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2.xml" ContentType="application/vnd.openxmlformats-officedocument.presentationml.tags+xml"/>
  <Override PartName="/ppt/notesSlides/notesSlide3.xml" ContentType="application/vnd.openxmlformats-officedocument.presentationml.notesSlide+xml"/>
  <Override PartName="/ppt/tags/tag3.xml" ContentType="application/vnd.openxmlformats-officedocument.presentationml.tags+xml"/>
  <Override PartName="/ppt/notesSlides/notesSlide4.xml" ContentType="application/vnd.openxmlformats-officedocument.presentationml.notesSlide+xml"/>
  <Override PartName="/ppt/tags/tag4.xml" ContentType="application/vnd.openxmlformats-officedocument.presentationml.tags+xml"/>
  <Override PartName="/ppt/notesSlides/notesSlide5.xml" ContentType="application/vnd.openxmlformats-officedocument.presentationml.notesSlide+xml"/>
  <Override PartName="/ppt/tags/tag5.xml" ContentType="application/vnd.openxmlformats-officedocument.presentationml.tags+xml"/>
  <Override PartName="/ppt/notesSlides/notesSlide6.xml" ContentType="application/vnd.openxmlformats-officedocument.presentationml.notesSlide+xml"/>
  <Override PartName="/ppt/tags/tag6.xml" ContentType="application/vnd.openxmlformats-officedocument.presentationml.tags+xml"/>
  <Override PartName="/ppt/notesSlides/notesSlide7.xml" ContentType="application/vnd.openxmlformats-officedocument.presentationml.notesSlide+xml"/>
  <Override PartName="/ppt/tags/tag7.xml" ContentType="application/vnd.openxmlformats-officedocument.presentationml.tags+xml"/>
  <Override PartName="/ppt/notesSlides/notesSlide8.xml" ContentType="application/vnd.openxmlformats-officedocument.presentationml.notesSlide+xml"/>
  <Override PartName="/ppt/tags/tag8.xml" ContentType="application/vnd.openxmlformats-officedocument.presentationml.tags+xml"/>
  <Override PartName="/ppt/notesSlides/notesSlide9.xml" ContentType="application/vnd.openxmlformats-officedocument.presentationml.notesSlide+xml"/>
  <Override PartName="/ppt/tags/tag9.xml" ContentType="application/vnd.openxmlformats-officedocument.presentationml.tags+xml"/>
  <Override PartName="/ppt/notesSlides/notesSlide10.xml" ContentType="application/vnd.openxmlformats-officedocument.presentationml.notesSlide+xml"/>
  <Override PartName="/ppt/tags/tag10.xml" ContentType="application/vnd.openxmlformats-officedocument.presentationml.tags+xml"/>
  <Override PartName="/ppt/notesSlides/notesSlide11.xml" ContentType="application/vnd.openxmlformats-officedocument.presentationml.notesSlide+xml"/>
  <Override PartName="/ppt/tags/tag11.xml" ContentType="application/vnd.openxmlformats-officedocument.presentationml.tags+xml"/>
  <Override PartName="/ppt/notesSlides/notesSlide12.xml" ContentType="application/vnd.openxmlformats-officedocument.presentationml.notesSlide+xml"/>
  <Override PartName="/ppt/tags/tag12.xml" ContentType="application/vnd.openxmlformats-officedocument.presentationml.tags+xml"/>
  <Override PartName="/ppt/notesSlides/notesSlide13.xml" ContentType="application/vnd.openxmlformats-officedocument.presentationml.notesSlide+xml"/>
  <Override PartName="/ppt/tags/tag1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5.xml" ContentType="application/vnd.openxmlformats-officedocument.presentationml.tags+xml"/>
  <Override PartName="/ppt/tags/tag16.xml" ContentType="application/vnd.openxmlformats-officedocument.presentationml.tags+xml"/>
  <Override PartName="/ppt/notesSlides/notesSlide15.xml" ContentType="application/vnd.openxmlformats-officedocument.presentationml.notesSlide+xml"/>
  <Override PartName="/ppt/tags/tag17.xml" ContentType="application/vnd.openxmlformats-officedocument.presentationml.tags+xml"/>
  <Override PartName="/ppt/notesSlides/notesSlide16.xml" ContentType="application/vnd.openxmlformats-officedocument.presentationml.notesSlide+xml"/>
  <Override PartName="/ppt/tags/tag18.xml" ContentType="application/vnd.openxmlformats-officedocument.presentationml.tags+xml"/>
  <Override PartName="/ppt/notesSlides/notesSlide17.xml" ContentType="application/vnd.openxmlformats-officedocument.presentationml.notesSlide+xml"/>
  <Override PartName="/ppt/tags/tag19.xml" ContentType="application/vnd.openxmlformats-officedocument.presentationml.tags+xml"/>
  <Override PartName="/ppt/notesSlides/notesSlide18.xml" ContentType="application/vnd.openxmlformats-officedocument.presentationml.notesSlide+xml"/>
  <Override PartName="/ppt/tags/tag20.xml" ContentType="application/vnd.openxmlformats-officedocument.presentationml.tags+xml"/>
  <Override PartName="/ppt/notesSlides/notesSlide19.xml" ContentType="application/vnd.openxmlformats-officedocument.presentationml.notesSlide+xml"/>
  <Override PartName="/ppt/tags/tag21.xml" ContentType="application/vnd.openxmlformats-officedocument.presentationml.tags+xml"/>
  <Override PartName="/ppt/notesSlides/notesSlide20.xml" ContentType="application/vnd.openxmlformats-officedocument.presentationml.notesSlide+xml"/>
  <Override PartName="/ppt/tags/tag22.xml" ContentType="application/vnd.openxmlformats-officedocument.presentationml.tags+xml"/>
  <Override PartName="/ppt/notesSlides/notesSlide21.xml" ContentType="application/vnd.openxmlformats-officedocument.presentationml.notesSlide+xml"/>
  <Override PartName="/ppt/tags/tag23.xml" ContentType="application/vnd.openxmlformats-officedocument.presentationml.tags+xml"/>
  <Override PartName="/ppt/notesSlides/notesSlide22.xml" ContentType="application/vnd.openxmlformats-officedocument.presentationml.notesSlide+xml"/>
  <Override PartName="/ppt/tags/tag24.xml" ContentType="application/vnd.openxmlformats-officedocument.presentationml.tags+xml"/>
  <Override PartName="/ppt/notesSlides/notesSlide23.xml" ContentType="application/vnd.openxmlformats-officedocument.presentationml.notesSlide+xml"/>
  <Override PartName="/ppt/tags/tag25.xml" ContentType="application/vnd.openxmlformats-officedocument.presentationml.tags+xml"/>
  <Override PartName="/ppt/notesSlides/notesSlide24.xml" ContentType="application/vnd.openxmlformats-officedocument.presentationml.notesSlide+xml"/>
  <Override PartName="/ppt/tags/tag26.xml" ContentType="application/vnd.openxmlformats-officedocument.presentationml.tags+xml"/>
  <Override PartName="/ppt/notesSlides/notesSlide25.xml" ContentType="application/vnd.openxmlformats-officedocument.presentationml.notesSlide+xml"/>
  <Override PartName="/ppt/tags/tag27.xml" ContentType="application/vnd.openxmlformats-officedocument.presentationml.tags+xml"/>
  <Override PartName="/ppt/notesSlides/notesSlide26.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notesSlides/notesSlide27.xml" ContentType="application/vnd.openxmlformats-officedocument.presentationml.notesSlide+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tags/tag45.xml" ContentType="application/vnd.openxmlformats-officedocument.presentationml.tags+xml"/>
  <Override PartName="/ppt/notesSlides/notesSlide30.xml" ContentType="application/vnd.openxmlformats-officedocument.presentationml.notesSlide+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31.xml" ContentType="application/vnd.openxmlformats-officedocument.presentationml.notesSlide+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notesSlides/notesSlide32.xml" ContentType="application/vnd.openxmlformats-officedocument.presentationml.notesSlide+xml"/>
  <Override PartName="/ppt/tags/tag63.xml" ContentType="application/vnd.openxmlformats-officedocument.presentationml.tags+xml"/>
  <Override PartName="/ppt/notesSlides/notesSlide33.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notesSlides/notesSlide34.xml" ContentType="application/vnd.openxmlformats-officedocument.presentationml.notesSlide+xml"/>
  <Override PartName="/ppt/tags/tag66.xml" ContentType="application/vnd.openxmlformats-officedocument.presentationml.tags+xml"/>
  <Override PartName="/ppt/notesSlides/notesSlide35.xml" ContentType="application/vnd.openxmlformats-officedocument.presentationml.notesSlide+xml"/>
  <Override PartName="/ppt/tags/tag67.xml" ContentType="application/vnd.openxmlformats-officedocument.presentationml.tags+xml"/>
  <Override PartName="/ppt/tags/tag68.xml" ContentType="application/vnd.openxmlformats-officedocument.presentationml.tags+xml"/>
  <Override PartName="/ppt/notesSlides/notesSlide36.xml" ContentType="application/vnd.openxmlformats-officedocument.presentationml.notesSlide+xml"/>
  <Override PartName="/ppt/tags/tag69.xml" ContentType="application/vnd.openxmlformats-officedocument.presentationml.tags+xml"/>
  <Override PartName="/ppt/notesSlides/notesSlide37.xml" ContentType="application/vnd.openxmlformats-officedocument.presentationml.notesSlide+xml"/>
  <Override PartName="/ppt/tags/tag70.xml" ContentType="application/vnd.openxmlformats-officedocument.presentationml.tags+xml"/>
  <Override PartName="/ppt/notesSlides/notesSlide38.xml" ContentType="application/vnd.openxmlformats-officedocument.presentationml.notesSlide+xml"/>
  <Override PartName="/ppt/tags/tag71.xml" ContentType="application/vnd.openxmlformats-officedocument.presentationml.tags+xml"/>
  <Override PartName="/ppt/comments/modernComment_7FFFDF52_6C229081.xml" ContentType="application/vnd.ms-powerpoint.comments+xml"/>
  <Override PartName="/ppt/tags/tag72.xml" ContentType="application/vnd.openxmlformats-officedocument.presentationml.tags+xml"/>
  <Override PartName="/ppt/tags/tag73.xml" ContentType="application/vnd.openxmlformats-officedocument.presentationml.tags+xml"/>
  <Override PartName="/ppt/notesSlides/notesSlide39.xml" ContentType="application/vnd.openxmlformats-officedocument.presentationml.notesSlide+xml"/>
  <Override PartName="/ppt/tags/tag74.xml" ContentType="application/vnd.openxmlformats-officedocument.presentationml.tags+xml"/>
  <Override PartName="/ppt/tags/tag75.xml" ContentType="application/vnd.openxmlformats-officedocument.presentationml.tags+xml"/>
  <Override PartName="/ppt/notesSlides/notesSlide40.xml" ContentType="application/vnd.openxmlformats-officedocument.presentationml.notesSlide+xml"/>
  <Override PartName="/ppt/tags/tag76.xml" ContentType="application/vnd.openxmlformats-officedocument.presentationml.tags+xml"/>
  <Override PartName="/ppt/notesSlides/notesSlide41.xml" ContentType="application/vnd.openxmlformats-officedocument.presentationml.notesSlide+xml"/>
  <Override PartName="/ppt/tags/tag77.xml" ContentType="application/vnd.openxmlformats-officedocument.presentationml.tags+xml"/>
  <Override PartName="/ppt/notesSlides/notesSlide42.xml" ContentType="application/vnd.openxmlformats-officedocument.presentationml.notesSlide+xml"/>
  <Override PartName="/ppt/tags/tag78.xml" ContentType="application/vnd.openxmlformats-officedocument.presentationml.tags+xml"/>
  <Override PartName="/ppt/notesSlides/notesSlide43.xml" ContentType="application/vnd.openxmlformats-officedocument.presentationml.notesSlide+xml"/>
  <Override PartName="/ppt/tags/tag79.xml" ContentType="application/vnd.openxmlformats-officedocument.presentationml.tags+xml"/>
  <Override PartName="/ppt/notesSlides/notesSlide44.xml" ContentType="application/vnd.openxmlformats-officedocument.presentationml.notesSlide+xml"/>
  <Override PartName="/ppt/tags/tag80.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1.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82.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tags/tag83.xml" ContentType="application/vnd.openxmlformats-officedocument.presentationml.tags+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tags/tag84.xml" ContentType="application/vnd.openxmlformats-officedocument.presentationml.tags+xml"/>
  <Override PartName="/ppt/notesSlides/notesSlide45.xml" ContentType="application/vnd.openxmlformats-officedocument.presentationml.notesSlide+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85.xml" ContentType="application/vnd.openxmlformats-officedocument.presentationml.tags+xml"/>
  <Override PartName="/ppt/notesSlides/notesSlide46.xml" ContentType="application/vnd.openxmlformats-officedocument.presentationml.notesSlid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ags/tag86.xml" ContentType="application/vnd.openxmlformats-officedocument.presentationml.tags+xml"/>
  <Override PartName="/ppt/notesSlides/notesSlide47.xml" ContentType="application/vnd.openxmlformats-officedocument.presentationml.notesSlid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48.xml" ContentType="application/vnd.openxmlformats-officedocument.presentationml.notesSlide+xml"/>
  <Override PartName="/ppt/tags/tag97.xml" ContentType="application/vnd.openxmlformats-officedocument.presentationml.tags+xml"/>
  <Override PartName="/ppt/notesSlides/notesSlide49.xml" ContentType="application/vnd.openxmlformats-officedocument.presentationml.notesSlide+xml"/>
  <Override PartName="/ppt/tags/tag98.xml" ContentType="application/vnd.openxmlformats-officedocument.presentationml.tags+xml"/>
  <Override PartName="/ppt/comments/modernComment_7FFFDF04_7409AFEF.xml" ContentType="application/vnd.ms-powerpoint.comments+xml"/>
  <Override PartName="/ppt/tags/tag99.xml" ContentType="application/vnd.openxmlformats-officedocument.presentationml.tags+xml"/>
  <Override PartName="/ppt/notesSlides/notesSlide50.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51.xml" ContentType="application/vnd.openxmlformats-officedocument.presentationml.notesSlide+xml"/>
  <Override PartName="/ppt/tags/tag102.xml" ContentType="application/vnd.openxmlformats-officedocument.presentationml.tags+xml"/>
  <Override PartName="/ppt/notesSlides/notesSlide52.xml" ContentType="application/vnd.openxmlformats-officedocument.presentationml.notesSlide+xml"/>
  <Override PartName="/ppt/tags/tag103.xml" ContentType="application/vnd.openxmlformats-officedocument.presentationml.tags+xml"/>
  <Override PartName="/ppt/notesSlides/notesSlide53.xml" ContentType="application/vnd.openxmlformats-officedocument.presentationml.notesSlide+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notesSlides/notesSlide54.xml" ContentType="application/vnd.openxmlformats-officedocument.presentationml.notesSlide+xml"/>
  <Override PartName="/ppt/tags/tag107.xml" ContentType="application/vnd.openxmlformats-officedocument.presentationml.tags+xml"/>
  <Override PartName="/ppt/tags/tag108.xml" ContentType="application/vnd.openxmlformats-officedocument.presentationml.tags+xml"/>
  <Override PartName="/ppt/notesSlides/notesSlide55.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56.xml" ContentType="application/vnd.openxmlformats-officedocument.presentationml.notesSlide+xml"/>
  <Override PartName="/ppt/tags/tag112.xml" ContentType="application/vnd.openxmlformats-officedocument.presentationml.tags+xml"/>
  <Override PartName="/ppt/charts/chartEx1.xml" ContentType="application/vnd.ms-office.chartex+xml"/>
  <Override PartName="/ppt/charts/style21.xml" ContentType="application/vnd.ms-office.chartstyle+xml"/>
  <Override PartName="/ppt/charts/colors21.xml" ContentType="application/vnd.ms-office.chartcolorstyle+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5362" r:id="rId1"/>
  </p:sldMasterIdLst>
  <p:notesMasterIdLst>
    <p:notesMasterId r:id="rId127"/>
  </p:notesMasterIdLst>
  <p:sldIdLst>
    <p:sldId id="2147475264" r:id="rId2"/>
    <p:sldId id="2147472746" r:id="rId3"/>
    <p:sldId id="2147472052" r:id="rId4"/>
    <p:sldId id="2147472239" r:id="rId5"/>
    <p:sldId id="2147472243" r:id="rId6"/>
    <p:sldId id="2147472260" r:id="rId7"/>
    <p:sldId id="2147472240" r:id="rId8"/>
    <p:sldId id="2147472259" r:id="rId9"/>
    <p:sldId id="2147472257" r:id="rId10"/>
    <p:sldId id="2147472258" r:id="rId11"/>
    <p:sldId id="2147474976" r:id="rId12"/>
    <p:sldId id="2147472604" r:id="rId13"/>
    <p:sldId id="2147474954" r:id="rId14"/>
    <p:sldId id="2147474952" r:id="rId15"/>
    <p:sldId id="2147475248" r:id="rId16"/>
    <p:sldId id="2147475237" r:id="rId17"/>
    <p:sldId id="2147475270" r:id="rId18"/>
    <p:sldId id="2147475269" r:id="rId19"/>
    <p:sldId id="2147475149" r:id="rId20"/>
    <p:sldId id="2147474961" r:id="rId21"/>
    <p:sldId id="2147472709" r:id="rId22"/>
    <p:sldId id="2147474986" r:id="rId23"/>
    <p:sldId id="2147475144" r:id="rId24"/>
    <p:sldId id="2147472268" r:id="rId25"/>
    <p:sldId id="2147472642" r:id="rId26"/>
    <p:sldId id="2147472681" r:id="rId27"/>
    <p:sldId id="2147472279" r:id="rId28"/>
    <p:sldId id="2147475167" r:id="rId29"/>
    <p:sldId id="2147472269" r:id="rId30"/>
    <p:sldId id="2147472282" r:id="rId31"/>
    <p:sldId id="2147472332" r:id="rId32"/>
    <p:sldId id="2147472388" r:id="rId33"/>
    <p:sldId id="2147475185" r:id="rId34"/>
    <p:sldId id="2147475165" r:id="rId35"/>
    <p:sldId id="2147472324" r:id="rId36"/>
    <p:sldId id="2147472319" r:id="rId37"/>
    <p:sldId id="2147472631" r:id="rId38"/>
    <p:sldId id="2147474978" r:id="rId39"/>
    <p:sldId id="2147475184" r:id="rId40"/>
    <p:sldId id="2147472627" r:id="rId41"/>
    <p:sldId id="2147472628" r:id="rId42"/>
    <p:sldId id="2147472629" r:id="rId43"/>
    <p:sldId id="2147472633" r:id="rId44"/>
    <p:sldId id="2147475246" r:id="rId45"/>
    <p:sldId id="2147472630" r:id="rId46"/>
    <p:sldId id="2147472314" r:id="rId47"/>
    <p:sldId id="2147472516" r:id="rId48"/>
    <p:sldId id="2147475262" r:id="rId49"/>
    <p:sldId id="2147475239" r:id="rId50"/>
    <p:sldId id="2147472799" r:id="rId51"/>
    <p:sldId id="2147475022" r:id="rId52"/>
    <p:sldId id="2147475187" r:id="rId53"/>
    <p:sldId id="2147475251" r:id="rId54"/>
    <p:sldId id="2147475247" r:id="rId55"/>
    <p:sldId id="2147475252" r:id="rId56"/>
    <p:sldId id="2147472292" r:id="rId57"/>
    <p:sldId id="2147475176" r:id="rId58"/>
    <p:sldId id="2147475277" r:id="rId59"/>
    <p:sldId id="2147475279" r:id="rId60"/>
    <p:sldId id="2147475284" r:id="rId61"/>
    <p:sldId id="2147475209" r:id="rId62"/>
    <p:sldId id="2147475281" r:id="rId63"/>
    <p:sldId id="2147472640" r:id="rId64"/>
    <p:sldId id="2147472552" r:id="rId65"/>
    <p:sldId id="2147475258" r:id="rId66"/>
    <p:sldId id="2147472776" r:id="rId67"/>
    <p:sldId id="2147475272" r:id="rId68"/>
    <p:sldId id="2147472342" r:id="rId69"/>
    <p:sldId id="2147472800" r:id="rId70"/>
    <p:sldId id="2147472645" r:id="rId71"/>
    <p:sldId id="2147472646" r:id="rId72"/>
    <p:sldId id="2147474979" r:id="rId73"/>
    <p:sldId id="2147472561" r:id="rId74"/>
    <p:sldId id="2147472568" r:id="rId75"/>
    <p:sldId id="2147475265" r:id="rId76"/>
    <p:sldId id="2147472569" r:id="rId77"/>
    <p:sldId id="2147475263" r:id="rId78"/>
    <p:sldId id="2147475178" r:id="rId79"/>
    <p:sldId id="2147472732" r:id="rId80"/>
    <p:sldId id="2147472273" r:id="rId81"/>
    <p:sldId id="2147475282" r:id="rId82"/>
    <p:sldId id="2147475175" r:id="rId83"/>
    <p:sldId id="2147472307" r:id="rId84"/>
    <p:sldId id="2147472791" r:id="rId85"/>
    <p:sldId id="2147472291" r:id="rId86"/>
    <p:sldId id="2147472348" r:id="rId87"/>
    <p:sldId id="2147472660" r:id="rId88"/>
    <p:sldId id="2147472661" r:id="rId89"/>
    <p:sldId id="2147472533" r:id="rId90"/>
    <p:sldId id="2147472720" r:id="rId91"/>
    <p:sldId id="2147472721" r:id="rId92"/>
    <p:sldId id="2147472722" r:id="rId93"/>
    <p:sldId id="2147472723" r:id="rId94"/>
    <p:sldId id="2147472724" r:id="rId95"/>
    <p:sldId id="2147472725" r:id="rId96"/>
    <p:sldId id="2147472806" r:id="rId97"/>
    <p:sldId id="2147475235" r:id="rId98"/>
    <p:sldId id="2147472685" r:id="rId99"/>
    <p:sldId id="2147472694" r:id="rId100"/>
    <p:sldId id="2147475204" r:id="rId101"/>
    <p:sldId id="2147472249" r:id="rId102"/>
    <p:sldId id="2147475283" r:id="rId103"/>
    <p:sldId id="2147472532" r:id="rId104"/>
    <p:sldId id="2147475266" r:id="rId105"/>
    <p:sldId id="2147472733" r:id="rId106"/>
    <p:sldId id="2147471797" r:id="rId107"/>
    <p:sldId id="2147472397" r:id="rId108"/>
    <p:sldId id="2147475267" r:id="rId109"/>
    <p:sldId id="2147475180" r:id="rId110"/>
    <p:sldId id="2147475261" r:id="rId111"/>
    <p:sldId id="2147471704" r:id="rId112"/>
    <p:sldId id="2126987207" r:id="rId113"/>
    <p:sldId id="2147472555" r:id="rId114"/>
    <p:sldId id="2147472394" r:id="rId115"/>
    <p:sldId id="2147472395" r:id="rId116"/>
    <p:sldId id="2147472019" r:id="rId117"/>
    <p:sldId id="2147475242" r:id="rId118"/>
    <p:sldId id="2147475268" r:id="rId119"/>
    <p:sldId id="2147475212" r:id="rId120"/>
    <p:sldId id="2147475159" r:id="rId121"/>
    <p:sldId id="2147475255" r:id="rId122"/>
    <p:sldId id="2147475151" r:id="rId123"/>
    <p:sldId id="2147475154" r:id="rId124"/>
    <p:sldId id="2147475155" r:id="rId125"/>
    <p:sldId id="2147475028" r:id="rId126"/>
  </p:sldIdLst>
  <p:sldSz cx="12192000" cy="6858000"/>
  <p:notesSz cx="7315200" cy="96012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lantic Route C – dark 001" id="{2F2300B8-D4FD-45E1-8B27-67E9F103BDDC}">
          <p14:sldIdLst>
            <p14:sldId id="2147475264"/>
            <p14:sldId id="2147472746"/>
          </p14:sldIdLst>
        </p14:section>
        <p14:section name="titlepages" id="{4B6DB596-A091-4E3B-A956-02E38E4397D8}">
          <p14:sldIdLst>
            <p14:sldId id="2147472052"/>
            <p14:sldId id="2147472239"/>
          </p14:sldIdLst>
        </p14:section>
        <p14:section name="divider" id="{A09904CC-FE82-4DF2-92A2-47BC57AE3AD1}">
          <p14:sldIdLst>
            <p14:sldId id="2147472243"/>
            <p14:sldId id="2147472260"/>
            <p14:sldId id="2147472240"/>
          </p14:sldIdLst>
        </p14:section>
        <p14:section name="agenda" id="{AD7398BF-93F5-49B0-9B7C-D0112020E2DF}">
          <p14:sldIdLst>
            <p14:sldId id="2147472259"/>
            <p14:sldId id="2147472257"/>
            <p14:sldId id="2147472258"/>
          </p14:sldIdLst>
        </p14:section>
        <p14:section name="profiles" id="{3CD32070-5C66-4FF1-B7B8-71F7B6CE9E97}">
          <p14:sldIdLst>
            <p14:sldId id="2147474976"/>
            <p14:sldId id="2147472604"/>
            <p14:sldId id="2147474954"/>
            <p14:sldId id="2147474952"/>
            <p14:sldId id="2147475248"/>
            <p14:sldId id="2147475237"/>
            <p14:sldId id="2147475270"/>
            <p14:sldId id="2147475269"/>
            <p14:sldId id="2147475149"/>
            <p14:sldId id="2147474961"/>
            <p14:sldId id="2147472709"/>
            <p14:sldId id="2147474986"/>
            <p14:sldId id="2147475144"/>
          </p14:sldIdLst>
        </p14:section>
        <p14:section name="end &amp; contact" id="{9D360000-D87C-4019-8360-6FDDD88B9D48}">
          <p14:sldIdLst>
            <p14:sldId id="2147472268"/>
            <p14:sldId id="2147472642"/>
            <p14:sldId id="2147472681"/>
            <p14:sldId id="2147472279"/>
            <p14:sldId id="2147475167"/>
            <p14:sldId id="2147472269"/>
            <p14:sldId id="2147472282"/>
          </p14:sldIdLst>
        </p14:section>
        <p14:section name="text &amp; pictures" id="{491A3581-4C46-4DB5-84EE-7713C7D036E9}">
          <p14:sldIdLst>
            <p14:sldId id="2147472332"/>
            <p14:sldId id="2147472388"/>
            <p14:sldId id="2147475185"/>
            <p14:sldId id="2147475165"/>
            <p14:sldId id="2147472324"/>
            <p14:sldId id="2147472319"/>
            <p14:sldId id="2147472631"/>
            <p14:sldId id="2147474978"/>
            <p14:sldId id="2147475184"/>
            <p14:sldId id="2147472627"/>
            <p14:sldId id="2147472628"/>
            <p14:sldId id="2147472629"/>
            <p14:sldId id="2147472633"/>
            <p14:sldId id="2147475246"/>
            <p14:sldId id="2147472630"/>
            <p14:sldId id="2147472314"/>
            <p14:sldId id="2147472516"/>
            <p14:sldId id="2147475262"/>
            <p14:sldId id="2147475239"/>
            <p14:sldId id="2147472799"/>
            <p14:sldId id="2147475022"/>
            <p14:sldId id="2147475187"/>
            <p14:sldId id="2147475251"/>
            <p14:sldId id="2147475247"/>
            <p14:sldId id="2147475252"/>
          </p14:sldIdLst>
        </p14:section>
        <p14:section name="text &amp; graphics" id="{A7D6633D-49F7-4D3B-AAD3-32EC511CE061}">
          <p14:sldIdLst>
            <p14:sldId id="2147472292"/>
            <p14:sldId id="2147475176"/>
            <p14:sldId id="2147475277"/>
            <p14:sldId id="2147475279"/>
            <p14:sldId id="2147475284"/>
            <p14:sldId id="2147475209"/>
            <p14:sldId id="2147475281"/>
            <p14:sldId id="2147472640"/>
            <p14:sldId id="2147472552"/>
            <p14:sldId id="2147475258"/>
            <p14:sldId id="2147472776"/>
            <p14:sldId id="2147475272"/>
            <p14:sldId id="2147472342"/>
            <p14:sldId id="2147472800"/>
            <p14:sldId id="2147472645"/>
            <p14:sldId id="2147472646"/>
            <p14:sldId id="2147474979"/>
            <p14:sldId id="2147472561"/>
            <p14:sldId id="2147472568"/>
            <p14:sldId id="2147475265"/>
            <p14:sldId id="2147472569"/>
            <p14:sldId id="2147475263"/>
            <p14:sldId id="2147475178"/>
            <p14:sldId id="2147472732"/>
          </p14:sldIdLst>
        </p14:section>
        <p14:section name="nutshells &amp; pictures" id="{FE2ACA5F-C9AA-45A0-AACC-6526D1C02D71}">
          <p14:sldIdLst>
            <p14:sldId id="2147472273"/>
            <p14:sldId id="2147475282"/>
            <p14:sldId id="2147475175"/>
            <p14:sldId id="2147472307"/>
            <p14:sldId id="2147472791"/>
            <p14:sldId id="2147472291"/>
            <p14:sldId id="2147472348"/>
            <p14:sldId id="2147472660"/>
            <p14:sldId id="2147472661"/>
          </p14:sldIdLst>
        </p14:section>
        <p14:section name="charts &amp; tables" id="{8811E316-F98D-4C5F-8B12-39EC25670A39}">
          <p14:sldIdLst>
            <p14:sldId id="2147472533"/>
            <p14:sldId id="2147472720"/>
            <p14:sldId id="2147472721"/>
            <p14:sldId id="2147472722"/>
            <p14:sldId id="2147472723"/>
            <p14:sldId id="2147472724"/>
            <p14:sldId id="2147472725"/>
            <p14:sldId id="2147472806"/>
            <p14:sldId id="2147475235"/>
            <p14:sldId id="2147472685"/>
            <p14:sldId id="2147472694"/>
            <p14:sldId id="2147475204"/>
          </p14:sldIdLst>
        </p14:section>
        <p14:section name="styleguide small" id="{075ABDDF-9D54-4BB6-97CA-7A3ED0C86962}">
          <p14:sldIdLst>
            <p14:sldId id="2147472249"/>
            <p14:sldId id="2147475283"/>
            <p14:sldId id="2147472532"/>
            <p14:sldId id="2147475266"/>
          </p14:sldIdLst>
        </p14:section>
        <p14:section name="styleguide &amp; material" id="{C06DB911-7CF6-4F1F-A96D-60CF1D78ED3D}">
          <p14:sldIdLst>
            <p14:sldId id="2147472733"/>
            <p14:sldId id="2147471797"/>
            <p14:sldId id="2147472397"/>
            <p14:sldId id="2147475267"/>
            <p14:sldId id="2147475180"/>
            <p14:sldId id="2147475261"/>
            <p14:sldId id="2147471704"/>
            <p14:sldId id="2126987207"/>
            <p14:sldId id="2147472555"/>
            <p14:sldId id="2147472394"/>
            <p14:sldId id="2147472395"/>
            <p14:sldId id="2147472019"/>
          </p14:sldIdLst>
        </p14:section>
        <p14:section name="Color Examples C" id="{52FC7508-817D-49AE-8982-2BD0383CC768}">
          <p14:sldIdLst>
            <p14:sldId id="2147475242"/>
            <p14:sldId id="2147475268"/>
            <p14:sldId id="2147475212"/>
            <p14:sldId id="2147475159"/>
            <p14:sldId id="2147475255"/>
            <p14:sldId id="2147475151"/>
            <p14:sldId id="2147475154"/>
            <p14:sldId id="2147475155"/>
            <p14:sldId id="2147475028"/>
          </p14:sldIdLst>
        </p14:section>
      </p14:sectionLst>
    </p:ext>
    <p:ext uri="{EFAFB233-063F-42B5-8137-9DF3F51BA10A}">
      <p15:sldGuideLst xmlns:p15="http://schemas.microsoft.com/office/powerpoint/2012/main">
        <p15:guide id="4" orient="horz" pos="2183">
          <p15:clr>
            <a:srgbClr val="A4A3A4"/>
          </p15:clr>
        </p15:guide>
        <p15:guide id="5" pos="3817" userDrawn="1">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EA2D36-C366-108A-5706-95D02C4E2342}" name="Sylvia Skarbek" initials="SS" userId="S::sylvia.skarbek@valantic.com::a350a7d5-3b1d-417f-a832-48743a830e89" providerId="AD"/>
  <p188:author id="{42574FC6-6D78-8DF5-5CCB-44111844FCF4}" name="Heike Berger" initials="HB" userId="79b622f1d3e66206" providerId="Windows Liv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E64D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FD0F851-EC5A-4D38-B0AD-8093EC10F338}" styleName="Helle Formatvorlage 1 - Akzent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7E9639D4-E3E2-4D34-9284-5A2195B3D0D7}" styleName="Helle Formatvorlag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C083E6E3-FA7D-4D7B-A595-EF9225AFEA82}" styleName="Helle Formatvorlage 1 - Akz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0972" autoAdjust="0"/>
    <p:restoredTop sz="96233" autoAdjust="0"/>
  </p:normalViewPr>
  <p:slideViewPr>
    <p:cSldViewPr snapToGrid="0" showGuides="1">
      <p:cViewPr varScale="1">
        <p:scale>
          <a:sx n="110" d="100"/>
          <a:sy n="110" d="100"/>
        </p:scale>
        <p:origin x="192" y="440"/>
      </p:cViewPr>
      <p:guideLst>
        <p:guide orient="horz" pos="2183"/>
        <p:guide pos="3817"/>
      </p:guideLst>
    </p:cSldViewPr>
  </p:slideViewPr>
  <p:outlineViewPr>
    <p:cViewPr>
      <p:scale>
        <a:sx n="33" d="100"/>
        <a:sy n="33" d="100"/>
      </p:scale>
      <p:origin x="0" y="-98508"/>
    </p:cViewPr>
  </p:outlineViewPr>
  <p:notesTextViewPr>
    <p:cViewPr>
      <p:scale>
        <a:sx n="3" d="2"/>
        <a:sy n="3" d="2"/>
      </p:scale>
      <p:origin x="0" y="0"/>
    </p:cViewPr>
  </p:notesTextViewPr>
  <p:sorterViewPr>
    <p:cViewPr varScale="1">
      <p:scale>
        <a:sx n="174" d="100"/>
        <a:sy n="174" d="100"/>
      </p:scale>
      <p:origin x="0" y="-86970"/>
    </p:cViewPr>
  </p:sorter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presProps" Target="presProp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theme" Target="theme/theme1.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microsoft.com/office/2018/10/relationships/authors" Target="author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notesMaster" Target="notesMasters/notesMaster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Arbeitsblat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Arbeitsblat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Arbeitsblat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Arbeitsblat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Arbeitsblat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Arbeitsblat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Arbeitsblat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Arbeitsblat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Arbeitsblat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Arbeitsblat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Arbeitsblatt19.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Arbeitsblat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Arbeitsblat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Arbeitsblat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Arbeitsblat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Arbeitsblat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Arbeitsblat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Arbeitsblatt8.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21.xml"/><Relationship Id="rId2" Type="http://schemas.microsoft.com/office/2011/relationships/chartStyle" Target="style21.xml"/><Relationship Id="rId1" Type="http://schemas.openxmlformats.org/officeDocument/2006/relationships/package" Target="../embeddings/Microsoft_Excel-Arbeitsblatt20.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6504589322573738E-3"/>
          <c:y val="0"/>
          <c:w val="0.43765385763208103"/>
          <c:h val="0.99783614892210815"/>
        </c:manualLayout>
      </c:layout>
      <c:barChart>
        <c:barDir val="col"/>
        <c:grouping val="percentStacked"/>
        <c:varyColors val="0"/>
        <c:ser>
          <c:idx val="2"/>
          <c:order val="0"/>
          <c:tx>
            <c:strRef>
              <c:f>Sheet1!$A$2</c:f>
              <c:strCache>
                <c:ptCount val="1"/>
                <c:pt idx="0">
                  <c:v>Strategie</c:v>
                </c:pt>
              </c:strCache>
            </c:strRef>
          </c:tx>
          <c:spPr>
            <a:solidFill>
              <a:schemeClr val="accent3">
                <a:tint val="86000"/>
              </a:schemeClr>
            </a:solidFill>
            <a:ln>
              <a:noFill/>
            </a:ln>
            <a:effectLst/>
          </c:spPr>
          <c:invertIfNegative val="0"/>
          <c:dPt>
            <c:idx val="0"/>
            <c:invertIfNegative val="0"/>
            <c:bubble3D val="0"/>
            <c:spPr>
              <a:solidFill>
                <a:schemeClr val="accent3">
                  <a:tint val="86000"/>
                </a:schemeClr>
              </a:solidFill>
              <a:ln>
                <a:noFill/>
              </a:ln>
              <a:effectLst/>
            </c:spPr>
            <c:extLst>
              <c:ext xmlns:c16="http://schemas.microsoft.com/office/drawing/2014/chart" uri="{C3380CC4-5D6E-409C-BE32-E72D297353CC}">
                <c16:uniqueId val="{00000000-4D0F-4B60-A729-A4D6C5D304F2}"/>
              </c:ext>
            </c:extLst>
          </c:dPt>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0F-4B60-A729-A4D6C5D304F2}"/>
                </c:ext>
              </c:extLst>
            </c:dLbl>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Sheet1!$B$2</c:f>
              <c:numCache>
                <c:formatCode>General</c:formatCode>
                <c:ptCount val="1"/>
                <c:pt idx="0">
                  <c:v>4.3</c:v>
                </c:pt>
              </c:numCache>
            </c:numRef>
          </c:val>
          <c:extLst>
            <c:ext xmlns:c16="http://schemas.microsoft.com/office/drawing/2014/chart" uri="{C3380CC4-5D6E-409C-BE32-E72D297353CC}">
              <c16:uniqueId val="{00000001-4D0F-4B60-A729-A4D6C5D304F2}"/>
            </c:ext>
          </c:extLst>
        </c:ser>
        <c:ser>
          <c:idx val="3"/>
          <c:order val="1"/>
          <c:tx>
            <c:strRef>
              <c:f>Sheet1!$A$3</c:f>
              <c:strCache>
                <c:ptCount val="1"/>
                <c:pt idx="0">
                  <c:v>Value Creation</c:v>
                </c:pt>
              </c:strCache>
            </c:strRef>
          </c:tx>
          <c:spPr>
            <a:solidFill>
              <a:schemeClr val="accent3">
                <a:tint val="58000"/>
              </a:schemeClr>
            </a:solidFill>
            <a:ln>
              <a:noFill/>
            </a:ln>
            <a:effectLst/>
          </c:spPr>
          <c:invertIfNegative val="0"/>
          <c:dPt>
            <c:idx val="0"/>
            <c:invertIfNegative val="0"/>
            <c:bubble3D val="0"/>
            <c:spPr>
              <a:solidFill>
                <a:schemeClr val="accent3">
                  <a:tint val="58000"/>
                </a:schemeClr>
              </a:solidFill>
              <a:ln>
                <a:noFill/>
              </a:ln>
              <a:effectLst/>
            </c:spPr>
            <c:extLst>
              <c:ext xmlns:c16="http://schemas.microsoft.com/office/drawing/2014/chart" uri="{C3380CC4-5D6E-409C-BE32-E72D297353CC}">
                <c16:uniqueId val="{00000001-43F0-457E-812B-122ABA7D2CBB}"/>
              </c:ext>
            </c:extLst>
          </c:dPt>
          <c:dLbls>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Sheet1!$B$3</c:f>
              <c:numCache>
                <c:formatCode>General</c:formatCode>
                <c:ptCount val="1"/>
                <c:pt idx="0">
                  <c:v>2.5</c:v>
                </c:pt>
              </c:numCache>
            </c:numRef>
          </c:val>
          <c:extLst>
            <c:ext xmlns:c16="http://schemas.microsoft.com/office/drawing/2014/chart" uri="{C3380CC4-5D6E-409C-BE32-E72D297353CC}">
              <c16:uniqueId val="{00000002-4D0F-4B60-A729-A4D6C5D304F2}"/>
            </c:ext>
          </c:extLst>
        </c:ser>
        <c:ser>
          <c:idx val="0"/>
          <c:order val="2"/>
          <c:tx>
            <c:strRef>
              <c:f>Sheet1!$A$4</c:f>
              <c:strCache>
                <c:ptCount val="1"/>
                <c:pt idx="0">
                  <c:v>DD</c:v>
                </c:pt>
              </c:strCache>
            </c:strRef>
          </c:tx>
          <c:spPr>
            <a:solidFill>
              <a:schemeClr val="accent3">
                <a:shade val="58000"/>
              </a:schemeClr>
            </a:solidFill>
            <a:ln>
              <a:noFill/>
            </a:ln>
            <a:effectLst/>
          </c:spPr>
          <c:invertIfNegative val="0"/>
          <c:dPt>
            <c:idx val="0"/>
            <c:invertIfNegative val="0"/>
            <c:bubble3D val="0"/>
            <c:spPr>
              <a:solidFill>
                <a:schemeClr val="accent3">
                  <a:shade val="58000"/>
                </a:schemeClr>
              </a:solidFill>
              <a:ln>
                <a:noFill/>
              </a:ln>
              <a:effectLst/>
            </c:spPr>
            <c:extLst>
              <c:ext xmlns:c16="http://schemas.microsoft.com/office/drawing/2014/chart" uri="{C3380CC4-5D6E-409C-BE32-E72D297353CC}">
                <c16:uniqueId val="{00000000-43F0-457E-812B-122ABA7D2CBB}"/>
              </c:ext>
            </c:extLst>
          </c:dPt>
          <c:dLbls>
            <c:spPr>
              <a:noFill/>
              <a:ln>
                <a:noFill/>
              </a:ln>
              <a:effectLst/>
            </c:spPr>
            <c:txPr>
              <a:bodyPr rot="0" spcFirstLastPara="1" vertOverflow="ellipsis" vert="horz" wrap="square" anchor="ctr" anchorCtr="1"/>
              <a:lstStyle/>
              <a:p>
                <a:pPr>
                  <a:defRPr sz="12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Sheet1!$B$4</c:f>
              <c:numCache>
                <c:formatCode>General</c:formatCode>
                <c:ptCount val="1"/>
                <c:pt idx="0">
                  <c:v>3.5</c:v>
                </c:pt>
              </c:numCache>
            </c:numRef>
          </c:val>
          <c:extLst>
            <c:ext xmlns:c16="http://schemas.microsoft.com/office/drawing/2014/chart" uri="{C3380CC4-5D6E-409C-BE32-E72D297353CC}">
              <c16:uniqueId val="{00000003-4D0F-4B60-A729-A4D6C5D304F2}"/>
            </c:ext>
          </c:extLst>
        </c:ser>
        <c:dLbls>
          <c:showLegendKey val="0"/>
          <c:showVal val="0"/>
          <c:showCatName val="0"/>
          <c:showSerName val="0"/>
          <c:showPercent val="0"/>
          <c:showBubbleSize val="0"/>
        </c:dLbls>
        <c:gapWidth val="0"/>
        <c:overlap val="100"/>
        <c:axId val="1019000592"/>
        <c:axId val="1018995312"/>
      </c:barChart>
      <c:catAx>
        <c:axId val="1019000592"/>
        <c:scaling>
          <c:orientation val="minMax"/>
        </c:scaling>
        <c:delete val="1"/>
        <c:axPos val="b"/>
        <c:numFmt formatCode="General" sourceLinked="1"/>
        <c:majorTickMark val="none"/>
        <c:minorTickMark val="none"/>
        <c:tickLblPos val="nextTo"/>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legend>
      <c:legendPos val="l"/>
      <c:layout>
        <c:manualLayout>
          <c:xMode val="edge"/>
          <c:yMode val="edge"/>
          <c:x val="0.49885919610569834"/>
          <c:y val="8.971605821999559E-5"/>
          <c:w val="0.48912583716036356"/>
          <c:h val="0.99991028394178005"/>
        </c:manualLayout>
      </c:layout>
      <c:overlay val="0"/>
      <c:spPr>
        <a:noFill/>
        <a:ln>
          <a:noFill/>
        </a:ln>
        <a:effectLst/>
      </c:spPr>
      <c:txPr>
        <a:bodyPr rot="0" spcFirstLastPara="1" vertOverflow="ellipsis" vert="horz" wrap="square" anchor="ctr" anchorCtr="1"/>
        <a:lstStyle/>
        <a:p>
          <a:pPr>
            <a:defRPr sz="11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2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7141392605025032"/>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5">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5">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0"/>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3">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5E-4264-9723-25EE9772CBF3}"/>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E5E-4264-9723-25EE9772CBF3}"/>
            </c:ext>
          </c:extLst>
        </c:ser>
        <c:ser>
          <c:idx val="2"/>
          <c:order val="2"/>
          <c:tx>
            <c:strRef>
              <c:f>Sheet1!$D$1</c:f>
              <c:strCache>
                <c:ptCount val="1"/>
                <c:pt idx="0">
                  <c:v>Series 3</c:v>
                </c:pt>
              </c:strCache>
            </c:strRef>
          </c:tx>
          <c:spPr>
            <a:solidFill>
              <a:schemeClr val="accent3">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E5E-4264-9723-25EE9772CBF3}"/>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82934755706880636"/>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913948250830583"/>
        </c:manualLayout>
      </c:layout>
      <c:barChart>
        <c:barDir val="col"/>
        <c:grouping val="clustered"/>
        <c:varyColors val="0"/>
        <c:ser>
          <c:idx val="0"/>
          <c:order val="0"/>
          <c:tx>
            <c:strRef>
              <c:f>Sheet1!$B$1</c:f>
              <c:strCache>
                <c:ptCount val="1"/>
                <c:pt idx="0">
                  <c:v>Series 1</c:v>
                </c:pt>
              </c:strCache>
            </c:strRef>
          </c:tx>
          <c:spPr>
            <a:solidFill>
              <a:schemeClr val="accent6">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6">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5">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0415-46C2-95C7-E76B20CD422C}"/>
            </c:ext>
          </c:extLst>
        </c:ser>
        <c:ser>
          <c:idx val="1"/>
          <c:order val="1"/>
          <c:tx>
            <c:strRef>
              <c:f>Sheet1!$C$1</c:f>
              <c:strCache>
                <c:ptCount val="1"/>
                <c:pt idx="0">
                  <c:v>Series 2</c:v>
                </c:pt>
              </c:strCache>
            </c:strRef>
          </c:tx>
          <c:spPr>
            <a:solidFill>
              <a:schemeClr val="accent5">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0415-46C2-95C7-E76B20CD422C}"/>
            </c:ext>
          </c:extLst>
        </c:ser>
        <c:ser>
          <c:idx val="2"/>
          <c:order val="2"/>
          <c:tx>
            <c:strRef>
              <c:f>Sheet1!$D$1</c:f>
              <c:strCache>
                <c:ptCount val="1"/>
                <c:pt idx="0">
                  <c:v>Series 3</c:v>
                </c:pt>
              </c:strCache>
            </c:strRef>
          </c:tx>
          <c:spPr>
            <a:solidFill>
              <a:schemeClr val="accent5">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415-46C2-95C7-E76B20CD422C}"/>
            </c:ext>
          </c:extLst>
        </c:ser>
        <c:ser>
          <c:idx val="3"/>
          <c:order val="3"/>
          <c:tx>
            <c:strRef>
              <c:f>Sheet1!$E$1</c:f>
              <c:strCache>
                <c:ptCount val="1"/>
                <c:pt idx="0">
                  <c:v>Series 4</c:v>
                </c:pt>
              </c:strCache>
            </c:strRef>
          </c:tx>
          <c:spPr>
            <a:solidFill>
              <a:schemeClr val="accent5">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0415-46C2-95C7-E76B20CD422C}"/>
            </c:ext>
          </c:extLst>
        </c:ser>
        <c:ser>
          <c:idx val="4"/>
          <c:order val="4"/>
          <c:tx>
            <c:strRef>
              <c:f>Sheet1!$F$1</c:f>
              <c:strCache>
                <c:ptCount val="1"/>
                <c:pt idx="0">
                  <c:v>Series 5</c:v>
                </c:pt>
              </c:strCache>
            </c:strRef>
          </c:tx>
          <c:spPr>
            <a:solidFill>
              <a:schemeClr val="accent5">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0415-46C2-95C7-E76B20CD422C}"/>
            </c:ext>
          </c:extLst>
        </c:ser>
        <c:ser>
          <c:idx val="5"/>
          <c:order val="5"/>
          <c:tx>
            <c:strRef>
              <c:f>Sheet1!$G$1</c:f>
              <c:strCache>
                <c:ptCount val="1"/>
                <c:pt idx="0">
                  <c:v>Series 6</c:v>
                </c:pt>
              </c:strCache>
            </c:strRef>
          </c:tx>
          <c:spPr>
            <a:solidFill>
              <a:schemeClr val="accent5">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0415-46C2-95C7-E76B20CD422C}"/>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6">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C7A9-45BE-BFFB-4C5AF1B51B28}"/>
            </c:ext>
          </c:extLst>
        </c:ser>
        <c:ser>
          <c:idx val="1"/>
          <c:order val="1"/>
          <c:tx>
            <c:strRef>
              <c:f>Sheet1!$C$1</c:f>
              <c:strCache>
                <c:ptCount val="1"/>
                <c:pt idx="0">
                  <c:v>Series 2</c:v>
                </c:pt>
              </c:strCache>
            </c:strRef>
          </c:tx>
          <c:spPr>
            <a:solidFill>
              <a:schemeClr val="accent6">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C7A9-45BE-BFFB-4C5AF1B51B28}"/>
            </c:ext>
          </c:extLst>
        </c:ser>
        <c:ser>
          <c:idx val="2"/>
          <c:order val="2"/>
          <c:tx>
            <c:strRef>
              <c:f>Sheet1!$D$1</c:f>
              <c:strCache>
                <c:ptCount val="1"/>
                <c:pt idx="0">
                  <c:v>Series 3</c:v>
                </c:pt>
              </c:strCache>
            </c:strRef>
          </c:tx>
          <c:spPr>
            <a:solidFill>
              <a:schemeClr val="accent6">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C7A9-45BE-BFFB-4C5AF1B51B28}"/>
            </c:ext>
          </c:extLst>
        </c:ser>
        <c:ser>
          <c:idx val="3"/>
          <c:order val="3"/>
          <c:tx>
            <c:strRef>
              <c:f>Sheet1!$E$1</c:f>
              <c:strCache>
                <c:ptCount val="1"/>
                <c:pt idx="0">
                  <c:v>Series 4</c:v>
                </c:pt>
              </c:strCache>
            </c:strRef>
          </c:tx>
          <c:spPr>
            <a:solidFill>
              <a:schemeClr val="accent6">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C7A9-45BE-BFFB-4C5AF1B51B28}"/>
            </c:ext>
          </c:extLst>
        </c:ser>
        <c:ser>
          <c:idx val="4"/>
          <c:order val="4"/>
          <c:tx>
            <c:strRef>
              <c:f>Sheet1!$F$1</c:f>
              <c:strCache>
                <c:ptCount val="1"/>
                <c:pt idx="0">
                  <c:v>Series 5</c:v>
                </c:pt>
              </c:strCache>
            </c:strRef>
          </c:tx>
          <c:spPr>
            <a:solidFill>
              <a:schemeClr val="accent6">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C7A9-45BE-BFFB-4C5AF1B51B28}"/>
            </c:ext>
          </c:extLst>
        </c:ser>
        <c:ser>
          <c:idx val="5"/>
          <c:order val="5"/>
          <c:tx>
            <c:strRef>
              <c:f>Sheet1!$G$1</c:f>
              <c:strCache>
                <c:ptCount val="1"/>
                <c:pt idx="0">
                  <c:v>Series 6</c:v>
                </c:pt>
              </c:strCache>
            </c:strRef>
          </c:tx>
          <c:spPr>
            <a:solidFill>
              <a:schemeClr val="accent6">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C7A9-45BE-BFFB-4C5AF1B51B28}"/>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4">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4356-47FA-B30E-18027F0E0984}"/>
            </c:ext>
          </c:extLst>
        </c:ser>
        <c:ser>
          <c:idx val="1"/>
          <c:order val="1"/>
          <c:tx>
            <c:strRef>
              <c:f>Sheet1!$C$1</c:f>
              <c:strCache>
                <c:ptCount val="1"/>
                <c:pt idx="0">
                  <c:v>Series 2</c:v>
                </c:pt>
              </c:strCache>
            </c:strRef>
          </c:tx>
          <c:spPr>
            <a:solidFill>
              <a:schemeClr val="accent4">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4356-47FA-B30E-18027F0E0984}"/>
            </c:ext>
          </c:extLst>
        </c:ser>
        <c:ser>
          <c:idx val="2"/>
          <c:order val="2"/>
          <c:tx>
            <c:strRef>
              <c:f>Sheet1!$D$1</c:f>
              <c:strCache>
                <c:ptCount val="1"/>
                <c:pt idx="0">
                  <c:v>Series 3</c:v>
                </c:pt>
              </c:strCache>
            </c:strRef>
          </c:tx>
          <c:spPr>
            <a:solidFill>
              <a:schemeClr val="accent4">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4356-47FA-B30E-18027F0E0984}"/>
            </c:ext>
          </c:extLst>
        </c:ser>
        <c:ser>
          <c:idx val="3"/>
          <c:order val="3"/>
          <c:tx>
            <c:strRef>
              <c:f>Sheet1!$E$1</c:f>
              <c:strCache>
                <c:ptCount val="1"/>
                <c:pt idx="0">
                  <c:v>Series 4</c:v>
                </c:pt>
              </c:strCache>
            </c:strRef>
          </c:tx>
          <c:spPr>
            <a:solidFill>
              <a:schemeClr val="accent4">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4356-47FA-B30E-18027F0E0984}"/>
            </c:ext>
          </c:extLst>
        </c:ser>
        <c:ser>
          <c:idx val="4"/>
          <c:order val="4"/>
          <c:tx>
            <c:strRef>
              <c:f>Sheet1!$F$1</c:f>
              <c:strCache>
                <c:ptCount val="1"/>
                <c:pt idx="0">
                  <c:v>Series 5</c:v>
                </c:pt>
              </c:strCache>
            </c:strRef>
          </c:tx>
          <c:spPr>
            <a:solidFill>
              <a:schemeClr val="accent4">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4356-47FA-B30E-18027F0E0984}"/>
            </c:ext>
          </c:extLst>
        </c:ser>
        <c:ser>
          <c:idx val="5"/>
          <c:order val="5"/>
          <c:tx>
            <c:strRef>
              <c:f>Sheet1!$G$1</c:f>
              <c:strCache>
                <c:ptCount val="1"/>
                <c:pt idx="0">
                  <c:v>Series 6</c:v>
                </c:pt>
              </c:strCache>
            </c:strRef>
          </c:tx>
          <c:spPr>
            <a:solidFill>
              <a:schemeClr val="accent4">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4356-47FA-B30E-18027F0E098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3">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1C-41A3-94FB-756230B91A1D}"/>
            </c:ext>
          </c:extLst>
        </c:ser>
        <c:ser>
          <c:idx val="1"/>
          <c:order val="1"/>
          <c:tx>
            <c:strRef>
              <c:f>Sheet1!$C$1</c:f>
              <c:strCache>
                <c:ptCount val="1"/>
                <c:pt idx="0">
                  <c:v>Series 2</c:v>
                </c:pt>
              </c:strCache>
            </c:strRef>
          </c:tx>
          <c:spPr>
            <a:solidFill>
              <a:schemeClr val="accent3">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1C-41A3-94FB-756230B91A1D}"/>
            </c:ext>
          </c:extLst>
        </c:ser>
        <c:ser>
          <c:idx val="2"/>
          <c:order val="2"/>
          <c:tx>
            <c:strRef>
              <c:f>Sheet1!$D$1</c:f>
              <c:strCache>
                <c:ptCount val="1"/>
                <c:pt idx="0">
                  <c:v>Series 3</c:v>
                </c:pt>
              </c:strCache>
            </c:strRef>
          </c:tx>
          <c:spPr>
            <a:solidFill>
              <a:schemeClr val="accent3">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E1C-41A3-94FB-756230B91A1D}"/>
            </c:ext>
          </c:extLst>
        </c:ser>
        <c:ser>
          <c:idx val="3"/>
          <c:order val="3"/>
          <c:tx>
            <c:strRef>
              <c:f>Sheet1!$E$1</c:f>
              <c:strCache>
                <c:ptCount val="1"/>
                <c:pt idx="0">
                  <c:v>Series 4</c:v>
                </c:pt>
              </c:strCache>
            </c:strRef>
          </c:tx>
          <c:spPr>
            <a:solidFill>
              <a:schemeClr val="accent3">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E1C-41A3-94FB-756230B91A1D}"/>
            </c:ext>
          </c:extLst>
        </c:ser>
        <c:ser>
          <c:idx val="4"/>
          <c:order val="4"/>
          <c:tx>
            <c:strRef>
              <c:f>Sheet1!$F$1</c:f>
              <c:strCache>
                <c:ptCount val="1"/>
                <c:pt idx="0">
                  <c:v>Series 5</c:v>
                </c:pt>
              </c:strCache>
            </c:strRef>
          </c:tx>
          <c:spPr>
            <a:solidFill>
              <a:schemeClr val="accent3">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E1C-41A3-94FB-756230B91A1D}"/>
            </c:ext>
          </c:extLst>
        </c:ser>
        <c:ser>
          <c:idx val="5"/>
          <c:order val="5"/>
          <c:tx>
            <c:strRef>
              <c:f>Sheet1!$G$1</c:f>
              <c:strCache>
                <c:ptCount val="1"/>
                <c:pt idx="0">
                  <c:v>Series 6</c:v>
                </c:pt>
              </c:strCache>
            </c:strRef>
          </c:tx>
          <c:spPr>
            <a:solidFill>
              <a:schemeClr val="accent3">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E1C-41A3-94FB-756230B91A1D}"/>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2">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531-4AFB-9897-95094B9C9BBE}"/>
            </c:ext>
          </c:extLst>
        </c:ser>
        <c:ser>
          <c:idx val="1"/>
          <c:order val="1"/>
          <c:tx>
            <c:strRef>
              <c:f>Sheet1!$C$1</c:f>
              <c:strCache>
                <c:ptCount val="1"/>
                <c:pt idx="0">
                  <c:v>Series 2</c:v>
                </c:pt>
              </c:strCache>
            </c:strRef>
          </c:tx>
          <c:spPr>
            <a:solidFill>
              <a:schemeClr val="accent2">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531-4AFB-9897-95094B9C9BBE}"/>
            </c:ext>
          </c:extLst>
        </c:ser>
        <c:ser>
          <c:idx val="2"/>
          <c:order val="2"/>
          <c:tx>
            <c:strRef>
              <c:f>Sheet1!$D$1</c:f>
              <c:strCache>
                <c:ptCount val="1"/>
                <c:pt idx="0">
                  <c:v>Series 3</c:v>
                </c:pt>
              </c:strCache>
            </c:strRef>
          </c:tx>
          <c:spPr>
            <a:solidFill>
              <a:schemeClr val="accent2">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531-4AFB-9897-95094B9C9BBE}"/>
            </c:ext>
          </c:extLst>
        </c:ser>
        <c:ser>
          <c:idx val="3"/>
          <c:order val="3"/>
          <c:tx>
            <c:strRef>
              <c:f>Sheet1!$E$1</c:f>
              <c:strCache>
                <c:ptCount val="1"/>
                <c:pt idx="0">
                  <c:v>Series 4</c:v>
                </c:pt>
              </c:strCache>
            </c:strRef>
          </c:tx>
          <c:spPr>
            <a:solidFill>
              <a:schemeClr val="accent2">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531-4AFB-9897-95094B9C9BBE}"/>
            </c:ext>
          </c:extLst>
        </c:ser>
        <c:ser>
          <c:idx val="4"/>
          <c:order val="4"/>
          <c:tx>
            <c:strRef>
              <c:f>Sheet1!$F$1</c:f>
              <c:strCache>
                <c:ptCount val="1"/>
                <c:pt idx="0">
                  <c:v>Series 5</c:v>
                </c:pt>
              </c:strCache>
            </c:strRef>
          </c:tx>
          <c:spPr>
            <a:solidFill>
              <a:schemeClr val="accent2">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531-4AFB-9897-95094B9C9BBE}"/>
            </c:ext>
          </c:extLst>
        </c:ser>
        <c:ser>
          <c:idx val="5"/>
          <c:order val="5"/>
          <c:tx>
            <c:strRef>
              <c:f>Sheet1!$G$1</c:f>
              <c:strCache>
                <c:ptCount val="1"/>
                <c:pt idx="0">
                  <c:v>Series 6</c:v>
                </c:pt>
              </c:strCache>
            </c:strRef>
          </c:tx>
          <c:spPr>
            <a:solidFill>
              <a:schemeClr val="accent2">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531-4AFB-9897-95094B9C9BBE}"/>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1.7883310841181776E-2"/>
          <c:w val="1"/>
          <c:h val="0.69872219357607224"/>
        </c:manualLayout>
      </c:layout>
      <c:barChart>
        <c:barDir val="col"/>
        <c:grouping val="clustered"/>
        <c:varyColors val="0"/>
        <c:ser>
          <c:idx val="0"/>
          <c:order val="0"/>
          <c:tx>
            <c:strRef>
              <c:f>Tabelle1!$B$1</c:f>
              <c:strCache>
                <c:ptCount val="1"/>
                <c:pt idx="0">
                  <c:v>series A</c:v>
                </c:pt>
              </c:strCache>
            </c:strRef>
          </c:tx>
          <c:spPr>
            <a:solidFill>
              <a:schemeClr val="accent3">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9DD9-480B-A1AC-7708DA405CFD}"/>
            </c:ext>
          </c:extLst>
        </c:ser>
        <c:ser>
          <c:idx val="1"/>
          <c:order val="1"/>
          <c:tx>
            <c:strRef>
              <c:f>Tabelle1!$C$1</c:f>
              <c:strCache>
                <c:ptCount val="1"/>
                <c:pt idx="0">
                  <c:v>series B</c:v>
                </c:pt>
              </c:strCache>
            </c:strRef>
          </c:tx>
          <c:spPr>
            <a:solidFill>
              <a:schemeClr val="accent3">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9DD9-480B-A1AC-7708DA405CFD}"/>
            </c:ext>
          </c:extLst>
        </c:ser>
        <c:ser>
          <c:idx val="2"/>
          <c:order val="2"/>
          <c:tx>
            <c:strRef>
              <c:f>Tabelle1!$D$1</c:f>
              <c:strCache>
                <c:ptCount val="1"/>
                <c:pt idx="0">
                  <c:v>series C</c:v>
                </c:pt>
              </c:strCache>
            </c:strRef>
          </c:tx>
          <c:spPr>
            <a:solidFill>
              <a:schemeClr val="accent3">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9DD9-480B-A1AC-7708DA405CFD}"/>
            </c:ext>
          </c:extLst>
        </c:ser>
        <c:dLbls>
          <c:showLegendKey val="0"/>
          <c:showVal val="0"/>
          <c:showCatName val="0"/>
          <c:showSerName val="0"/>
          <c:showPercent val="0"/>
          <c:showBubbleSize val="0"/>
        </c:dLbls>
        <c:gapWidth val="500"/>
        <c:overlap val="-50"/>
        <c:axId val="637715264"/>
        <c:axId val="49567807"/>
      </c:barChart>
      <c:lineChart>
        <c:grouping val="standard"/>
        <c:varyColors val="0"/>
        <c:ser>
          <c:idx val="3"/>
          <c:order val="3"/>
          <c:tx>
            <c:strRef>
              <c:f>Tabelle1!$E$1</c:f>
              <c:strCache>
                <c:ptCount val="1"/>
                <c:pt idx="0">
                  <c:v>series D</c:v>
                </c:pt>
              </c:strCache>
            </c:strRef>
          </c:tx>
          <c:spPr>
            <a:ln w="28575" cap="rnd">
              <a:solidFill>
                <a:schemeClr val="accent3">
                  <a:tint val="58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Tabelle1!$E$2:$E$7</c:f>
              <c:numCache>
                <c:formatCode>0</c:formatCode>
                <c:ptCount val="6"/>
                <c:pt idx="0">
                  <c:v>37</c:v>
                </c:pt>
                <c:pt idx="1">
                  <c:v>35</c:v>
                </c:pt>
                <c:pt idx="2">
                  <c:v>13</c:v>
                </c:pt>
                <c:pt idx="3">
                  <c:v>26</c:v>
                </c:pt>
                <c:pt idx="4">
                  <c:v>9</c:v>
                </c:pt>
                <c:pt idx="5">
                  <c:v>19</c:v>
                </c:pt>
              </c:numCache>
            </c:numRef>
          </c:val>
          <c:smooth val="0"/>
          <c:extLst>
            <c:ext xmlns:c16="http://schemas.microsoft.com/office/drawing/2014/chart" uri="{C3380CC4-5D6E-409C-BE32-E72D297353CC}">
              <c16:uniqueId val="{00000003-9DD9-480B-A1AC-7708DA405CFD}"/>
            </c:ext>
          </c:extLst>
        </c:ser>
        <c:dLbls>
          <c:showLegendKey val="0"/>
          <c:showVal val="0"/>
          <c:showCatName val="0"/>
          <c:showSerName val="0"/>
          <c:showPercent val="0"/>
          <c:showBubbleSize val="0"/>
        </c:dLbls>
        <c:marker val="1"/>
        <c:smooth val="0"/>
        <c:axId val="1135210400"/>
        <c:axId val="1135207520"/>
      </c:line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637715264"/>
        <c:crosses val="autoZero"/>
        <c:crossBetween val="between"/>
      </c:valAx>
      <c:valAx>
        <c:axId val="113520752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135210400"/>
        <c:crosses val="max"/>
        <c:crossBetween val="between"/>
      </c:valAx>
      <c:catAx>
        <c:axId val="1135210400"/>
        <c:scaling>
          <c:orientation val="minMax"/>
        </c:scaling>
        <c:delete val="1"/>
        <c:axPos val="b"/>
        <c:numFmt formatCode="General" sourceLinked="1"/>
        <c:majorTickMark val="out"/>
        <c:minorTickMark val="none"/>
        <c:tickLblPos val="nextTo"/>
        <c:crossAx val="1135207520"/>
        <c:crosses val="autoZero"/>
        <c:auto val="1"/>
        <c:lblAlgn val="ctr"/>
        <c:lblOffset val="100"/>
        <c:noMultiLvlLbl val="0"/>
      </c:cat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3409317132708349"/>
        </c:manualLayout>
      </c:layout>
      <c:barChart>
        <c:barDir val="col"/>
        <c:grouping val="clustered"/>
        <c:varyColors val="0"/>
        <c:ser>
          <c:idx val="0"/>
          <c:order val="0"/>
          <c:tx>
            <c:strRef>
              <c:f>Sheet1!$B$1</c:f>
              <c:strCache>
                <c:ptCount val="1"/>
                <c:pt idx="0">
                  <c:v>Series 1</c:v>
                </c:pt>
              </c:strCache>
            </c:strRef>
          </c:tx>
          <c:spPr>
            <a:noFill/>
            <a:ln>
              <a:solidFill>
                <a:schemeClr val="accent5"/>
              </a:solidFill>
            </a:ln>
            <a:effectLst/>
          </c:spPr>
          <c:invertIfNegative val="0"/>
          <c:dPt>
            <c:idx val="0"/>
            <c:invertIfNegative val="0"/>
            <c:bubble3D val="0"/>
            <c:spPr>
              <a:noFill/>
              <a:ln>
                <a:solidFill>
                  <a:schemeClr val="accent5"/>
                </a:solidFill>
              </a:ln>
              <a:effectLst/>
            </c:spPr>
            <c:extLst>
              <c:ext xmlns:c16="http://schemas.microsoft.com/office/drawing/2014/chart" uri="{C3380CC4-5D6E-409C-BE32-E72D297353CC}">
                <c16:uniqueId val="{00000000-841F-4667-BACA-F58399553EE0}"/>
              </c:ext>
            </c:extLst>
          </c:dPt>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0FCB-40A6-B1AB-722C97CFBA24}"/>
            </c:ext>
          </c:extLst>
        </c:ser>
        <c:ser>
          <c:idx val="1"/>
          <c:order val="1"/>
          <c:tx>
            <c:strRef>
              <c:f>Sheet1!$C$1</c:f>
              <c:strCache>
                <c:ptCount val="1"/>
                <c:pt idx="0">
                  <c:v>Series 2</c:v>
                </c:pt>
              </c:strCache>
            </c:strRef>
          </c:tx>
          <c:spPr>
            <a:noFill/>
            <a:ln>
              <a:solidFill>
                <a:schemeClr val="accent5"/>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0FCB-40A6-B1AB-722C97CFBA24}"/>
            </c:ext>
          </c:extLst>
        </c:ser>
        <c:ser>
          <c:idx val="2"/>
          <c:order val="2"/>
          <c:tx>
            <c:strRef>
              <c:f>Sheet1!$D$1</c:f>
              <c:strCache>
                <c:ptCount val="1"/>
                <c:pt idx="0">
                  <c:v>Series 3</c:v>
                </c:pt>
              </c:strCache>
            </c:strRef>
          </c:tx>
          <c:spPr>
            <a:noFill/>
            <a:ln>
              <a:solidFill>
                <a:schemeClr val="accent5"/>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FCB-40A6-B1AB-722C97CFBA24}"/>
            </c:ext>
          </c:extLst>
        </c:ser>
        <c:ser>
          <c:idx val="3"/>
          <c:order val="3"/>
          <c:tx>
            <c:strRef>
              <c:f>Sheet1!$E$1</c:f>
              <c:strCache>
                <c:ptCount val="1"/>
                <c:pt idx="0">
                  <c:v>Series 4</c:v>
                </c:pt>
              </c:strCache>
            </c:strRef>
          </c:tx>
          <c:spPr>
            <a:noFill/>
            <a:ln>
              <a:solidFill>
                <a:schemeClr val="accent3"/>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0FCB-40A6-B1AB-722C97CFBA24}"/>
            </c:ext>
          </c:extLst>
        </c:ser>
        <c:ser>
          <c:idx val="4"/>
          <c:order val="4"/>
          <c:tx>
            <c:strRef>
              <c:f>Sheet1!$F$1</c:f>
              <c:strCache>
                <c:ptCount val="1"/>
                <c:pt idx="0">
                  <c:v>Series 5</c:v>
                </c:pt>
              </c:strCache>
            </c:strRef>
          </c:tx>
          <c:spPr>
            <a:noFill/>
            <a:ln>
              <a:solidFill>
                <a:schemeClr val="accent3"/>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0FCB-40A6-B1AB-722C97CFBA24}"/>
            </c:ext>
          </c:extLst>
        </c:ser>
        <c:ser>
          <c:idx val="5"/>
          <c:order val="5"/>
          <c:tx>
            <c:strRef>
              <c:f>Sheet1!$G$1</c:f>
              <c:strCache>
                <c:ptCount val="1"/>
                <c:pt idx="0">
                  <c:v>Series 6</c:v>
                </c:pt>
              </c:strCache>
            </c:strRef>
          </c:tx>
          <c:spPr>
            <a:noFill/>
            <a:ln>
              <a:solidFill>
                <a:schemeClr val="accent3"/>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0FCB-40A6-B1AB-722C97CFBA2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5262994144985718E-3"/>
          <c:w val="1"/>
          <c:h val="0.71300138074737085"/>
        </c:manualLayout>
      </c:layout>
      <c:barChart>
        <c:barDir val="col"/>
        <c:grouping val="clustered"/>
        <c:varyColors val="0"/>
        <c:ser>
          <c:idx val="0"/>
          <c:order val="0"/>
          <c:tx>
            <c:strRef>
              <c:f>Tabelle1!$B$1</c:f>
              <c:strCache>
                <c:ptCount val="1"/>
                <c:pt idx="0">
                  <c:v>series A</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FE08-45A0-80BA-44099C094D15}"/>
            </c:ext>
          </c:extLst>
        </c:ser>
        <c:ser>
          <c:idx val="1"/>
          <c:order val="1"/>
          <c:tx>
            <c:strRef>
              <c:f>Tabelle1!$C$1</c:f>
              <c:strCache>
                <c:ptCount val="1"/>
                <c:pt idx="0">
                  <c:v>series B</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FE08-45A0-80BA-44099C094D15}"/>
            </c:ext>
          </c:extLst>
        </c:ser>
        <c:ser>
          <c:idx val="2"/>
          <c:order val="2"/>
          <c:tx>
            <c:strRef>
              <c:f>Tabelle1!$D$1</c:f>
              <c:strCache>
                <c:ptCount val="1"/>
                <c:pt idx="0">
                  <c:v>series C</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FE08-45A0-80BA-44099C094D15}"/>
            </c:ext>
          </c:extLst>
        </c:ser>
        <c:dLbls>
          <c:showLegendKey val="0"/>
          <c:showVal val="0"/>
          <c:showCatName val="0"/>
          <c:showSerName val="0"/>
          <c:showPercent val="0"/>
          <c:showBubbleSize val="0"/>
        </c:dLbls>
        <c:gapWidth val="500"/>
        <c:overlap val="-50"/>
        <c:axId val="637715264"/>
        <c:axId val="49567807"/>
      </c:bar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1"/>
        <c:axPos val="l"/>
        <c:numFmt formatCode="0" sourceLinked="1"/>
        <c:majorTickMark val="out"/>
        <c:minorTickMark val="none"/>
        <c:tickLblPos val="nextTo"/>
        <c:crossAx val="637715264"/>
        <c:crosses val="autoZero"/>
        <c:crossBetween val="between"/>
      </c:val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3">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3">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0833719314497573E-3"/>
          <c:y val="0"/>
          <c:w val="0.57794133086305388"/>
          <c:h val="1"/>
        </c:manualLayout>
      </c:layout>
      <c:doughnutChart>
        <c:varyColors val="1"/>
        <c:ser>
          <c:idx val="0"/>
          <c:order val="0"/>
          <c:tx>
            <c:strRef>
              <c:f>Sheet1!$B$1</c:f>
              <c:strCache>
                <c:ptCount val="1"/>
                <c:pt idx="0">
                  <c:v>Series 1</c:v>
                </c:pt>
              </c:strCache>
            </c:strRef>
          </c:tx>
          <c:dPt>
            <c:idx val="0"/>
            <c:bubble3D val="0"/>
            <c:spPr>
              <a:solidFill>
                <a:schemeClr val="accent3">
                  <a:lumMod val="75000"/>
                </a:schemeClr>
              </a:solidFill>
              <a:ln>
                <a:noFill/>
              </a:ln>
              <a:effectLst/>
            </c:spPr>
            <c:extLst>
              <c:ext xmlns:c16="http://schemas.microsoft.com/office/drawing/2014/chart" uri="{C3380CC4-5D6E-409C-BE32-E72D297353CC}">
                <c16:uniqueId val="{00000001-6368-48F7-AC9D-C33907B1C817}"/>
              </c:ext>
            </c:extLst>
          </c:dPt>
          <c:dPt>
            <c:idx val="1"/>
            <c:bubble3D val="0"/>
            <c:spPr>
              <a:solidFill>
                <a:schemeClr val="accent3"/>
              </a:solidFill>
              <a:ln>
                <a:noFill/>
              </a:ln>
              <a:effectLst/>
            </c:spPr>
            <c:extLst>
              <c:ext xmlns:c16="http://schemas.microsoft.com/office/drawing/2014/chart" uri="{C3380CC4-5D6E-409C-BE32-E72D297353CC}">
                <c16:uniqueId val="{00000003-6368-48F7-AC9D-C33907B1C817}"/>
              </c:ext>
            </c:extLst>
          </c:dPt>
          <c:dPt>
            <c:idx val="2"/>
            <c:bubble3D val="0"/>
            <c:spPr>
              <a:solidFill>
                <a:schemeClr val="accent3">
                  <a:lumMod val="60000"/>
                  <a:lumOff val="40000"/>
                </a:schemeClr>
              </a:solidFill>
              <a:ln>
                <a:noFill/>
              </a:ln>
              <a:effectLst/>
            </c:spPr>
            <c:extLst>
              <c:ext xmlns:c16="http://schemas.microsoft.com/office/drawing/2014/chart" uri="{C3380CC4-5D6E-409C-BE32-E72D297353CC}">
                <c16:uniqueId val="{00000005-6368-48F7-AC9D-C33907B1C817}"/>
              </c:ext>
            </c:extLst>
          </c:dPt>
          <c:dPt>
            <c:idx val="3"/>
            <c:bubble3D val="0"/>
            <c:spPr>
              <a:solidFill>
                <a:schemeClr val="accent3">
                  <a:lumMod val="40000"/>
                  <a:lumOff val="60000"/>
                </a:schemeClr>
              </a:solidFill>
              <a:ln>
                <a:noFill/>
              </a:ln>
              <a:effectLst/>
            </c:spPr>
            <c:extLst>
              <c:ext xmlns:c16="http://schemas.microsoft.com/office/drawing/2014/chart" uri="{C3380CC4-5D6E-409C-BE32-E72D297353CC}">
                <c16:uniqueId val="{00000007-6368-48F7-AC9D-C33907B1C817}"/>
              </c:ext>
            </c:extLst>
          </c:dPt>
          <c:dPt>
            <c:idx val="4"/>
            <c:bubble3D val="0"/>
            <c:spPr>
              <a:solidFill>
                <a:schemeClr val="accent3">
                  <a:tint val="30000"/>
                </a:schemeClr>
              </a:solidFill>
              <a:ln>
                <a:noFill/>
              </a:ln>
              <a:effectLst/>
            </c:spPr>
            <c:extLst>
              <c:ext xmlns:c16="http://schemas.microsoft.com/office/drawing/2014/chart" uri="{C3380CC4-5D6E-409C-BE32-E72D297353CC}">
                <c16:uniqueId val="{00000009-6368-48F7-AC9D-C33907B1C817}"/>
              </c:ext>
            </c:extLst>
          </c:dPt>
          <c:dPt>
            <c:idx val="5"/>
            <c:bubble3D val="0"/>
            <c:spPr>
              <a:solidFill>
                <a:schemeClr val="accent3">
                  <a:tint val="2000"/>
                </a:schemeClr>
              </a:solidFill>
              <a:ln>
                <a:noFill/>
              </a:ln>
              <a:effectLst/>
            </c:spPr>
            <c:extLst>
              <c:ext xmlns:c16="http://schemas.microsoft.com/office/drawing/2014/chart" uri="{C3380CC4-5D6E-409C-BE32-E72D297353CC}">
                <c16:uniqueId val="{0000000B-6368-48F7-AC9D-C33907B1C817}"/>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6368-48F7-AC9D-C33907B1C817}"/>
            </c:ext>
          </c:extLst>
        </c:ser>
        <c:dLbls>
          <c:showLegendKey val="0"/>
          <c:showVal val="0"/>
          <c:showCatName val="0"/>
          <c:showSerName val="0"/>
          <c:showPercent val="0"/>
          <c:showBubbleSize val="0"/>
          <c:showLeaderLines val="1"/>
        </c:dLbls>
        <c:firstSliceAng val="0"/>
        <c:holeSize val="70"/>
      </c:doughnutChart>
      <c:spPr>
        <a:noFill/>
        <a:ln w="25400">
          <a:noFill/>
        </a:ln>
        <a:effectLst/>
      </c:spPr>
    </c:plotArea>
    <c:legend>
      <c:legendPos val="r"/>
      <c:layout>
        <c:manualLayout>
          <c:xMode val="edge"/>
          <c:yMode val="edge"/>
          <c:x val="0.56502404352740576"/>
          <c:y val="0"/>
          <c:w val="0.19246834109239994"/>
          <c:h val="0.5062452935243987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2.0833719314497573E-3"/>
          <c:y val="0"/>
          <c:w val="0.57794133086305388"/>
          <c:h val="1"/>
        </c:manualLayout>
      </c:layout>
      <c:pieChart>
        <c:varyColors val="1"/>
        <c:ser>
          <c:idx val="0"/>
          <c:order val="0"/>
          <c:tx>
            <c:strRef>
              <c:f>Sheet1!$B$1</c:f>
              <c:strCache>
                <c:ptCount val="1"/>
                <c:pt idx="0">
                  <c:v>Series 1</c:v>
                </c:pt>
              </c:strCache>
            </c:strRef>
          </c:tx>
          <c:dPt>
            <c:idx val="0"/>
            <c:bubble3D val="0"/>
            <c:spPr>
              <a:solidFill>
                <a:schemeClr val="accent3">
                  <a:lumMod val="75000"/>
                </a:schemeClr>
              </a:solidFill>
              <a:ln>
                <a:noFill/>
              </a:ln>
              <a:effectLst/>
            </c:spPr>
            <c:extLst>
              <c:ext xmlns:c16="http://schemas.microsoft.com/office/drawing/2014/chart" uri="{C3380CC4-5D6E-409C-BE32-E72D297353CC}">
                <c16:uniqueId val="{00000001-125A-498B-B14C-B4C44EA0B0EE}"/>
              </c:ext>
            </c:extLst>
          </c:dPt>
          <c:dPt>
            <c:idx val="1"/>
            <c:bubble3D val="0"/>
            <c:spPr>
              <a:solidFill>
                <a:schemeClr val="accent3">
                  <a:shade val="86000"/>
                </a:schemeClr>
              </a:solidFill>
              <a:ln>
                <a:noFill/>
              </a:ln>
              <a:effectLst/>
            </c:spPr>
            <c:extLst>
              <c:ext xmlns:c16="http://schemas.microsoft.com/office/drawing/2014/chart" uri="{C3380CC4-5D6E-409C-BE32-E72D297353CC}">
                <c16:uniqueId val="{00000003-125A-498B-B14C-B4C44EA0B0EE}"/>
              </c:ext>
            </c:extLst>
          </c:dPt>
          <c:dPt>
            <c:idx val="2"/>
            <c:bubble3D val="0"/>
            <c:spPr>
              <a:solidFill>
                <a:schemeClr val="accent3">
                  <a:tint val="86000"/>
                </a:schemeClr>
              </a:solidFill>
              <a:ln>
                <a:noFill/>
              </a:ln>
              <a:effectLst/>
            </c:spPr>
            <c:extLst>
              <c:ext xmlns:c16="http://schemas.microsoft.com/office/drawing/2014/chart" uri="{C3380CC4-5D6E-409C-BE32-E72D297353CC}">
                <c16:uniqueId val="{00000005-125A-498B-B14C-B4C44EA0B0EE}"/>
              </c:ext>
            </c:extLst>
          </c:dPt>
          <c:dPt>
            <c:idx val="3"/>
            <c:bubble3D val="0"/>
            <c:spPr>
              <a:solidFill>
                <a:schemeClr val="accent3">
                  <a:lumMod val="40000"/>
                  <a:lumOff val="60000"/>
                </a:schemeClr>
              </a:solidFill>
              <a:ln>
                <a:noFill/>
              </a:ln>
              <a:effectLst/>
            </c:spPr>
            <c:extLst>
              <c:ext xmlns:c16="http://schemas.microsoft.com/office/drawing/2014/chart" uri="{C3380CC4-5D6E-409C-BE32-E72D297353CC}">
                <c16:uniqueId val="{00000007-125A-498B-B14C-B4C44EA0B0EE}"/>
              </c:ext>
            </c:extLst>
          </c:dPt>
          <c:dPt>
            <c:idx val="4"/>
            <c:bubble3D val="0"/>
            <c:spPr>
              <a:solidFill>
                <a:schemeClr val="accent3">
                  <a:tint val="30000"/>
                </a:schemeClr>
              </a:solidFill>
              <a:ln>
                <a:noFill/>
              </a:ln>
              <a:effectLst/>
            </c:spPr>
            <c:extLst>
              <c:ext xmlns:c16="http://schemas.microsoft.com/office/drawing/2014/chart" uri="{C3380CC4-5D6E-409C-BE32-E72D297353CC}">
                <c16:uniqueId val="{00000009-125A-498B-B14C-B4C44EA0B0EE}"/>
              </c:ext>
            </c:extLst>
          </c:dPt>
          <c:dPt>
            <c:idx val="5"/>
            <c:bubble3D val="0"/>
            <c:spPr>
              <a:solidFill>
                <a:schemeClr val="accent3">
                  <a:tint val="2000"/>
                </a:schemeClr>
              </a:solidFill>
              <a:ln>
                <a:noFill/>
              </a:ln>
              <a:effectLst/>
            </c:spPr>
            <c:extLst>
              <c:ext xmlns:c16="http://schemas.microsoft.com/office/drawing/2014/chart" uri="{C3380CC4-5D6E-409C-BE32-E72D297353CC}">
                <c16:uniqueId val="{0000000B-125A-498B-B14C-B4C44EA0B0EE}"/>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125A-498B-B14C-B4C44EA0B0EE}"/>
            </c:ext>
          </c:extLst>
        </c:ser>
        <c:ser>
          <c:idx val="1"/>
          <c:order val="1"/>
          <c:tx>
            <c:strRef>
              <c:f>Sheet1!$C$1</c:f>
              <c:strCache>
                <c:ptCount val="1"/>
                <c:pt idx="0">
                  <c:v>Series 2</c:v>
                </c:pt>
              </c:strCache>
            </c:strRef>
          </c:tx>
          <c:dPt>
            <c:idx val="0"/>
            <c:bubble3D val="0"/>
            <c:spPr>
              <a:solidFill>
                <a:schemeClr val="accent3">
                  <a:shade val="58000"/>
                </a:schemeClr>
              </a:solidFill>
              <a:ln>
                <a:noFill/>
              </a:ln>
              <a:effectLst/>
            </c:spPr>
            <c:extLst>
              <c:ext xmlns:c16="http://schemas.microsoft.com/office/drawing/2014/chart" uri="{C3380CC4-5D6E-409C-BE32-E72D297353CC}">
                <c16:uniqueId val="{0000000D-B101-4C9D-98C8-9A3D8B3E3774}"/>
              </c:ext>
            </c:extLst>
          </c:dPt>
          <c:dPt>
            <c:idx val="1"/>
            <c:bubble3D val="0"/>
            <c:spPr>
              <a:solidFill>
                <a:schemeClr val="accent3">
                  <a:shade val="86000"/>
                </a:schemeClr>
              </a:solidFill>
              <a:ln>
                <a:noFill/>
              </a:ln>
              <a:effectLst/>
            </c:spPr>
            <c:extLst>
              <c:ext xmlns:c16="http://schemas.microsoft.com/office/drawing/2014/chart" uri="{C3380CC4-5D6E-409C-BE32-E72D297353CC}">
                <c16:uniqueId val="{0000000F-B101-4C9D-98C8-9A3D8B3E3774}"/>
              </c:ext>
            </c:extLst>
          </c:dPt>
          <c:dPt>
            <c:idx val="2"/>
            <c:bubble3D val="0"/>
            <c:spPr>
              <a:solidFill>
                <a:schemeClr val="accent3">
                  <a:tint val="86000"/>
                </a:schemeClr>
              </a:solidFill>
              <a:ln>
                <a:noFill/>
              </a:ln>
              <a:effectLst/>
            </c:spPr>
            <c:extLst>
              <c:ext xmlns:c16="http://schemas.microsoft.com/office/drawing/2014/chart" uri="{C3380CC4-5D6E-409C-BE32-E72D297353CC}">
                <c16:uniqueId val="{00000011-B101-4C9D-98C8-9A3D8B3E3774}"/>
              </c:ext>
            </c:extLst>
          </c:dPt>
          <c:dPt>
            <c:idx val="3"/>
            <c:bubble3D val="0"/>
            <c:spPr>
              <a:solidFill>
                <a:schemeClr val="accent3">
                  <a:tint val="58000"/>
                </a:schemeClr>
              </a:solidFill>
              <a:ln>
                <a:noFill/>
              </a:ln>
              <a:effectLst/>
            </c:spPr>
            <c:extLst>
              <c:ext xmlns:c16="http://schemas.microsoft.com/office/drawing/2014/chart" uri="{C3380CC4-5D6E-409C-BE32-E72D297353CC}">
                <c16:uniqueId val="{00000013-B101-4C9D-98C8-9A3D8B3E3774}"/>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0-B1B1-4DDF-BF49-31BF10E2B279}"/>
            </c:ext>
          </c:extLst>
        </c:ser>
        <c:ser>
          <c:idx val="2"/>
          <c:order val="2"/>
          <c:tx>
            <c:strRef>
              <c:f>Sheet1!$D$1</c:f>
              <c:strCache>
                <c:ptCount val="1"/>
                <c:pt idx="0">
                  <c:v>Series 3</c:v>
                </c:pt>
              </c:strCache>
            </c:strRef>
          </c:tx>
          <c:dPt>
            <c:idx val="0"/>
            <c:bubble3D val="0"/>
            <c:spPr>
              <a:solidFill>
                <a:schemeClr val="accent3">
                  <a:shade val="58000"/>
                </a:schemeClr>
              </a:solidFill>
              <a:ln>
                <a:noFill/>
              </a:ln>
              <a:effectLst/>
            </c:spPr>
            <c:extLst>
              <c:ext xmlns:c16="http://schemas.microsoft.com/office/drawing/2014/chart" uri="{C3380CC4-5D6E-409C-BE32-E72D297353CC}">
                <c16:uniqueId val="{00000015-B101-4C9D-98C8-9A3D8B3E3774}"/>
              </c:ext>
            </c:extLst>
          </c:dPt>
          <c:dPt>
            <c:idx val="1"/>
            <c:bubble3D val="0"/>
            <c:spPr>
              <a:solidFill>
                <a:schemeClr val="accent3">
                  <a:shade val="86000"/>
                </a:schemeClr>
              </a:solidFill>
              <a:ln>
                <a:noFill/>
              </a:ln>
              <a:effectLst/>
            </c:spPr>
            <c:extLst>
              <c:ext xmlns:c16="http://schemas.microsoft.com/office/drawing/2014/chart" uri="{C3380CC4-5D6E-409C-BE32-E72D297353CC}">
                <c16:uniqueId val="{00000017-B101-4C9D-98C8-9A3D8B3E3774}"/>
              </c:ext>
            </c:extLst>
          </c:dPt>
          <c:dPt>
            <c:idx val="2"/>
            <c:bubble3D val="0"/>
            <c:spPr>
              <a:solidFill>
                <a:schemeClr val="accent3">
                  <a:tint val="86000"/>
                </a:schemeClr>
              </a:solidFill>
              <a:ln>
                <a:noFill/>
              </a:ln>
              <a:effectLst/>
            </c:spPr>
            <c:extLst>
              <c:ext xmlns:c16="http://schemas.microsoft.com/office/drawing/2014/chart" uri="{C3380CC4-5D6E-409C-BE32-E72D297353CC}">
                <c16:uniqueId val="{00000019-B101-4C9D-98C8-9A3D8B3E3774}"/>
              </c:ext>
            </c:extLst>
          </c:dPt>
          <c:dPt>
            <c:idx val="3"/>
            <c:bubble3D val="0"/>
            <c:spPr>
              <a:solidFill>
                <a:schemeClr val="accent3">
                  <a:tint val="58000"/>
                </a:schemeClr>
              </a:solidFill>
              <a:ln>
                <a:noFill/>
              </a:ln>
              <a:effectLst/>
            </c:spPr>
            <c:extLst>
              <c:ext xmlns:c16="http://schemas.microsoft.com/office/drawing/2014/chart" uri="{C3380CC4-5D6E-409C-BE32-E72D297353CC}">
                <c16:uniqueId val="{0000001B-B101-4C9D-98C8-9A3D8B3E3774}"/>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1-B1B1-4DDF-BF49-31BF10E2B279}"/>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0.61125275398969292"/>
          <c:y val="0"/>
          <c:w val="0.19955016571833628"/>
          <c:h val="0.5055195648219673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637758971458E-3"/>
          <c:w val="1"/>
          <c:h val="0.7141392605025032"/>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510778916932E-3"/>
          <c:w val="1"/>
          <c:h val="0.7141392605025032"/>
        </c:manualLayout>
      </c:layout>
      <c:barChart>
        <c:barDir val="col"/>
        <c:grouping val="stack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Sheet1!$A$3:$B$11</cx:f>
        <cx:lvl ptCount="9">
          <cx:pt idx="0">Compliance &amp; Regulatory</cx:pt>
          <cx:pt idx="1">AI &amp; 
ML &amp;
 IoT</cx:pt>
          <cx:pt idx="2">AI &amp; 
ML &amp;
 IoT</cx:pt>
          <cx:pt idx="3">AI &amp; 
ML &amp;
 IoT</cx:pt>
          <cx:pt idx="4">Security &amp; GDPR</cx:pt>
          <cx:pt idx="5">Security &amp; GDPR</cx:pt>
          <cx:pt idx="6">Analytics &amp; Big Data</cx:pt>
          <cx:pt idx="7">Architec-
ture</cx:pt>
          <cx:pt idx="8">Strategy  
&amp; Pro-
cesses</cx:pt>
        </cx:lvl>
        <cx:lvl ptCount="9">
          <cx:pt idx="0">Service</cx:pt>
          <cx:pt idx="1">Logistics</cx:pt>
          <cx:pt idx="2">Sales</cx:pt>
          <cx:pt idx="3">Marke-
ting</cx:pt>
          <cx:pt idx="4">Ware-
housing</cx:pt>
          <cx:pt idx="5">Planning</cx:pt>
          <cx:pt idx="6">Pro-
duction</cx:pt>
          <cx:pt idx="7">Procure-
ment</cx:pt>
          <cx:pt idx="8">Finance</cx:pt>
        </cx:lvl>
        <cx:lvl ptCount="0"/>
      </cx:strDim>
      <cx:numDim type="size">
        <cx:f>Sheet1!$C$3:$C$11</cx:f>
        <cx:lvl ptCount="9" formatCode="Standard">
          <cx:pt idx="0">30</cx:pt>
          <cx:pt idx="1">30</cx:pt>
          <cx:pt idx="2">30</cx:pt>
          <cx:pt idx="3">30</cx:pt>
          <cx:pt idx="4">30</cx:pt>
          <cx:pt idx="5">30</cx:pt>
          <cx:pt idx="6">30</cx:pt>
          <cx:pt idx="7">30</cx:pt>
          <cx:pt idx="8">30</cx:pt>
        </cx:lvl>
      </cx:numDim>
    </cx:data>
  </cx:chartData>
  <cx:chart>
    <cx:plotArea>
      <cx:plotAreaRegion>
        <cx:series layoutId="sunburst" uniqueId="{683CFB15-84DD-41E5-B7F5-9BFDCCC7D1CC}">
          <cx:tx>
            <cx:txData>
              <cx:f>Sheet1!$C$2</cx:f>
              <cx:v>30</cx:v>
            </cx:txData>
          </cx:tx>
          <cx:spPr>
            <a:solidFill>
              <a:schemeClr val="accent3"/>
            </a:solidFill>
            <a:effectLst/>
          </cx:spPr>
          <cx:dataPt idx="1">
            <cx:spPr>
              <a:solidFill>
                <a:srgbClr val="100C2A">
                  <a:lumMod val="75000"/>
                  <a:lumOff val="25000"/>
                </a:srgbClr>
              </a:solidFill>
            </cx:spPr>
          </cx:dataPt>
          <cx:dataPt idx="2">
            <cx:spPr>
              <a:solidFill>
                <a:srgbClr val="5B26B7"/>
              </a:solidFill>
            </cx:spPr>
          </cx:dataPt>
          <cx:dataPt idx="3">
            <cx:spPr>
              <a:solidFill>
                <a:srgbClr val="100C2A">
                  <a:lumMod val="75000"/>
                  <a:lumOff val="25000"/>
                </a:srgbClr>
              </a:solidFill>
            </cx:spPr>
          </cx:dataPt>
          <cx:dataPt idx="5">
            <cx:spPr>
              <a:solidFill>
                <a:srgbClr val="100C2A">
                  <a:lumMod val="75000"/>
                  <a:lumOff val="25000"/>
                </a:srgbClr>
              </a:solidFill>
            </cx:spPr>
          </cx:dataPt>
          <cx:dataPt idx="7">
            <cx:spPr>
              <a:solidFill>
                <a:srgbClr val="100C2A">
                  <a:lumMod val="75000"/>
                  <a:lumOff val="25000"/>
                </a:srgbClr>
              </a:solidFill>
            </cx:spPr>
          </cx:dataPt>
          <cx:dataPt idx="8"/>
          <cx:dataPt idx="9">
            <cx:spPr>
              <a:solidFill>
                <a:srgbClr val="100C2A">
                  <a:lumMod val="75000"/>
                  <a:lumOff val="25000"/>
                </a:srgbClr>
              </a:solidFill>
            </cx:spPr>
          </cx:dataPt>
          <cx:dataPt idx="10"/>
          <cx:dataPt idx="11">
            <cx:spPr>
              <a:solidFill>
                <a:srgbClr val="100C2A">
                  <a:lumMod val="75000"/>
                  <a:lumOff val="25000"/>
                </a:srgbClr>
              </a:solidFill>
            </cx:spPr>
          </cx:dataPt>
          <cx:dataPt idx="13">
            <cx:spPr>
              <a:solidFill>
                <a:srgbClr val="100C2A">
                  <a:lumMod val="75000"/>
                  <a:lumOff val="25000"/>
                </a:srgbClr>
              </a:solidFill>
            </cx:spPr>
          </cx:dataPt>
          <cx:dataPt idx="15">
            <cx:spPr>
              <a:solidFill>
                <a:srgbClr val="100C2A">
                  <a:lumMod val="75000"/>
                  <a:lumOff val="25000"/>
                </a:srgbClr>
              </a:solidFill>
            </cx:spPr>
          </cx:dataPt>
          <cx:dataPt idx="17">
            <cx:spPr>
              <a:solidFill>
                <a:srgbClr val="100C2A">
                  <a:lumMod val="75000"/>
                  <a:lumOff val="25000"/>
                </a:srgbClr>
              </a:solidFill>
            </cx:spPr>
          </cx:dataPt>
          <cx:dataLabels pos="ctr">
            <cx:numFmt formatCode="Standard" sourceLinked="0"/>
            <cx:txPr>
              <a:bodyPr spcFirstLastPara="1" vertOverflow="ellipsis" horzOverflow="overflow" wrap="square" lIns="0" tIns="0" rIns="0" bIns="0" anchor="ctr" anchorCtr="1"/>
              <a:lstStyle/>
              <a:p>
                <a:pPr algn="ctr" rtl="0">
                  <a:defRPr sz="1000">
                    <a:solidFill>
                      <a:schemeClr val="tx2"/>
                    </a:solidFill>
                  </a:defRPr>
                </a:pPr>
                <a:endParaRPr lang="en-US" sz="1000" b="0" i="0" u="none" strike="noStrike" baseline="0">
                  <a:solidFill>
                    <a:schemeClr val="tx2"/>
                  </a:solidFill>
                  <a:latin typeface="Segoe UI"/>
                </a:endParaRPr>
              </a:p>
            </cx:txPr>
            <cx:visibility seriesName="0" categoryName="1" value="0"/>
            <cx:separator>, </cx:separator>
            <cx:dataLabel idx="0">
              <cx:numFmt formatCode="Standard" sourceLinked="0"/>
              <cx:txPr>
                <a:bodyPr spcFirstLastPara="1" vertOverflow="ellipsis" horzOverflow="overflow" wrap="square" lIns="0" tIns="0" rIns="0" bIns="0" anchor="ctr" anchorCtr="1"/>
                <a:lstStyle/>
                <a:p>
                  <a:pPr algn="ctr" rtl="0">
                    <a:defRPr/>
                  </a:pPr>
                  <a:r>
                    <a:rPr lang="en-US" sz="1000" b="0" i="0" u="none" strike="noStrike" baseline="0">
                      <a:solidFill>
                        <a:schemeClr val="tx2"/>
                      </a:solidFill>
                      <a:latin typeface="Segoe UI"/>
                    </a:rPr>
                    <a:t>Service</a:t>
                  </a:r>
                </a:p>
              </cx:txPr>
              <cx:visibility seriesName="0" categoryName="1" value="0"/>
              <cx:separator>, </cx:separator>
            </cx:dataLabel>
            <cx:dataLabel idx="1">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Compliance &amp; Regulatory</a:t>
                  </a:r>
                </a:p>
              </cx:txPr>
              <cx:visibility seriesName="0" categoryName="1" value="0"/>
              <cx:separator>, </cx:separator>
            </cx:dataLabel>
            <cx:dataLabel idx="2">
              <cx:numFmt formatCode="Standard" sourceLinked="0"/>
              <cx:txPr>
                <a:bodyPr spcFirstLastPara="1" vertOverflow="ellipsis" horzOverflow="overflow" wrap="square" lIns="0" tIns="0" rIns="0" bIns="0" anchor="ctr" anchorCtr="1"/>
                <a:lstStyle/>
                <a:p>
                  <a:pPr algn="ctr" rtl="0">
                    <a:defRPr/>
                  </a:pPr>
                  <a:r>
                    <a:rPr lang="en-US" sz="1000" b="0" i="0" u="none" strike="noStrike" baseline="0">
                      <a:solidFill>
                        <a:schemeClr val="tx2"/>
                      </a:solidFill>
                      <a:latin typeface="Segoe UI"/>
                    </a:rPr>
                    <a:t>Logistics</a:t>
                  </a:r>
                </a:p>
              </cx:txPr>
              <cx:visibility seriesName="0" categoryName="1" value="0"/>
              <cx:separator>, </cx:separator>
            </cx:dataLabel>
            <cx:dataLabel idx="3">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AI &amp; 
ML &amp;
 IoT</a:t>
                  </a:r>
                </a:p>
              </cx:txPr>
              <cx:visibility seriesName="0" categoryName="1" value="0"/>
              <cx:separator>, </cx:separator>
            </cx:dataLabel>
            <cx:dataLabel idx="5">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AI &amp; 
ML &amp;
 IoT</a:t>
                  </a:r>
                </a:p>
              </cx:txPr>
              <cx:visibility seriesName="0" categoryName="1" value="0"/>
              <cx:separator>, </cx:separator>
            </cx:dataLabel>
            <cx:dataLabel idx="7">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AI &amp; 
ML &amp;
 IoT</a:t>
                  </a:r>
                </a:p>
              </cx:txPr>
              <cx:visibility seriesName="0" categoryName="1" value="0"/>
              <cx:separator>, </cx:separator>
            </cx:dataLabel>
            <cx:dataLabel idx="9">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Security &amp; GDPR</a:t>
                  </a:r>
                </a:p>
              </cx:txPr>
              <cx:visibility seriesName="0" categoryName="1" value="0"/>
              <cx:separator>, </cx:separator>
            </cx:dataLabel>
            <cx:dataLabel idx="11">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Security &amp; GDPR</a:t>
                  </a:r>
                </a:p>
              </cx:txPr>
              <cx:visibility seriesName="0" categoryName="1" value="0"/>
              <cx:separator>, </cx:separator>
            </cx:dataLabel>
            <cx:dataLabel idx="13">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Analytics &amp; Big Data</a:t>
                  </a:r>
                </a:p>
              </cx:txPr>
              <cx:visibility seriesName="0" categoryName="1" value="0"/>
              <cx:separator>, </cx:separator>
            </cx:dataLabel>
            <cx:dataLabel idx="15">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Architec-
ture</a:t>
                  </a:r>
                </a:p>
              </cx:txPr>
              <cx:visibility seriesName="0" categoryName="1" value="0"/>
              <cx:separator>, </cx:separator>
            </cx:dataLabel>
            <cx:dataLabel idx="17">
              <cx:numFmt formatCode="Standard" sourceLinked="0"/>
              <cx:txPr>
                <a:bodyPr spcFirstLastPara="1" vertOverflow="ellipsis" horzOverflow="overflow" wrap="square" lIns="0" tIns="0" rIns="0" bIns="0" anchor="ctr" anchorCtr="1"/>
                <a:lstStyle/>
                <a:p>
                  <a:pPr algn="ctr" rtl="0">
                    <a:defRPr>
                      <a:solidFill>
                        <a:schemeClr val="tx2"/>
                      </a:solidFill>
                    </a:defRPr>
                  </a:pPr>
                  <a:r>
                    <a:rPr lang="en-US" sz="1000" b="0" i="0" u="none" strike="noStrike" baseline="0">
                      <a:solidFill>
                        <a:schemeClr val="tx2"/>
                      </a:solidFill>
                      <a:latin typeface="Segoe UI"/>
                    </a:rPr>
                    <a:t>Strategy  
&amp; Pro-
cesses</a:t>
                  </a:r>
                </a:p>
              </cx:txPr>
              <cx:visibility seriesName="0" categoryName="1" value="0"/>
              <cx:separator>, </cx:separator>
            </cx:dataLabel>
          </cx:dataLabels>
          <cx:dataId val="0"/>
        </cx:series>
      </cx:plotAreaRegion>
    </cx:plotArea>
  </cx:chart>
  <cx:spPr>
    <a:effectLst/>
  </cx:spPr>
</cx:chartSpace>
</file>

<file path=ppt/charts/colors1.xml><?xml version="1.0" encoding="utf-8"?>
<cs:colorStyle xmlns:cs="http://schemas.microsoft.com/office/drawing/2012/chartStyle" xmlns:a="http://schemas.openxmlformats.org/drawingml/2006/main" meth="withinLinear" id="16">
  <a:schemeClr val="accent3"/>
</cs:colorStyle>
</file>

<file path=ppt/charts/colors10.xml><?xml version="1.0" encoding="utf-8"?>
<cs:colorStyle xmlns:cs="http://schemas.microsoft.com/office/drawing/2012/chartStyle" xmlns:a="http://schemas.openxmlformats.org/drawingml/2006/main" meth="withinLinear" id="15">
  <a:schemeClr val="accent2"/>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5">
  <a:schemeClr val="accent2"/>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withinLinear" id="16">
  <a:schemeClr val="accent3"/>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6">
  <a:schemeClr val="accent3"/>
</cs:colorStyle>
</file>

<file path=ppt/charts/colors20.xml><?xml version="1.0" encoding="utf-8"?>
<cs:colorStyle xmlns:cs="http://schemas.microsoft.com/office/drawing/2012/chartStyle" xmlns:a="http://schemas.openxmlformats.org/drawingml/2006/main" meth="withinLinear" id="14">
  <a:schemeClr val="accent1"/>
</cs:colorStyle>
</file>

<file path=ppt/charts/colors21.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withinLinear" id="16">
  <a:schemeClr val="accent3"/>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withinLinear" id="16">
  <a:schemeClr val="accent3"/>
</cs:colorStyle>
</file>

<file path=ppt/charts/colors7.xml><?xml version="1.0" encoding="utf-8"?>
<cs:colorStyle xmlns:cs="http://schemas.microsoft.com/office/drawing/2012/chartStyle" xmlns:a="http://schemas.openxmlformats.org/drawingml/2006/main" meth="withinLinear" id="16">
  <a:schemeClr val="accent3"/>
</cs:colorStyle>
</file>

<file path=ppt/charts/colors8.xml><?xml version="1.0" encoding="utf-8"?>
<cs:colorStyle xmlns:cs="http://schemas.microsoft.com/office/drawing/2012/chartStyle" xmlns:a="http://schemas.openxmlformats.org/drawingml/2006/main" meth="cycle" id="11">
  <a:schemeClr val="accent1"/>
  <a:schemeClr val="accent3"/>
  <a:schemeClr val="accent5"/>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omments/modernComment_7FFFDF04_7409AFEF.xml><?xml version="1.0" encoding="utf-8"?>
<p188:cmLst xmlns:a="http://schemas.openxmlformats.org/drawingml/2006/main" xmlns:r="http://schemas.openxmlformats.org/officeDocument/2006/relationships" xmlns:p188="http://schemas.microsoft.com/office/powerpoint/2018/8/main">
  <p188:cm id="{1FF70C0F-BDD6-B647-A951-7D4B8C09D981}" authorId="{83EA2D36-C366-108A-5706-95D02C4E2342}" created="2026-05-07T11:53:36.867">
    <ac:deMkLst xmlns:ac="http://schemas.microsoft.com/office/drawing/2013/main/command">
      <pc:docMk xmlns:pc="http://schemas.microsoft.com/office/powerpoint/2013/main/command"/>
      <pc:sldMk xmlns:pc="http://schemas.microsoft.com/office/powerpoint/2013/main/command" cId="1946791919" sldId="2147475204"/>
      <ac:picMk id="99" creationId="{7457C7DA-881B-6D2E-99B3-8A18E1E1C4CD}"/>
    </ac:deMkLst>
    <p188:replyLst>
      <p188:reply id="{DA9D2F0D-ADA3-4259-A1AC-D6E852BC269D}" authorId="{42574FC6-6D78-8DF5-5CCB-44111844FCF4}" created="2026-05-07T12:38:36.353">
        <p188:txBody>
          <a:bodyPr/>
          <a:lstStyle/>
          <a:p>
            <a:r>
              <a:rPr lang="de-DE"/>
              <a:t>?</a:t>
            </a:r>
          </a:p>
        </p188:txBody>
      </p188:reply>
    </p188:replyLst>
    <p188:txBody>
      <a:bodyPr/>
      <a:lstStyle/>
      <a:p>
        <a:r>
          <a:rPr lang="de-DE"/>
          <a:t>Icons in Lavender</a:t>
        </a:r>
      </a:p>
    </p188:txBody>
  </p188:cm>
</p188:cmLst>
</file>

<file path=ppt/comments/modernComment_7FFFDF52_6C229081.xml><?xml version="1.0" encoding="utf-8"?>
<p188:cmLst xmlns:a="http://schemas.openxmlformats.org/drawingml/2006/main" xmlns:r="http://schemas.openxmlformats.org/officeDocument/2006/relationships" xmlns:p188="http://schemas.microsoft.com/office/powerpoint/2018/8/main">
  <p188:cm id="{6502EC16-7387-9444-8795-7D538E4C0810}" authorId="{83EA2D36-C366-108A-5706-95D02C4E2342}" created="2026-05-07T11:34:23.518">
    <ac:deMkLst xmlns:ac="http://schemas.microsoft.com/office/drawing/2013/main/command">
      <pc:docMk xmlns:pc="http://schemas.microsoft.com/office/powerpoint/2013/main/command"/>
      <pc:sldMk xmlns:pc="http://schemas.microsoft.com/office/powerpoint/2013/main/command" cId="1814204545" sldId="2147475282"/>
      <ac:spMk id="28" creationId="{A7556B67-D4E1-C695-EC48-0F4DAFF2BC3E}"/>
    </ac:deMkLst>
    <p188:txBody>
      <a:bodyPr/>
      <a:lstStyle/>
      <a:p>
        <a:r>
          <a:rPr lang="de-DE"/>
          <a:t>Bitte so in den Master übertragen</a:t>
        </a:r>
      </a:p>
    </p188:txBody>
  </p188:cm>
</p188:cmLst>
</file>

<file path=ppt/drawings/drawing1.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drawings/drawing2.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200022F9-A075-40E9-93A2-896EED643C4C}" type="datetimeFigureOut">
              <a:rPr lang="de-DE" smtClean="0"/>
              <a:t>08.05.26</a:t>
            </a:fld>
            <a:endParaRPr lang="de-DE"/>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B55209D9-7472-476E-98AE-B36DC7A250F3}" type="slidenum">
              <a:rPr lang="de-DE" smtClean="0"/>
              <a:t>‹Nr.›</a:t>
            </a:fld>
            <a:endParaRPr lang="de-DE"/>
          </a:p>
        </p:txBody>
      </p:sp>
    </p:spTree>
    <p:extLst>
      <p:ext uri="{BB962C8B-B14F-4D97-AF65-F5344CB8AC3E}">
        <p14:creationId xmlns:p14="http://schemas.microsoft.com/office/powerpoint/2010/main" val="4742119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BEB34B0-C50F-7901-0C83-8E3F5F582E0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0E30C445-85C9-FC52-E653-35D68290A5F9}"/>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D6BBBDC0-2CFD-5F28-5146-CBF972C518D3}"/>
              </a:ext>
            </a:extLst>
          </p:cNvPr>
          <p:cNvSpPr>
            <a:spLocks noGrp="1"/>
          </p:cNvSpPr>
          <p:nvPr>
            <p:ph type="body" idx="1"/>
          </p:nvPr>
        </p:nvSpPr>
        <p:spPr/>
        <p:txBody>
          <a:bodyPr/>
          <a:lstStyle/>
          <a:p>
            <a:r>
              <a:rPr lang="en-US" sz="1200"/>
              <a:t>C  041 : title page : customer logo</a:t>
            </a:r>
            <a:endParaRPr lang="en-US"/>
          </a:p>
        </p:txBody>
      </p:sp>
      <p:sp>
        <p:nvSpPr>
          <p:cNvPr id="4" name="Slide Number Placeholder 3">
            <a:extLst>
              <a:ext uri="{FF2B5EF4-FFF2-40B4-BE49-F238E27FC236}">
                <a16:creationId xmlns:a16="http://schemas.microsoft.com/office/drawing/2014/main" id="{86E40AAF-D19D-25D0-E462-6A2A49DFEACC}"/>
              </a:ext>
            </a:extLst>
          </p:cNvPr>
          <p:cNvSpPr>
            <a:spLocks noGrp="1"/>
          </p:cNvSpPr>
          <p:nvPr>
            <p:ph type="sldNum" sz="quarter" idx="5"/>
          </p:nvPr>
        </p:nvSpPr>
        <p:spPr/>
        <p:txBody>
          <a:bodyPr/>
          <a:lstStyle/>
          <a:p>
            <a:fld id="{48C176B4-2F3E-4542-A88B-B482618D0CAA}" type="slidenum">
              <a:rPr lang="nl-NL" smtClean="0"/>
              <a:t>1</a:t>
            </a:fld>
            <a:endParaRPr lang="nl-NL" dirty="0"/>
          </a:p>
        </p:txBody>
      </p:sp>
    </p:spTree>
    <p:extLst>
      <p:ext uri="{BB962C8B-B14F-4D97-AF65-F5344CB8AC3E}">
        <p14:creationId xmlns:p14="http://schemas.microsoft.com/office/powerpoint/2010/main" val="302872250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  047 : </a:t>
            </a:r>
            <a:r>
              <a:rPr lang="en-GB" sz="1200"/>
              <a:t>agenda : picture shape 11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a:t>
            </a:fld>
            <a:endParaRPr lang="nl-NL" dirty="0"/>
          </a:p>
        </p:txBody>
      </p:sp>
    </p:spTree>
    <p:extLst>
      <p:ext uri="{BB962C8B-B14F-4D97-AF65-F5344CB8AC3E}">
        <p14:creationId xmlns:p14="http://schemas.microsoft.com/office/powerpoint/2010/main" val="38582496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a:t>
            </a:fld>
            <a:endParaRPr lang="nl-NL" dirty="0"/>
          </a:p>
        </p:txBody>
      </p:sp>
    </p:spTree>
    <p:extLst>
      <p:ext uri="{BB962C8B-B14F-4D97-AF65-F5344CB8AC3E}">
        <p14:creationId xmlns:p14="http://schemas.microsoft.com/office/powerpoint/2010/main" val="846366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a:t>C  038 : button : circle picture right : Icon</a:t>
            </a:r>
            <a:endParaRPr lang="de-DE"/>
          </a:p>
        </p:txBody>
      </p:sp>
      <p:sp>
        <p:nvSpPr>
          <p:cNvPr id="4" name="Foliennummernplatzhalter 3"/>
          <p:cNvSpPr>
            <a:spLocks noGrp="1"/>
          </p:cNvSpPr>
          <p:nvPr>
            <p:ph type="sldNum" sz="quarter" idx="5"/>
          </p:nvPr>
        </p:nvSpPr>
        <p:spPr/>
        <p:txBody>
          <a:bodyPr/>
          <a:lstStyle/>
          <a:p>
            <a:fld id="{76F591A1-D823-43FE-80D7-80E62901B10C}" type="slidenum">
              <a:rPr lang="de-DE" smtClean="0"/>
              <a:t>12</a:t>
            </a:fld>
            <a:endParaRPr lang="de-DE"/>
          </a:p>
        </p:txBody>
      </p:sp>
    </p:spTree>
    <p:extLst>
      <p:ext uri="{BB962C8B-B14F-4D97-AF65-F5344CB8AC3E}">
        <p14:creationId xmlns:p14="http://schemas.microsoft.com/office/powerpoint/2010/main" val="6620742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C  049 : introduction right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13</a:t>
            </a:fld>
            <a:endParaRPr lang="de-DE"/>
          </a:p>
        </p:txBody>
      </p:sp>
    </p:spTree>
    <p:extLst>
      <p:ext uri="{BB962C8B-B14F-4D97-AF65-F5344CB8AC3E}">
        <p14:creationId xmlns:p14="http://schemas.microsoft.com/office/powerpoint/2010/main" val="10010080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introduction left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14</a:t>
            </a:fld>
            <a:endParaRPr lang="de-DE"/>
          </a:p>
        </p:txBody>
      </p:sp>
    </p:spTree>
    <p:extLst>
      <p:ext uri="{BB962C8B-B14F-4D97-AF65-F5344CB8AC3E}">
        <p14:creationId xmlns:p14="http://schemas.microsoft.com/office/powerpoint/2010/main" val="13350085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049 : team : 5 pictures : 5 names and roles</a:t>
            </a:r>
          </a:p>
        </p:txBody>
      </p:sp>
      <p:sp>
        <p:nvSpPr>
          <p:cNvPr id="4" name="Slide Number Placeholder 3"/>
          <p:cNvSpPr>
            <a:spLocks noGrp="1"/>
          </p:cNvSpPr>
          <p:nvPr>
            <p:ph type="sldNum" sz="quarter" idx="5"/>
          </p:nvPr>
        </p:nvSpPr>
        <p:spPr/>
        <p:txBody>
          <a:bodyPr/>
          <a:lstStyle/>
          <a:p>
            <a:fld id="{76F591A1-D823-43FE-80D7-80E62901B10C}" type="slidenum">
              <a:rPr lang="de-DE" smtClean="0"/>
              <a:t>19</a:t>
            </a:fld>
            <a:endParaRPr lang="de-DE"/>
          </a:p>
        </p:txBody>
      </p:sp>
    </p:spTree>
    <p:extLst>
      <p:ext uri="{BB962C8B-B14F-4D97-AF65-F5344CB8AC3E}">
        <p14:creationId xmlns:p14="http://schemas.microsoft.com/office/powerpoint/2010/main" val="19389696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6 pictures : </a:t>
            </a:r>
            <a:r>
              <a:rPr lang="de-DE"/>
              <a:t>6 Names and roles</a:t>
            </a:r>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20</a:t>
            </a:fld>
            <a:endParaRPr lang="de-DE"/>
          </a:p>
        </p:txBody>
      </p:sp>
    </p:spTree>
    <p:extLst>
      <p:ext uri="{BB962C8B-B14F-4D97-AF65-F5344CB8AC3E}">
        <p14:creationId xmlns:p14="http://schemas.microsoft.com/office/powerpoint/2010/main" val="293355300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  049 : team : 8 pictures : 8 names and roles</a:t>
            </a:r>
            <a:endParaRPr lang="en-US" dirty="0"/>
          </a:p>
        </p:txBody>
      </p:sp>
      <p:sp>
        <p:nvSpPr>
          <p:cNvPr id="4" name="Slide Number Placeholder 3"/>
          <p:cNvSpPr>
            <a:spLocks noGrp="1"/>
          </p:cNvSpPr>
          <p:nvPr>
            <p:ph type="sldNum" sz="quarter" idx="5"/>
          </p:nvPr>
        </p:nvSpPr>
        <p:spPr/>
        <p:txBody>
          <a:bodyPr/>
          <a:lstStyle/>
          <a:p>
            <a:fld id="{3AD428D2-2183-4ED5-B6B6-D670A020F824}" type="slidenum">
              <a:rPr lang="de-DE" smtClean="0"/>
              <a:t>21</a:t>
            </a:fld>
            <a:endParaRPr lang="de-DE"/>
          </a:p>
        </p:txBody>
      </p:sp>
    </p:spTree>
    <p:extLst>
      <p:ext uri="{BB962C8B-B14F-4D97-AF65-F5344CB8AC3E}">
        <p14:creationId xmlns:p14="http://schemas.microsoft.com/office/powerpoint/2010/main" val="265482465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10 pictures : 10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22</a:t>
            </a:fld>
            <a:endParaRPr lang="de-DE"/>
          </a:p>
        </p:txBody>
      </p:sp>
    </p:spTree>
    <p:extLst>
      <p:ext uri="{BB962C8B-B14F-4D97-AF65-F5344CB8AC3E}">
        <p14:creationId xmlns:p14="http://schemas.microsoft.com/office/powerpoint/2010/main" val="42074196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049 : team : 20 pictures : 20 names and roles</a:t>
            </a:r>
            <a:endParaRPr lang="de-DE"/>
          </a:p>
        </p:txBody>
      </p:sp>
      <p:sp>
        <p:nvSpPr>
          <p:cNvPr id="4" name="Foliennummernplatzhalter 3"/>
          <p:cNvSpPr>
            <a:spLocks noGrp="1"/>
          </p:cNvSpPr>
          <p:nvPr>
            <p:ph type="sldNum" sz="quarter" idx="5"/>
          </p:nvPr>
        </p:nvSpPr>
        <p:spPr/>
        <p:txBody>
          <a:bodyPr/>
          <a:lstStyle/>
          <a:p>
            <a:fld id="{3AD428D2-2183-4ED5-B6B6-D670A020F824}" type="slidenum">
              <a:rPr lang="de-DE" smtClean="0"/>
              <a:t>23</a:t>
            </a:fld>
            <a:endParaRPr lang="de-DE"/>
          </a:p>
        </p:txBody>
      </p:sp>
    </p:spTree>
    <p:extLst>
      <p:ext uri="{BB962C8B-B14F-4D97-AF65-F5344CB8AC3E}">
        <p14:creationId xmlns:p14="http://schemas.microsoft.com/office/powerpoint/2010/main" val="27108762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004 : 4 contents</a:t>
            </a:r>
          </a:p>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a:t>
            </a:fld>
            <a:endParaRPr lang="de-DE"/>
          </a:p>
        </p:txBody>
      </p:sp>
    </p:spTree>
    <p:extLst>
      <p:ext uri="{BB962C8B-B14F-4D97-AF65-F5344CB8AC3E}">
        <p14:creationId xmlns:p14="http://schemas.microsoft.com/office/powerpoint/2010/main" val="368520289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24</a:t>
            </a:fld>
            <a:endParaRPr lang="nl-NL" dirty="0"/>
          </a:p>
        </p:txBody>
      </p:sp>
    </p:spTree>
    <p:extLst>
      <p:ext uri="{BB962C8B-B14F-4D97-AF65-F5344CB8AC3E}">
        <p14:creationId xmlns:p14="http://schemas.microsoft.com/office/powerpoint/2010/main" val="165815045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048 : picture shape 3 : 3 contents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25</a:t>
            </a:fld>
            <a:endParaRPr lang="nl-NL" dirty="0"/>
          </a:p>
        </p:txBody>
      </p:sp>
    </p:spTree>
    <p:extLst>
      <p:ext uri="{BB962C8B-B14F-4D97-AF65-F5344CB8AC3E}">
        <p14:creationId xmlns:p14="http://schemas.microsoft.com/office/powerpoint/2010/main" val="29853219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C  049 : team : 3 pictures : 3 names and roles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26</a:t>
            </a:fld>
            <a:endParaRPr lang="nl-NL" dirty="0"/>
          </a:p>
        </p:txBody>
      </p:sp>
    </p:spTree>
    <p:extLst>
      <p:ext uri="{BB962C8B-B14F-4D97-AF65-F5344CB8AC3E}">
        <p14:creationId xmlns:p14="http://schemas.microsoft.com/office/powerpoint/2010/main" val="343704599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  051 : 3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27</a:t>
            </a:fld>
            <a:endParaRPr lang="nl-NL" dirty="0"/>
          </a:p>
        </p:txBody>
      </p:sp>
    </p:spTree>
    <p:extLst>
      <p:ext uri="{BB962C8B-B14F-4D97-AF65-F5344CB8AC3E}">
        <p14:creationId xmlns:p14="http://schemas.microsoft.com/office/powerpoint/2010/main" val="1518135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C  051 : 4 </a:t>
            </a:r>
            <a:r>
              <a:rPr lang="de-DE" dirty="0" err="1"/>
              <a:t>contacts</a:t>
            </a:r>
            <a:endParaRPr lang="en-US" dirty="0"/>
          </a:p>
        </p:txBody>
      </p:sp>
      <p:sp>
        <p:nvSpPr>
          <p:cNvPr id="4" name="Foliennummernplatzhalter 3"/>
          <p:cNvSpPr>
            <a:spLocks noGrp="1"/>
          </p:cNvSpPr>
          <p:nvPr>
            <p:ph type="sldNum" sz="quarter" idx="5"/>
          </p:nvPr>
        </p:nvSpPr>
        <p:spPr/>
        <p:txBody>
          <a:bodyPr/>
          <a:lstStyle/>
          <a:p>
            <a:fld id="{DA1D9371-D72B-4805-A289-E0D704EA0B87}" type="slidenum">
              <a:rPr lang="de-DE" smtClean="0"/>
              <a:t>28</a:t>
            </a:fld>
            <a:endParaRPr lang="de-DE"/>
          </a:p>
        </p:txBody>
      </p:sp>
    </p:spTree>
    <p:extLst>
      <p:ext uri="{BB962C8B-B14F-4D97-AF65-F5344CB8AC3E}">
        <p14:creationId xmlns:p14="http://schemas.microsoft.com/office/powerpoint/2010/main" val="3940959943"/>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051 : thank you : contact</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29</a:t>
            </a:fld>
            <a:endParaRPr lang="nl-NL" dirty="0"/>
          </a:p>
        </p:txBody>
      </p:sp>
    </p:spTree>
    <p:extLst>
      <p:ext uri="{BB962C8B-B14F-4D97-AF65-F5344CB8AC3E}">
        <p14:creationId xmlns:p14="http://schemas.microsoft.com/office/powerpoint/2010/main" val="110289678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052 : endpage : bgtext 166pt : 3 contacts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30</a:t>
            </a:fld>
            <a:endParaRPr lang="nl-NL" dirty="0"/>
          </a:p>
        </p:txBody>
      </p:sp>
    </p:spTree>
    <p:extLst>
      <p:ext uri="{BB962C8B-B14F-4D97-AF65-F5344CB8AC3E}">
        <p14:creationId xmlns:p14="http://schemas.microsoft.com/office/powerpoint/2010/main" val="30218516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55209D9-7472-476E-98AE-B36DC7A250F3}" type="slidenum">
              <a:rPr lang="de-DE" smtClean="0"/>
              <a:t>34</a:t>
            </a:fld>
            <a:endParaRPr lang="de-DE"/>
          </a:p>
        </p:txBody>
      </p:sp>
    </p:spTree>
    <p:extLst>
      <p:ext uri="{BB962C8B-B14F-4D97-AF65-F5344CB8AC3E}">
        <p14:creationId xmlns:p14="http://schemas.microsoft.com/office/powerpoint/2010/main" val="42223377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55209D9-7472-476E-98AE-B36DC7A250F3}" type="slidenum">
              <a:rPr lang="de-DE" smtClean="0"/>
              <a:t>47</a:t>
            </a:fld>
            <a:endParaRPr lang="de-DE"/>
          </a:p>
        </p:txBody>
      </p:sp>
    </p:spTree>
    <p:extLst>
      <p:ext uri="{BB962C8B-B14F-4D97-AF65-F5344CB8AC3E}">
        <p14:creationId xmlns:p14="http://schemas.microsoft.com/office/powerpoint/2010/main" val="39583106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022 : cover references : full page picture : text : logo</a:t>
            </a:r>
            <a:endParaRPr lang="de-DE"/>
          </a:p>
          <a:p>
            <a:endParaRPr lang="de-DE"/>
          </a:p>
        </p:txBody>
      </p:sp>
      <p:sp>
        <p:nvSpPr>
          <p:cNvPr id="4" name="Slide Number Placeholder 3"/>
          <p:cNvSpPr>
            <a:spLocks noGrp="1"/>
          </p:cNvSpPr>
          <p:nvPr>
            <p:ph type="sldNum" sz="quarter" idx="5"/>
          </p:nvPr>
        </p:nvSpPr>
        <p:spPr/>
        <p:txBody>
          <a:bodyPr/>
          <a:lstStyle/>
          <a:p>
            <a:fld id="{DA1D9371-D72B-4805-A289-E0D704EA0B87}" type="slidenum">
              <a:rPr lang="de-DE" smtClean="0"/>
              <a:t>48</a:t>
            </a:fld>
            <a:endParaRPr lang="de-DE"/>
          </a:p>
        </p:txBody>
      </p:sp>
    </p:spTree>
    <p:extLst>
      <p:ext uri="{BB962C8B-B14F-4D97-AF65-F5344CB8AC3E}">
        <p14:creationId xmlns:p14="http://schemas.microsoft.com/office/powerpoint/2010/main" val="11675327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042 : title page : picture shape 2 left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a:t>
            </a:fld>
            <a:endParaRPr lang="nl-NL" dirty="0"/>
          </a:p>
        </p:txBody>
      </p:sp>
    </p:spTree>
    <p:extLst>
      <p:ext uri="{BB962C8B-B14F-4D97-AF65-F5344CB8AC3E}">
        <p14:creationId xmlns:p14="http://schemas.microsoft.com/office/powerpoint/2010/main" val="4226233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49</a:t>
            </a:fld>
            <a:endParaRPr lang="de-DE"/>
          </a:p>
        </p:txBody>
      </p:sp>
    </p:spTree>
    <p:extLst>
      <p:ext uri="{BB962C8B-B14F-4D97-AF65-F5344CB8AC3E}">
        <p14:creationId xmlns:p14="http://schemas.microsoft.com/office/powerpoint/2010/main" val="295795383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68</a:t>
            </a:fld>
            <a:endParaRPr lang="nl-NL" dirty="0"/>
          </a:p>
        </p:txBody>
      </p:sp>
    </p:spTree>
    <p:extLst>
      <p:ext uri="{BB962C8B-B14F-4D97-AF65-F5344CB8AC3E}">
        <p14:creationId xmlns:p14="http://schemas.microsoft.com/office/powerpoint/2010/main" val="351060460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72</a:t>
            </a:fld>
            <a:endParaRPr lang="de-DE"/>
          </a:p>
        </p:txBody>
      </p:sp>
    </p:spTree>
    <p:extLst>
      <p:ext uri="{BB962C8B-B14F-4D97-AF65-F5344CB8AC3E}">
        <p14:creationId xmlns:p14="http://schemas.microsoft.com/office/powerpoint/2010/main" val="39235494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73</a:t>
            </a:fld>
            <a:endParaRPr lang="nl-NL" dirty="0"/>
          </a:p>
        </p:txBody>
      </p:sp>
    </p:spTree>
    <p:extLst>
      <p:ext uri="{BB962C8B-B14F-4D97-AF65-F5344CB8AC3E}">
        <p14:creationId xmlns:p14="http://schemas.microsoft.com/office/powerpoint/2010/main" val="32445546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0F6C880-7BA3-D6AE-CA68-9886DC07B871}"/>
            </a:ext>
          </a:extLst>
        </p:cNvPr>
        <p:cNvGrpSpPr/>
        <p:nvPr/>
      </p:nvGrpSpPr>
      <p:grpSpPr>
        <a:xfrm>
          <a:off x="0" y="0"/>
          <a:ext cx="0" cy="0"/>
          <a:chOff x="0" y="0"/>
          <a:chExt cx="0" cy="0"/>
        </a:xfrm>
      </p:grpSpPr>
      <p:sp>
        <p:nvSpPr>
          <p:cNvPr id="2" name="Folienbildplatzhalter 1">
            <a:extLst>
              <a:ext uri="{FF2B5EF4-FFF2-40B4-BE49-F238E27FC236}">
                <a16:creationId xmlns:a16="http://schemas.microsoft.com/office/drawing/2014/main" id="{C1D298A4-7640-5BFD-537C-8457D75F1441}"/>
              </a:ext>
            </a:extLst>
          </p:cNvPr>
          <p:cNvSpPr>
            <a:spLocks noGrp="1" noRot="1" noChangeAspect="1"/>
          </p:cNvSpPr>
          <p:nvPr>
            <p:ph type="sldImg"/>
          </p:nvPr>
        </p:nvSpPr>
        <p:spPr/>
      </p:sp>
      <p:sp>
        <p:nvSpPr>
          <p:cNvPr id="3" name="Notizenplatzhalter 2">
            <a:extLst>
              <a:ext uri="{FF2B5EF4-FFF2-40B4-BE49-F238E27FC236}">
                <a16:creationId xmlns:a16="http://schemas.microsoft.com/office/drawing/2014/main" id="{8FE748A8-558D-C5ED-6A77-34D485CE2D12}"/>
              </a:ext>
            </a:extLst>
          </p:cNvPr>
          <p:cNvSpPr>
            <a:spLocks noGrp="1"/>
          </p:cNvSpPr>
          <p:nvPr>
            <p:ph type="body" idx="1"/>
          </p:nvPr>
        </p:nvSpPr>
        <p:spPr/>
        <p:txBody>
          <a:bodyPr/>
          <a:lstStyle/>
          <a:p>
            <a:endParaRPr lang="de-DE" dirty="0"/>
          </a:p>
        </p:txBody>
      </p:sp>
      <p:sp>
        <p:nvSpPr>
          <p:cNvPr id="4" name="Foliennummernplatzhalter 3">
            <a:extLst>
              <a:ext uri="{FF2B5EF4-FFF2-40B4-BE49-F238E27FC236}">
                <a16:creationId xmlns:a16="http://schemas.microsoft.com/office/drawing/2014/main" id="{89429648-5603-869D-12E7-2D65E1FEBFD9}"/>
              </a:ext>
            </a:extLst>
          </p:cNvPr>
          <p:cNvSpPr>
            <a:spLocks noGrp="1"/>
          </p:cNvSpPr>
          <p:nvPr>
            <p:ph type="sldNum" sz="quarter" idx="5"/>
          </p:nvPr>
        </p:nvSpPr>
        <p:spPr/>
        <p:txBody>
          <a:bodyPr/>
          <a:lstStyle/>
          <a:p>
            <a:fld id="{B55209D9-7472-476E-98AE-B36DC7A250F3}" type="slidenum">
              <a:rPr lang="de-DE" smtClean="0"/>
              <a:t>75</a:t>
            </a:fld>
            <a:endParaRPr lang="de-DE"/>
          </a:p>
        </p:txBody>
      </p:sp>
    </p:spTree>
    <p:extLst>
      <p:ext uri="{BB962C8B-B14F-4D97-AF65-F5344CB8AC3E}">
        <p14:creationId xmlns:p14="http://schemas.microsoft.com/office/powerpoint/2010/main" val="422820986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B55209D9-7472-476E-98AE-B36DC7A250F3}" type="slidenum">
              <a:rPr lang="de-DE" smtClean="0"/>
              <a:t>76</a:t>
            </a:fld>
            <a:endParaRPr lang="de-DE"/>
          </a:p>
        </p:txBody>
      </p:sp>
    </p:spTree>
    <p:extLst>
      <p:ext uri="{BB962C8B-B14F-4D97-AF65-F5344CB8AC3E}">
        <p14:creationId xmlns:p14="http://schemas.microsoft.com/office/powerpoint/2010/main" val="213009349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DA06F-EB66-6140-4D5F-1D36DCA110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DB5354-0916-E207-7F37-60D7C2A08D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0A3B1A-BB61-AB18-F56D-08C3A3A3DB75}"/>
              </a:ext>
            </a:extLst>
          </p:cNvPr>
          <p:cNvSpPr>
            <a:spLocks noGrp="1"/>
          </p:cNvSpPr>
          <p:nvPr>
            <p:ph type="body" idx="1"/>
          </p:nvPr>
        </p:nvSpPr>
        <p:spPr/>
        <p:txBody>
          <a:bodyPr/>
          <a:lstStyle/>
          <a:p>
            <a:r>
              <a:rPr lang="en-GB"/>
              <a:t>C  034b : full page picture : citiation : 16 logowall</a:t>
            </a:r>
            <a:endParaRPr lang="en-US"/>
          </a:p>
        </p:txBody>
      </p:sp>
      <p:sp>
        <p:nvSpPr>
          <p:cNvPr id="4" name="Slide Number Placeholder 3">
            <a:extLst>
              <a:ext uri="{FF2B5EF4-FFF2-40B4-BE49-F238E27FC236}">
                <a16:creationId xmlns:a16="http://schemas.microsoft.com/office/drawing/2014/main" id="{D366CF8B-2517-2F42-7A8D-2CC9CB6B5A2D}"/>
              </a:ext>
            </a:extLst>
          </p:cNvPr>
          <p:cNvSpPr>
            <a:spLocks noGrp="1"/>
          </p:cNvSpPr>
          <p:nvPr>
            <p:ph type="sldNum" sz="quarter" idx="5"/>
          </p:nvPr>
        </p:nvSpPr>
        <p:spPr/>
        <p:txBody>
          <a:bodyPr/>
          <a:lstStyle/>
          <a:p>
            <a:fld id="{48C176B4-2F3E-4542-A88B-B482618D0CAA}" type="slidenum">
              <a:rPr lang="nl-NL" smtClean="0"/>
              <a:t>78</a:t>
            </a:fld>
            <a:endParaRPr lang="nl-NL" dirty="0"/>
          </a:p>
        </p:txBody>
      </p:sp>
    </p:spTree>
    <p:extLst>
      <p:ext uri="{BB962C8B-B14F-4D97-AF65-F5344CB8AC3E}">
        <p14:creationId xmlns:p14="http://schemas.microsoft.com/office/powerpoint/2010/main" val="4366186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79</a:t>
            </a:fld>
            <a:endParaRPr lang="nl-NL" dirty="0"/>
          </a:p>
        </p:txBody>
      </p:sp>
    </p:spTree>
    <p:extLst>
      <p:ext uri="{BB962C8B-B14F-4D97-AF65-F5344CB8AC3E}">
        <p14:creationId xmlns:p14="http://schemas.microsoft.com/office/powerpoint/2010/main" val="182454270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80</a:t>
            </a:fld>
            <a:endParaRPr lang="nl-NL" dirty="0"/>
          </a:p>
        </p:txBody>
      </p:sp>
    </p:spTree>
    <p:extLst>
      <p:ext uri="{BB962C8B-B14F-4D97-AF65-F5344CB8AC3E}">
        <p14:creationId xmlns:p14="http://schemas.microsoft.com/office/powerpoint/2010/main" val="113084809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037 : </a:t>
            </a:r>
            <a:r>
              <a:rPr lang="en-GB" sz="1200"/>
              <a:t>citiation : text : picture right</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83</a:t>
            </a:fld>
            <a:endParaRPr lang="nl-NL" dirty="0"/>
          </a:p>
        </p:txBody>
      </p:sp>
    </p:spTree>
    <p:extLst>
      <p:ext uri="{BB962C8B-B14F-4D97-AF65-F5344CB8AC3E}">
        <p14:creationId xmlns:p14="http://schemas.microsoft.com/office/powerpoint/2010/main" val="4690539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043 : title page : picture shape 3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4</a:t>
            </a:fld>
            <a:endParaRPr lang="nl-NL" dirty="0"/>
          </a:p>
        </p:txBody>
      </p:sp>
    </p:spTree>
    <p:extLst>
      <p:ext uri="{BB962C8B-B14F-4D97-AF65-F5344CB8AC3E}">
        <p14:creationId xmlns:p14="http://schemas.microsoft.com/office/powerpoint/2010/main" val="3186437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038 : text : button : shape 3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85</a:t>
            </a:fld>
            <a:endParaRPr lang="nl-NL" dirty="0"/>
          </a:p>
        </p:txBody>
      </p:sp>
    </p:spTree>
    <p:extLst>
      <p:ext uri="{BB962C8B-B14F-4D97-AF65-F5344CB8AC3E}">
        <p14:creationId xmlns:p14="http://schemas.microsoft.com/office/powerpoint/2010/main" val="3633010023"/>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a:t>
            </a:r>
            <a:r>
              <a:rPr lang="en-GB" sz="1200"/>
              <a:t>039 : gradient 60pt letters : shape picture 8</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86</a:t>
            </a:fld>
            <a:endParaRPr lang="nl-NL" dirty="0"/>
          </a:p>
        </p:txBody>
      </p:sp>
    </p:spTree>
    <p:extLst>
      <p:ext uri="{BB962C8B-B14F-4D97-AF65-F5344CB8AC3E}">
        <p14:creationId xmlns:p14="http://schemas.microsoft.com/office/powerpoint/2010/main" val="403622115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a:t>
            </a:r>
            <a:r>
              <a:rPr lang="en-GB" sz="1200"/>
              <a:t>039 : picture full size : 96pt gradient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87</a:t>
            </a:fld>
            <a:endParaRPr lang="nl-NL" dirty="0"/>
          </a:p>
        </p:txBody>
      </p:sp>
    </p:spTree>
    <p:extLst>
      <p:ext uri="{BB962C8B-B14F-4D97-AF65-F5344CB8AC3E}">
        <p14:creationId xmlns:p14="http://schemas.microsoft.com/office/powerpoint/2010/main" val="383543887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a:t>C  040 : picture full size : 96pt white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88</a:t>
            </a:fld>
            <a:endParaRPr lang="nl-NL" dirty="0"/>
          </a:p>
        </p:txBody>
      </p:sp>
    </p:spTree>
    <p:extLst>
      <p:ext uri="{BB962C8B-B14F-4D97-AF65-F5344CB8AC3E}">
        <p14:creationId xmlns:p14="http://schemas.microsoft.com/office/powerpoint/2010/main" val="2875208883"/>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89</a:t>
            </a:fld>
            <a:endParaRPr lang="nl-NL" dirty="0"/>
          </a:p>
        </p:txBody>
      </p:sp>
    </p:spTree>
    <p:extLst>
      <p:ext uri="{BB962C8B-B14F-4D97-AF65-F5344CB8AC3E}">
        <p14:creationId xmlns:p14="http://schemas.microsoft.com/office/powerpoint/2010/main" val="3219568000"/>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a:t>C  057 : 3 charts : 3 sources</a:t>
            </a:r>
            <a:endParaRPr lang="en-US"/>
          </a:p>
        </p:txBody>
      </p:sp>
      <p:sp>
        <p:nvSpPr>
          <p:cNvPr id="4" name="Slide Number Placeholder 3"/>
          <p:cNvSpPr>
            <a:spLocks noGrp="1"/>
          </p:cNvSpPr>
          <p:nvPr>
            <p:ph type="sldNum" sz="quarter" idx="5"/>
          </p:nvPr>
        </p:nvSpPr>
        <p:spPr/>
        <p:txBody>
          <a:bodyPr/>
          <a:lstStyle/>
          <a:p>
            <a:fld id="{DA1D9371-D72B-4805-A289-E0D704EA0B87}" type="slidenum">
              <a:rPr lang="de-DE" smtClean="0"/>
              <a:t>94</a:t>
            </a:fld>
            <a:endParaRPr lang="de-DE"/>
          </a:p>
        </p:txBody>
      </p:sp>
    </p:spTree>
    <p:extLst>
      <p:ext uri="{BB962C8B-B14F-4D97-AF65-F5344CB8AC3E}">
        <p14:creationId xmlns:p14="http://schemas.microsoft.com/office/powerpoint/2010/main" val="816615145"/>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C  058 : 4 charts : 4 sources</a:t>
            </a:r>
            <a:endParaRPr lang="en-US"/>
          </a:p>
          <a:p>
            <a:endParaRPr lang="de-DE"/>
          </a:p>
        </p:txBody>
      </p:sp>
      <p:sp>
        <p:nvSpPr>
          <p:cNvPr id="4" name="Slide Number Placeholder 3"/>
          <p:cNvSpPr>
            <a:spLocks noGrp="1"/>
          </p:cNvSpPr>
          <p:nvPr>
            <p:ph type="sldNum" sz="quarter" idx="5"/>
          </p:nvPr>
        </p:nvSpPr>
        <p:spPr/>
        <p:txBody>
          <a:bodyPr/>
          <a:lstStyle/>
          <a:p>
            <a:fld id="{DA1D9371-D72B-4805-A289-E0D704EA0B87}" type="slidenum">
              <a:rPr lang="de-DE" smtClean="0"/>
              <a:t>95</a:t>
            </a:fld>
            <a:endParaRPr lang="de-DE"/>
          </a:p>
        </p:txBody>
      </p:sp>
    </p:spTree>
    <p:extLst>
      <p:ext uri="{BB962C8B-B14F-4D97-AF65-F5344CB8AC3E}">
        <p14:creationId xmlns:p14="http://schemas.microsoft.com/office/powerpoint/2010/main" val="3064340211"/>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C  059 : 6 charts : 6 sources</a:t>
            </a:r>
            <a:endParaRPr lang="de-DE" dirty="0"/>
          </a:p>
        </p:txBody>
      </p:sp>
      <p:sp>
        <p:nvSpPr>
          <p:cNvPr id="4" name="Slide Number Placeholder 3"/>
          <p:cNvSpPr>
            <a:spLocks noGrp="1"/>
          </p:cNvSpPr>
          <p:nvPr>
            <p:ph type="sldNum" sz="quarter" idx="5"/>
          </p:nvPr>
        </p:nvSpPr>
        <p:spPr/>
        <p:txBody>
          <a:bodyPr/>
          <a:lstStyle/>
          <a:p>
            <a:fld id="{DA1D9371-D72B-4805-A289-E0D704EA0B87}" type="slidenum">
              <a:rPr lang="de-DE" smtClean="0"/>
              <a:t>96</a:t>
            </a:fld>
            <a:endParaRPr lang="de-DE"/>
          </a:p>
        </p:txBody>
      </p:sp>
    </p:spTree>
    <p:extLst>
      <p:ext uri="{BB962C8B-B14F-4D97-AF65-F5344CB8AC3E}">
        <p14:creationId xmlns:p14="http://schemas.microsoft.com/office/powerpoint/2010/main" val="914205673"/>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C  001 : BASIC title and content</a:t>
            </a:r>
            <a:endParaRPr lang="en-US"/>
          </a:p>
        </p:txBody>
      </p:sp>
      <p:sp>
        <p:nvSpPr>
          <p:cNvPr id="4" name="Slide Number Placeholder 3"/>
          <p:cNvSpPr>
            <a:spLocks noGrp="1"/>
          </p:cNvSpPr>
          <p:nvPr>
            <p:ph type="sldNum" sz="quarter" idx="5"/>
          </p:nvPr>
        </p:nvSpPr>
        <p:spPr/>
        <p:txBody>
          <a:bodyPr/>
          <a:lstStyle/>
          <a:p>
            <a:fld id="{DA1D9371-D72B-4805-A289-E0D704EA0B87}" type="slidenum">
              <a:rPr lang="de-DE" smtClean="0"/>
              <a:t>98</a:t>
            </a:fld>
            <a:endParaRPr lang="de-DE"/>
          </a:p>
        </p:txBody>
      </p:sp>
    </p:spTree>
    <p:extLst>
      <p:ext uri="{BB962C8B-B14F-4D97-AF65-F5344CB8AC3E}">
        <p14:creationId xmlns:p14="http://schemas.microsoft.com/office/powerpoint/2010/main" val="421869242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48C176B4-2F3E-4542-A88B-B482618D0CAA}" type="slidenum">
              <a:rPr lang="nl-NL" smtClean="0"/>
              <a:t>99</a:t>
            </a:fld>
            <a:endParaRPr lang="nl-NL" dirty="0"/>
          </a:p>
        </p:txBody>
      </p:sp>
    </p:spTree>
    <p:extLst>
      <p:ext uri="{BB962C8B-B14F-4D97-AF65-F5344CB8AC3E}">
        <p14:creationId xmlns:p14="http://schemas.microsoft.com/office/powerpoint/2010/main" val="38902241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5</a:t>
            </a:fld>
            <a:endParaRPr lang="nl-NL" dirty="0"/>
          </a:p>
        </p:txBody>
      </p:sp>
    </p:spTree>
    <p:extLst>
      <p:ext uri="{BB962C8B-B14F-4D97-AF65-F5344CB8AC3E}">
        <p14:creationId xmlns:p14="http://schemas.microsoft.com/office/powerpoint/2010/main" val="3101191898"/>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101</a:t>
            </a:fld>
            <a:endParaRPr lang="nl-NL" dirty="0"/>
          </a:p>
        </p:txBody>
      </p:sp>
    </p:spTree>
    <p:extLst>
      <p:ext uri="{BB962C8B-B14F-4D97-AF65-F5344CB8AC3E}">
        <p14:creationId xmlns:p14="http://schemas.microsoft.com/office/powerpoint/2010/main" val="980922025"/>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4C20456-1BAB-0A8E-8BBA-5E57D38E4B1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1B28AC32-654E-6D94-4098-121A03B4B963}"/>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02B31F82-46C5-6941-2F64-FAF3F84EB66E}"/>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3E6AE49F-7E13-5447-90F7-A2EA0188C1A9}"/>
              </a:ext>
            </a:extLst>
          </p:cNvPr>
          <p:cNvSpPr>
            <a:spLocks noGrp="1"/>
          </p:cNvSpPr>
          <p:nvPr>
            <p:ph type="sldNum" sz="quarter" idx="5"/>
          </p:nvPr>
        </p:nvSpPr>
        <p:spPr/>
        <p:txBody>
          <a:bodyPr/>
          <a:lstStyle/>
          <a:p>
            <a:fld id="{48C176B4-2F3E-4542-A88B-B482618D0CAA}" type="slidenum">
              <a:rPr lang="nl-NL" smtClean="0"/>
              <a:t>104</a:t>
            </a:fld>
            <a:endParaRPr lang="nl-NL" dirty="0"/>
          </a:p>
        </p:txBody>
      </p:sp>
    </p:spTree>
    <p:extLst>
      <p:ext uri="{BB962C8B-B14F-4D97-AF65-F5344CB8AC3E}">
        <p14:creationId xmlns:p14="http://schemas.microsoft.com/office/powerpoint/2010/main" val="15998233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105</a:t>
            </a:fld>
            <a:endParaRPr lang="nl-NL" dirty="0"/>
          </a:p>
        </p:txBody>
      </p:sp>
    </p:spTree>
    <p:extLst>
      <p:ext uri="{BB962C8B-B14F-4D97-AF65-F5344CB8AC3E}">
        <p14:creationId xmlns:p14="http://schemas.microsoft.com/office/powerpoint/2010/main" val="355561148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106</a:t>
            </a:fld>
            <a:endParaRPr lang="nl-NL" dirty="0"/>
          </a:p>
        </p:txBody>
      </p:sp>
    </p:spTree>
    <p:extLst>
      <p:ext uri="{BB962C8B-B14F-4D97-AF65-F5344CB8AC3E}">
        <p14:creationId xmlns:p14="http://schemas.microsoft.com/office/powerpoint/2010/main" val="26244225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111</a:t>
            </a:fld>
            <a:endParaRPr lang="nl-NL" dirty="0"/>
          </a:p>
        </p:txBody>
      </p:sp>
    </p:spTree>
    <p:extLst>
      <p:ext uri="{BB962C8B-B14F-4D97-AF65-F5344CB8AC3E}">
        <p14:creationId xmlns:p14="http://schemas.microsoft.com/office/powerpoint/2010/main" val="3066607534"/>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48C176B4-2F3E-4542-A88B-B482618D0CAA}" type="slidenum">
              <a:rPr lang="nl-NL" smtClean="0"/>
              <a:t>113</a:t>
            </a:fld>
            <a:endParaRPr lang="nl-NL" dirty="0"/>
          </a:p>
        </p:txBody>
      </p:sp>
    </p:spTree>
    <p:extLst>
      <p:ext uri="{BB962C8B-B14F-4D97-AF65-F5344CB8AC3E}">
        <p14:creationId xmlns:p14="http://schemas.microsoft.com/office/powerpoint/2010/main" val="360263800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117</a:t>
            </a:fld>
            <a:endParaRPr lang="nl-NL" dirty="0"/>
          </a:p>
        </p:txBody>
      </p:sp>
    </p:spTree>
    <p:extLst>
      <p:ext uri="{BB962C8B-B14F-4D97-AF65-F5344CB8AC3E}">
        <p14:creationId xmlns:p14="http://schemas.microsoft.com/office/powerpoint/2010/main" val="15401307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a:t>C  044 : </a:t>
            </a:r>
            <a:r>
              <a:rPr lang="en-GB" sz="1200"/>
              <a:t>dividerpage : picture shape 8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6</a:t>
            </a:fld>
            <a:endParaRPr lang="nl-NL" dirty="0"/>
          </a:p>
        </p:txBody>
      </p:sp>
    </p:spTree>
    <p:extLst>
      <p:ext uri="{BB962C8B-B14F-4D97-AF65-F5344CB8AC3E}">
        <p14:creationId xmlns:p14="http://schemas.microsoft.com/office/powerpoint/2010/main" val="40526738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  045 : </a:t>
            </a:r>
            <a:r>
              <a:rPr lang="en-GB" sz="1200"/>
              <a:t>dividerpage : picture shape 4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7</a:t>
            </a:fld>
            <a:endParaRPr lang="nl-NL" dirty="0"/>
          </a:p>
        </p:txBody>
      </p:sp>
    </p:spTree>
    <p:extLst>
      <p:ext uri="{BB962C8B-B14F-4D97-AF65-F5344CB8AC3E}">
        <p14:creationId xmlns:p14="http://schemas.microsoft.com/office/powerpoint/2010/main" val="376529998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a:t>
            </a:fld>
            <a:endParaRPr lang="nl-NL" dirty="0"/>
          </a:p>
        </p:txBody>
      </p:sp>
    </p:spTree>
    <p:extLst>
      <p:ext uri="{BB962C8B-B14F-4D97-AF65-F5344CB8AC3E}">
        <p14:creationId xmlns:p14="http://schemas.microsoft.com/office/powerpoint/2010/main" val="165730374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a:t>C  046 : </a:t>
            </a:r>
            <a:r>
              <a:rPr lang="en-GB" sz="1200"/>
              <a:t>agenda : picture shape 8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9</a:t>
            </a:fld>
            <a:endParaRPr lang="nl-NL" dirty="0"/>
          </a:p>
        </p:txBody>
      </p:sp>
    </p:spTree>
    <p:extLst>
      <p:ext uri="{BB962C8B-B14F-4D97-AF65-F5344CB8AC3E}">
        <p14:creationId xmlns:p14="http://schemas.microsoft.com/office/powerpoint/2010/main" val="179295599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5.sv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  041b : title page : document control">
    <p:spTree>
      <p:nvGrpSpPr>
        <p:cNvPr id="1" name=""/>
        <p:cNvGrpSpPr/>
        <p:nvPr/>
      </p:nvGrpSpPr>
      <p:grpSpPr>
        <a:xfrm>
          <a:off x="0" y="0"/>
          <a:ext cx="0" cy="0"/>
          <a:chOff x="0" y="0"/>
          <a:chExt cx="0" cy="0"/>
        </a:xfrm>
      </p:grpSpPr>
      <p:sp>
        <p:nvSpPr>
          <p:cNvPr id="4" name="picture shape">
            <a:extLst>
              <a:ext uri="{FF2B5EF4-FFF2-40B4-BE49-F238E27FC236}">
                <a16:creationId xmlns:a16="http://schemas.microsoft.com/office/drawing/2014/main" id="{7857030B-3E39-3F1B-53AE-2784E28F81B2}"/>
              </a:ext>
            </a:extLst>
          </p:cNvPr>
          <p:cNvSpPr>
            <a:spLocks noGrp="1"/>
          </p:cNvSpPr>
          <p:nvPr>
            <p:ph type="pic" sz="quarter" idx="25"/>
          </p:nvPr>
        </p:nvSpPr>
        <p:spPr>
          <a:xfrm>
            <a:off x="4971200" y="0"/>
            <a:ext cx="7220799"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498723"/>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501179"/>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dirty="0"/>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graphicFrame>
        <p:nvGraphicFramePr>
          <p:cNvPr id="5" name="Tabelle 4">
            <a:extLst>
              <a:ext uri="{FF2B5EF4-FFF2-40B4-BE49-F238E27FC236}">
                <a16:creationId xmlns:a16="http://schemas.microsoft.com/office/drawing/2014/main" id="{94316BDC-4B22-C200-89DF-0147584056AE}"/>
              </a:ext>
            </a:extLst>
          </p:cNvPr>
          <p:cNvGraphicFramePr>
            <a:graphicFrameLocks noGrp="1"/>
          </p:cNvGraphicFramePr>
          <p:nvPr>
            <p:extLst>
              <p:ext uri="{D42A27DB-BD31-4B8C-83A1-F6EECF244321}">
                <p14:modId xmlns:p14="http://schemas.microsoft.com/office/powerpoint/2010/main" val="2815511237"/>
              </p:ext>
            </p:extLst>
          </p:nvPr>
        </p:nvGraphicFramePr>
        <p:xfrm>
          <a:off x="550862" y="4725850"/>
          <a:ext cx="4176986" cy="1440000"/>
        </p:xfrm>
        <a:graphic>
          <a:graphicData uri="http://schemas.openxmlformats.org/drawingml/2006/table">
            <a:tbl>
              <a:tblPr firstRow="1" firstCol="1" bandRow="1">
                <a:tableStyleId>{C083E6E3-FA7D-4D7B-A595-EF9225AFEA82}</a:tableStyleId>
              </a:tblPr>
              <a:tblGrid>
                <a:gridCol w="1848498">
                  <a:extLst>
                    <a:ext uri="{9D8B030D-6E8A-4147-A177-3AD203B41FA5}">
                      <a16:colId xmlns:a16="http://schemas.microsoft.com/office/drawing/2014/main" val="1279892167"/>
                    </a:ext>
                  </a:extLst>
                </a:gridCol>
                <a:gridCol w="2328488">
                  <a:extLst>
                    <a:ext uri="{9D8B030D-6E8A-4147-A177-3AD203B41FA5}">
                      <a16:colId xmlns:a16="http://schemas.microsoft.com/office/drawing/2014/main" val="3148843870"/>
                    </a:ext>
                  </a:extLst>
                </a:gridCol>
              </a:tblGrid>
              <a:tr h="288000">
                <a:tc>
                  <a:txBody>
                    <a:bodyPr/>
                    <a:lstStyle/>
                    <a:p>
                      <a:pPr marL="0" algn="l" defTabSz="914400" rtl="0" eaLnBrk="1" latinLnBrk="0" hangingPunct="1"/>
                      <a:r>
                        <a:rPr lang="de-DE" sz="1100" b="0" kern="1200" cap="all" spc="100" baseline="0" dirty="0" err="1">
                          <a:solidFill>
                            <a:schemeClr val="tx1"/>
                          </a:solidFill>
                        </a:rPr>
                        <a:t>Document</a:t>
                      </a:r>
                      <a:r>
                        <a:rPr lang="de-DE" sz="1100" b="0" kern="1200" cap="all" spc="100" baseline="0" dirty="0">
                          <a:solidFill>
                            <a:schemeClr val="tx1"/>
                          </a:solidFill>
                        </a:rPr>
                        <a:t> Control</a:t>
                      </a:r>
                      <a:endParaRPr lang="de-DE" sz="1100" b="0" kern="1200" cap="all" spc="100" baseline="0" dirty="0">
                        <a:solidFill>
                          <a:schemeClr val="tx1"/>
                        </a:solidFill>
                        <a:latin typeface="+mj-lt"/>
                        <a:ea typeface="+mn-ea"/>
                        <a:cs typeface="+mn-cs"/>
                      </a:endParaRPr>
                    </a:p>
                  </a:txBody>
                  <a:tcPr anchor="ctr"/>
                </a:tc>
                <a:tc>
                  <a:txBody>
                    <a:bodyPr/>
                    <a:lstStyle/>
                    <a:p>
                      <a:pPr algn="l"/>
                      <a:endParaRPr lang="de-DE" sz="1100" dirty="0"/>
                    </a:p>
                  </a:txBody>
                  <a:tcPr anchor="ctr"/>
                </a:tc>
                <a:extLst>
                  <a:ext uri="{0D108BD9-81ED-4DB2-BD59-A6C34878D82A}">
                    <a16:rowId xmlns:a16="http://schemas.microsoft.com/office/drawing/2014/main" val="203305276"/>
                  </a:ext>
                </a:extLst>
              </a:tr>
              <a:tr h="288000">
                <a:tc>
                  <a:txBody>
                    <a:bodyPr/>
                    <a:lstStyle/>
                    <a:p>
                      <a:pPr marL="0" algn="l" defTabSz="914400" rtl="0" eaLnBrk="1" latinLnBrk="0" hangingPunct="1"/>
                      <a:r>
                        <a:rPr lang="de-DE" sz="1100" b="0" kern="1200" cap="all" spc="100" baseline="0" dirty="0">
                          <a:solidFill>
                            <a:schemeClr val="tx1"/>
                          </a:solidFill>
                        </a:rPr>
                        <a:t>Date</a:t>
                      </a:r>
                      <a:endParaRPr lang="de-DE" sz="1100" b="0" kern="1200" cap="all" spc="100" baseline="0" dirty="0">
                        <a:solidFill>
                          <a:schemeClr val="tx1"/>
                        </a:solidFill>
                        <a:latin typeface="+mj-lt"/>
                        <a:ea typeface="+mn-ea"/>
                        <a:cs typeface="+mn-cs"/>
                      </a:endParaRPr>
                    </a:p>
                  </a:txBody>
                  <a:tcPr anchor="ctr"/>
                </a:tc>
                <a:tc>
                  <a:txBody>
                    <a:bodyPr/>
                    <a:lstStyle/>
                    <a:p>
                      <a:pPr algn="l"/>
                      <a:endParaRPr lang="de-DE" sz="1100" dirty="0"/>
                    </a:p>
                  </a:txBody>
                  <a:tcPr anchor="ctr"/>
                </a:tc>
                <a:extLst>
                  <a:ext uri="{0D108BD9-81ED-4DB2-BD59-A6C34878D82A}">
                    <a16:rowId xmlns:a16="http://schemas.microsoft.com/office/drawing/2014/main" val="2283083084"/>
                  </a:ext>
                </a:extLst>
              </a:tr>
              <a:tr h="288000">
                <a:tc>
                  <a:txBody>
                    <a:bodyPr/>
                    <a:lstStyle/>
                    <a:p>
                      <a:pPr marL="0" algn="l" defTabSz="914400" rtl="0" eaLnBrk="1" latinLnBrk="0" hangingPunct="1"/>
                      <a:r>
                        <a:rPr lang="de-DE" sz="1100" b="0" kern="1200" cap="all" spc="100" baseline="0" dirty="0" err="1">
                          <a:solidFill>
                            <a:schemeClr val="tx1"/>
                          </a:solidFill>
                        </a:rPr>
                        <a:t>Author</a:t>
                      </a:r>
                      <a:endParaRPr lang="de-DE" sz="1100" b="0" kern="1200" cap="all" spc="100" baseline="0" dirty="0">
                        <a:solidFill>
                          <a:schemeClr val="tx1"/>
                        </a:solidFill>
                        <a:latin typeface="+mj-lt"/>
                        <a:ea typeface="+mn-ea"/>
                        <a:cs typeface="+mn-cs"/>
                      </a:endParaRPr>
                    </a:p>
                  </a:txBody>
                  <a:tcPr anchor="ctr"/>
                </a:tc>
                <a:tc>
                  <a:txBody>
                    <a:bodyPr/>
                    <a:lstStyle/>
                    <a:p>
                      <a:pPr algn="l"/>
                      <a:endParaRPr lang="de-DE" sz="1100" dirty="0"/>
                    </a:p>
                  </a:txBody>
                  <a:tcPr anchor="ctr"/>
                </a:tc>
                <a:extLst>
                  <a:ext uri="{0D108BD9-81ED-4DB2-BD59-A6C34878D82A}">
                    <a16:rowId xmlns:a16="http://schemas.microsoft.com/office/drawing/2014/main" val="4081513949"/>
                  </a:ext>
                </a:extLst>
              </a:tr>
              <a:tr h="288000">
                <a:tc>
                  <a:txBody>
                    <a:bodyPr/>
                    <a:lstStyle/>
                    <a:p>
                      <a:pPr marL="0" algn="l" defTabSz="914400" rtl="0" eaLnBrk="1" latinLnBrk="0" hangingPunct="1"/>
                      <a:r>
                        <a:rPr lang="de-DE" sz="1100" b="0" kern="1200" cap="all" spc="100" baseline="0" dirty="0">
                          <a:solidFill>
                            <a:schemeClr val="tx1"/>
                          </a:solidFill>
                        </a:rPr>
                        <a:t>Classification</a:t>
                      </a:r>
                      <a:endParaRPr lang="de-DE" sz="1100" b="0" kern="1200" cap="all" spc="100" baseline="0" dirty="0">
                        <a:solidFill>
                          <a:schemeClr val="tx1"/>
                        </a:solidFill>
                        <a:latin typeface="+mj-lt"/>
                        <a:ea typeface="+mn-ea"/>
                        <a:cs typeface="+mn-cs"/>
                      </a:endParaRPr>
                    </a:p>
                  </a:txBody>
                  <a:tcPr anchor="ctr"/>
                </a:tc>
                <a:tc>
                  <a:txBody>
                    <a:bodyPr/>
                    <a:lstStyle/>
                    <a:p>
                      <a:pPr algn="l"/>
                      <a:endParaRPr lang="de-DE" sz="1100" dirty="0"/>
                    </a:p>
                  </a:txBody>
                  <a:tcPr anchor="ctr"/>
                </a:tc>
                <a:extLst>
                  <a:ext uri="{0D108BD9-81ED-4DB2-BD59-A6C34878D82A}">
                    <a16:rowId xmlns:a16="http://schemas.microsoft.com/office/drawing/2014/main" val="1389416635"/>
                  </a:ext>
                </a:extLst>
              </a:tr>
              <a:tr h="288000">
                <a:tc>
                  <a:txBody>
                    <a:bodyPr/>
                    <a:lstStyle/>
                    <a:p>
                      <a:pPr marL="0" algn="l" defTabSz="914400" rtl="0" eaLnBrk="1" latinLnBrk="0" hangingPunct="1"/>
                      <a:r>
                        <a:rPr lang="de-DE" sz="1100" b="0" kern="1200" cap="all" spc="100" baseline="0" dirty="0">
                          <a:solidFill>
                            <a:schemeClr val="tx1"/>
                          </a:solidFill>
                        </a:rPr>
                        <a:t>Version</a:t>
                      </a:r>
                      <a:endParaRPr lang="de-DE" sz="1100" b="0" kern="1200" cap="all" spc="100" baseline="0" dirty="0">
                        <a:solidFill>
                          <a:schemeClr val="tx1"/>
                        </a:solidFill>
                        <a:latin typeface="+mj-lt"/>
                        <a:ea typeface="+mn-ea"/>
                        <a:cs typeface="+mn-cs"/>
                      </a:endParaRPr>
                    </a:p>
                  </a:txBody>
                  <a:tcPr anchor="ctr"/>
                </a:tc>
                <a:tc>
                  <a:txBody>
                    <a:bodyPr/>
                    <a:lstStyle/>
                    <a:p>
                      <a:pPr algn="l"/>
                      <a:endParaRPr lang="de-DE" sz="1100" dirty="0"/>
                    </a:p>
                  </a:txBody>
                  <a:tcPr anchor="ctr"/>
                </a:tc>
                <a:extLst>
                  <a:ext uri="{0D108BD9-81ED-4DB2-BD59-A6C34878D82A}">
                    <a16:rowId xmlns:a16="http://schemas.microsoft.com/office/drawing/2014/main" val="2455910576"/>
                  </a:ext>
                </a:extLst>
              </a:tr>
            </a:tbl>
          </a:graphicData>
        </a:graphic>
      </p:graphicFrame>
      <p:sp>
        <p:nvSpPr>
          <p:cNvPr id="6" name="Textplatzhalter 19">
            <a:extLst>
              <a:ext uri="{FF2B5EF4-FFF2-40B4-BE49-F238E27FC236}">
                <a16:creationId xmlns:a16="http://schemas.microsoft.com/office/drawing/2014/main" id="{6204B5AB-E29D-5CEB-1227-B81CD89900BE}"/>
              </a:ext>
            </a:extLst>
          </p:cNvPr>
          <p:cNvSpPr>
            <a:spLocks noGrp="1"/>
          </p:cNvSpPr>
          <p:nvPr>
            <p:ph type="body" sz="quarter" idx="11"/>
          </p:nvPr>
        </p:nvSpPr>
        <p:spPr>
          <a:xfrm>
            <a:off x="2423591" y="5012275"/>
            <a:ext cx="2304257" cy="288000"/>
          </a:xfrm>
          <a:noFill/>
        </p:spPr>
        <p:txBody>
          <a:bodyPr anchor="ctr"/>
          <a:lstStyle>
            <a:lvl1pPr>
              <a:defRPr sz="1100"/>
            </a:lvl1pPr>
          </a:lstStyle>
          <a:p>
            <a:pPr lvl="0"/>
            <a:r>
              <a:rPr lang="de-DE"/>
              <a:t>Mastertextformat bearbeiten</a:t>
            </a:r>
          </a:p>
        </p:txBody>
      </p:sp>
      <p:sp>
        <p:nvSpPr>
          <p:cNvPr id="7" name="Textplatzhalter 19">
            <a:extLst>
              <a:ext uri="{FF2B5EF4-FFF2-40B4-BE49-F238E27FC236}">
                <a16:creationId xmlns:a16="http://schemas.microsoft.com/office/drawing/2014/main" id="{C506DB70-D727-E37F-8D1C-959732CDADBB}"/>
              </a:ext>
            </a:extLst>
          </p:cNvPr>
          <p:cNvSpPr>
            <a:spLocks noGrp="1"/>
          </p:cNvSpPr>
          <p:nvPr>
            <p:ph type="body" sz="quarter" idx="12"/>
          </p:nvPr>
        </p:nvSpPr>
        <p:spPr>
          <a:xfrm>
            <a:off x="2423591" y="5295561"/>
            <a:ext cx="2304257" cy="288000"/>
          </a:xfrm>
        </p:spPr>
        <p:txBody>
          <a:bodyPr anchor="ctr"/>
          <a:lstStyle>
            <a:lvl1pPr>
              <a:defRPr sz="1100"/>
            </a:lvl1pPr>
          </a:lstStyle>
          <a:p>
            <a:pPr lvl="0"/>
            <a:r>
              <a:rPr lang="de-DE"/>
              <a:t>Mastertextformat bearbeiten</a:t>
            </a:r>
          </a:p>
        </p:txBody>
      </p:sp>
      <p:sp>
        <p:nvSpPr>
          <p:cNvPr id="8" name="Textplatzhalter 19">
            <a:extLst>
              <a:ext uri="{FF2B5EF4-FFF2-40B4-BE49-F238E27FC236}">
                <a16:creationId xmlns:a16="http://schemas.microsoft.com/office/drawing/2014/main" id="{C9A94CC5-BBB4-05FB-C560-5755424E067E}"/>
              </a:ext>
            </a:extLst>
          </p:cNvPr>
          <p:cNvSpPr>
            <a:spLocks noGrp="1"/>
          </p:cNvSpPr>
          <p:nvPr>
            <p:ph type="body" sz="quarter" idx="13" hasCustomPrompt="1"/>
          </p:nvPr>
        </p:nvSpPr>
        <p:spPr>
          <a:xfrm>
            <a:off x="2423592" y="5583560"/>
            <a:ext cx="3852430" cy="288000"/>
          </a:xfrm>
          <a:noFill/>
        </p:spPr>
        <p:txBody>
          <a:bodyPr anchor="ctr"/>
          <a:lstStyle>
            <a:lvl1pPr>
              <a:defRPr lang="de-DE" sz="1100" dirty="0"/>
            </a:lvl1pPr>
          </a:lstStyle>
          <a:p>
            <a:pPr lvl="0"/>
            <a:r>
              <a:rPr lang="de-DE" dirty="0" err="1"/>
              <a:t>Choose</a:t>
            </a:r>
            <a:r>
              <a:rPr lang="de-DE" dirty="0"/>
              <a:t> </a:t>
            </a:r>
            <a:r>
              <a:rPr lang="de-DE" dirty="0" err="1"/>
              <a:t>from</a:t>
            </a:r>
            <a:r>
              <a:rPr lang="de-DE" dirty="0"/>
              <a:t> Public, Internal, </a:t>
            </a:r>
            <a:r>
              <a:rPr lang="de-DE" dirty="0" err="1"/>
              <a:t>Confidential</a:t>
            </a:r>
            <a:r>
              <a:rPr lang="de-DE" dirty="0"/>
              <a:t>, </a:t>
            </a:r>
            <a:r>
              <a:rPr lang="de-DE" dirty="0" err="1"/>
              <a:t>Strictly</a:t>
            </a:r>
            <a:r>
              <a:rPr lang="de-DE" dirty="0"/>
              <a:t> </a:t>
            </a:r>
            <a:r>
              <a:rPr lang="de-DE" dirty="0" err="1"/>
              <a:t>Confidential</a:t>
            </a:r>
            <a:endParaRPr lang="de-DE" dirty="0"/>
          </a:p>
        </p:txBody>
      </p:sp>
      <p:sp>
        <p:nvSpPr>
          <p:cNvPr id="9" name="Textplatzhalter 19">
            <a:extLst>
              <a:ext uri="{FF2B5EF4-FFF2-40B4-BE49-F238E27FC236}">
                <a16:creationId xmlns:a16="http://schemas.microsoft.com/office/drawing/2014/main" id="{F3AE16FD-D341-8750-A80F-5538BB9ED29B}"/>
              </a:ext>
            </a:extLst>
          </p:cNvPr>
          <p:cNvSpPr>
            <a:spLocks noGrp="1"/>
          </p:cNvSpPr>
          <p:nvPr>
            <p:ph type="body" sz="quarter" idx="14" hasCustomPrompt="1"/>
          </p:nvPr>
        </p:nvSpPr>
        <p:spPr>
          <a:xfrm>
            <a:off x="2423591" y="5862132"/>
            <a:ext cx="2304257" cy="288000"/>
          </a:xfrm>
          <a:noFill/>
        </p:spPr>
        <p:txBody>
          <a:bodyPr anchor="ctr"/>
          <a:lstStyle>
            <a:lvl1pPr>
              <a:defRPr lang="de-DE" sz="1100" dirty="0"/>
            </a:lvl1pPr>
          </a:lstStyle>
          <a:p>
            <a:pPr lvl="0"/>
            <a:r>
              <a:rPr lang="de-DE" dirty="0"/>
              <a:t>Mastertextformat bearbeiten </a:t>
            </a:r>
          </a:p>
        </p:txBody>
      </p:sp>
    </p:spTree>
    <p:extLst>
      <p:ext uri="{BB962C8B-B14F-4D97-AF65-F5344CB8AC3E}">
        <p14:creationId xmlns:p14="http://schemas.microsoft.com/office/powerpoint/2010/main" val="21839469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C  006 : 6 rectangel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451CF9E7-9C9A-370D-B37E-18F3C1F284B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3595237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C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r>
              <a:rPr lang="de-DE"/>
              <a:t>Diagramm durch Klicken auf Symbol hinzufügen</a:t>
            </a:r>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r>
              <a:rPr lang="de-DE"/>
              <a:t>Diagramm durch Klicken auf Symbol hinzufügen</a:t>
            </a:r>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r>
              <a:rPr lang="de-DE"/>
              <a:t>Diagramm durch Klicken auf Symbol hinzufügen</a:t>
            </a:r>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41976156"/>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p:cSld name="C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r>
              <a:rPr lang="de-DE"/>
              <a:t>Diagramm durch Klicken auf Symbol hinzufügen</a:t>
            </a:r>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r>
              <a:rPr lang="de-DE"/>
              <a:t>Diagramm durch Klicken auf Symbol hinzufügen</a:t>
            </a:r>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a:noFill/>
        </p:spPr>
        <p:txBody>
          <a:bodyPr vert="horz" lIns="0" tIns="0" rIns="0" bIns="0" rtlCol="0" anchor="b">
            <a:noAutofit/>
          </a:bodyPr>
          <a:lstStyle>
            <a:lvl1pPr marL="0" indent="0">
              <a:lnSpc>
                <a:spcPts val="1000"/>
              </a:lnSpc>
              <a:spcBef>
                <a:spcPts val="0"/>
              </a:spcBef>
              <a:spcAft>
                <a:spcPts val="0"/>
              </a:spcAft>
              <a:buNone/>
              <a:defRPr lang="en-US" sz="900" dirty="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91376239"/>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p:cSld name="C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dirty="0"/>
              <a:t>Mastertextformat bearbeiten</a:t>
            </a:r>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r>
              <a:rPr lang="de-DE"/>
              <a:t>Diagramm durch Klicken auf Symbol hinzufügen</a:t>
            </a:r>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dirty="0"/>
              <a:t>Mastertextformat bearbeiten</a:t>
            </a:r>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r>
              <a:rPr lang="de-DE"/>
              <a:t>Diagramm durch Klicken auf Symbol hinzufügen</a:t>
            </a:r>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dirty="0"/>
              <a:t>Mastertextformat bearbeiten</a:t>
            </a:r>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r>
              <a:rPr lang="de-DE"/>
              <a:t>Diagramm durch Klicken auf Symbol hinzufügen</a:t>
            </a:r>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a:t>Mastertextformat bearbeiten</a:t>
            </a:r>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r>
              <a:rPr lang="de-DE"/>
              <a:t>Diagramm durch Klicken auf Symbol hinzufügen</a:t>
            </a:r>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dirty="0"/>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dirty="0"/>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67986341"/>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p:cSld name="C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a:noFill/>
        </p:spPr>
        <p:txBody>
          <a:bodyPr vert="horz" lIns="0" tIns="0" rIns="0" bIns="0" rtlCol="0" anchor="b">
            <a:noAutofit/>
          </a:bodyPr>
          <a:lstStyle>
            <a:lvl1pPr>
              <a:lnSpc>
                <a:spcPts val="1000"/>
              </a:lnSpc>
              <a:spcBef>
                <a:spcPts val="0"/>
              </a:spcBef>
              <a:spcAft>
                <a:spcPts val="0"/>
              </a:spcAft>
              <a:defRPr lang="de-DE"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lnSpc>
                <a:spcPts val="900"/>
              </a:lnSpc>
              <a:spcBef>
                <a:spcPts val="0"/>
              </a:spcBef>
              <a:spcAft>
                <a:spcPts val="0"/>
              </a:spcAft>
            </a:pPr>
            <a:r>
              <a:rPr lang="de-DE" dirty="0"/>
              <a:t>Mastertextformat bearbeiten</a:t>
            </a:r>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r>
              <a:rPr lang="de-DE"/>
              <a:t>Tabelle durch Klicken auf Symbol hinzufügen</a:t>
            </a:r>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4017500"/>
      </p:ext>
    </p:extLst>
  </p:cSld>
  <p:clrMapOvr>
    <a:masterClrMapping/>
  </p:clrMapOvr>
  <p:extLst>
    <p:ext uri="{DCECCB84-F9BA-43D5-87BE-67443E8EF086}">
      <p15:sldGuideLst xmlns:p15="http://schemas.microsoft.com/office/powerpoint/2012/main"/>
    </p:ext>
  </p:extLst>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500" b="0" kern="1200" spc="0" baseline="0" dirty="0">
                <a:gradFill>
                  <a:gsLst>
                    <a:gs pos="0">
                      <a:srgbClr val="FF4B4B"/>
                    </a:gs>
                    <a:gs pos="100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defRPr>
            </a:lvl1pPr>
          </a:lstStyle>
          <a:p>
            <a:r>
              <a:rPr lang="de-DE"/>
              <a:t>Mastertitelformat bearbeiten</a:t>
            </a:r>
            <a:endParaRPr lang="de-DE" dirty="0"/>
          </a:p>
        </p:txBody>
      </p:sp>
    </p:spTree>
    <p:extLst>
      <p:ext uri="{BB962C8B-B14F-4D97-AF65-F5344CB8AC3E}">
        <p14:creationId xmlns:p14="http://schemas.microsoft.com/office/powerpoint/2010/main" val="3212833959"/>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C  007 : only title">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EE1B2760-D3FF-F30B-2D12-8B944D6EEEF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27968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C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Tree>
    <p:extLst>
      <p:ext uri="{BB962C8B-B14F-4D97-AF65-F5344CB8AC3E}">
        <p14:creationId xmlns:p14="http://schemas.microsoft.com/office/powerpoint/2010/main" val="149719128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C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r>
              <a:rPr lang="de-DE"/>
              <a:t>Mediaclip durch Klicken auf Symbol hinzufügen</a:t>
            </a:r>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60000"/>
          </a:xfrm>
        </p:spPr>
        <p:txBody>
          <a:bodyPr vert="horz" lIns="0" tIns="0" rIns="0" bIns="0" rtlCol="0" anchor="t">
            <a:noAutofit/>
          </a:bodyPr>
          <a:lstStyle>
            <a:lvl1pPr>
              <a:defRPr lang="en-US" sz="6000" dirty="0"/>
            </a:lvl1pPr>
          </a:lstStyle>
          <a:p>
            <a:pPr lvl="0">
              <a:lnSpc>
                <a:spcPct val="100000"/>
              </a:lnSpc>
            </a:pPr>
            <a:r>
              <a:rPr lang="de-DE"/>
              <a:t>Mastertitelformat bearbeiten</a:t>
            </a:r>
            <a:endParaRPr lang="en-US" dirty="0"/>
          </a:p>
        </p:txBody>
      </p:sp>
    </p:spTree>
    <p:extLst>
      <p:ext uri="{BB962C8B-B14F-4D97-AF65-F5344CB8AC3E}">
        <p14:creationId xmlns:p14="http://schemas.microsoft.com/office/powerpoint/2010/main" val="207524638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C  010 : content picture right 17cm">
    <p:spTree>
      <p:nvGrpSpPr>
        <p:cNvPr id="1" name=""/>
        <p:cNvGrpSpPr/>
        <p:nvPr/>
      </p:nvGrpSpPr>
      <p:grpSpPr>
        <a:xfrm>
          <a:off x="0" y="0"/>
          <a:ext cx="0" cy="0"/>
          <a:chOff x="0" y="0"/>
          <a:chExt cx="0" cy="0"/>
        </a:xfrm>
      </p:grpSpPr>
      <p:sp>
        <p:nvSpPr>
          <p:cNvPr id="4" name="picture right">
            <a:extLst>
              <a:ext uri="{FF2B5EF4-FFF2-40B4-BE49-F238E27FC236}">
                <a16:creationId xmlns:a16="http://schemas.microsoft.com/office/drawing/2014/main" id="{A4BBF6B2-D89C-0721-9845-B57A71E6A026}"/>
              </a:ext>
            </a:extLst>
          </p:cNvPr>
          <p:cNvSpPr>
            <a:spLocks noGrp="1"/>
          </p:cNvSpPr>
          <p:nvPr>
            <p:ph type="pic" sz="quarter" idx="19"/>
          </p:nvPr>
        </p:nvSpPr>
        <p:spPr>
          <a:xfrm>
            <a:off x="6120000" y="0"/>
            <a:ext cx="612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US"/>
              <a:t>Layout Samples Route C – dark 001</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vert="horz" lIns="0" tIns="0" rIns="0" bIns="0" rtlCol="0" anchor="b" anchorCtr="0">
            <a:noAutofit/>
          </a:bodyPr>
          <a:lstStyle>
            <a:lvl1pPr>
              <a:defRPr lang="en-US" smtClean="0"/>
            </a:lvl1pPr>
          </a:lstStyle>
          <a:p>
            <a:r>
              <a:rPr lang="de-DE"/>
              <a:t>Mai 2026</a:t>
            </a:r>
            <a:endParaRPr lang="de-DE" dirty="0"/>
          </a:p>
        </p:txBody>
      </p:sp>
      <p:sp>
        <p:nvSpPr>
          <p:cNvPr id="2" name="content">
            <a:extLst>
              <a:ext uri="{FF2B5EF4-FFF2-40B4-BE49-F238E27FC236}">
                <a16:creationId xmlns:a16="http://schemas.microsoft.com/office/drawing/2014/main" id="{705F9221-2C7B-794A-1A1F-B66C5F3FDC57}"/>
              </a:ext>
            </a:extLst>
          </p:cNvPr>
          <p:cNvSpPr>
            <a:spLocks noGrp="1"/>
          </p:cNvSpPr>
          <p:nvPr>
            <p:ph sz="quarter" idx="15"/>
          </p:nvPr>
        </p:nvSpPr>
        <p:spPr>
          <a:xfrm>
            <a:off x="539998" y="2628000"/>
            <a:ext cx="504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C2E13099-1784-8FB7-A2B7-6C09642014E7}"/>
              </a:ext>
            </a:extLst>
          </p:cNvPr>
          <p:cNvSpPr>
            <a:spLocks noGrp="1"/>
          </p:cNvSpPr>
          <p:nvPr>
            <p:ph type="body" sz="quarter" idx="14"/>
          </p:nvPr>
        </p:nvSpPr>
        <p:spPr>
          <a:xfrm>
            <a:off x="576000" y="396000"/>
            <a:ext cx="54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7832734"/>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  011 : content picture right 11cm">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C291B64E-A7DA-5926-4F2E-6906B3F6BB15}"/>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168E1853-5671-044E-5440-6E584285C442}"/>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122869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C   012 : 4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8020849-41A9-AE9F-6BFC-C5EFB01C1A2D}"/>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8" name="Picture Placeholder 4">
            <a:extLst>
              <a:ext uri="{FF2B5EF4-FFF2-40B4-BE49-F238E27FC236}">
                <a16:creationId xmlns:a16="http://schemas.microsoft.com/office/drawing/2014/main" id="{3969FD43-10D8-53B3-1466-FA8F47748BED}"/>
              </a:ext>
            </a:extLst>
          </p:cNvPr>
          <p:cNvSpPr>
            <a:spLocks noGrp="1"/>
          </p:cNvSpPr>
          <p:nvPr>
            <p:ph type="pic" sz="quarter" idx="40"/>
          </p:nvPr>
        </p:nvSpPr>
        <p:spPr>
          <a:xfrm>
            <a:off x="2050680" y="4833000"/>
            <a:ext cx="5184000" cy="648000"/>
          </a:xfrm>
          <a:prstGeom prst="roundRect">
            <a:avLst>
              <a:gd name="adj" fmla="val 50000"/>
            </a:avLst>
          </a:prstGeom>
          <a:solidFill>
            <a:schemeClr val="bg1"/>
          </a:solidFill>
          <a:ln w="3175">
            <a:solidFill>
              <a:schemeClr val="accent3"/>
            </a:solidFill>
          </a:ln>
          <a:effectLst/>
        </p:spPr>
        <p:txBody>
          <a:bodyPr lIns="720000" anchor="ctr"/>
          <a:lstStyle>
            <a:lvl1pPr>
              <a:defRPr/>
            </a:lvl1pPr>
          </a:lstStyle>
          <a:p>
            <a:r>
              <a:rPr lang="de-DE"/>
              <a:t>Bild durch Klicken auf Symbol hinzufügen</a:t>
            </a:r>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163749" y="4941000"/>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6" name="Picture Placeholder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ln w="3175">
            <a:solidFill>
              <a:schemeClr val="accent3"/>
            </a:solidFill>
          </a:ln>
          <a:effectLst/>
        </p:spPr>
        <p:txBody>
          <a:bodyPr vert="horz" lIns="720000" tIns="0" rIns="0" bIns="0" rtlCol="0" anchor="ctr">
            <a:noAutofit/>
          </a:bodyPr>
          <a:lstStyle>
            <a:lvl1pPr>
              <a:defRPr lang="en-US"/>
            </a:lvl1pPr>
          </a:lstStyle>
          <a:p>
            <a:pPr lvl="0"/>
            <a:r>
              <a:rPr lang="de-DE"/>
              <a:t>Bild durch Klicken auf Symbol hinzufügen</a:t>
            </a:r>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17812" y="4121616"/>
            <a:ext cx="432000" cy="432000"/>
          </a:xfrm>
          <a:prstGeom prst="ellipse">
            <a:avLst/>
          </a:prstGeom>
        </p:spPr>
        <p:txBody>
          <a:bodyPr wrap="none" anchor="ctr" anchorCtr="1"/>
          <a:lstStyle>
            <a:lvl1pPr>
              <a:defRPr>
                <a:solidFill>
                  <a:schemeClr val="accent1"/>
                </a:solidFill>
              </a:defRPr>
            </a:lvl1pPr>
          </a:lstStyle>
          <a:p>
            <a:pPr lvl="0"/>
            <a:r>
              <a:rPr lang="de-DE"/>
              <a:t>Mastertextformat bearbeiten</a:t>
            </a:r>
          </a:p>
        </p:txBody>
      </p:sp>
      <p:sp>
        <p:nvSpPr>
          <p:cNvPr id="31" name="Picture Placeholder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83346"/>
            <a:ext cx="5184000" cy="648000"/>
          </a:xfrm>
          <a:prstGeom prst="roundRect">
            <a:avLst>
              <a:gd name="adj" fmla="val 50000"/>
            </a:avLst>
          </a:prstGeom>
          <a:solidFill>
            <a:schemeClr val="bg1"/>
          </a:solidFill>
          <a:ln w="3175">
            <a:solidFill>
              <a:schemeClr val="accent3"/>
            </a:solidFill>
          </a:ln>
          <a:effectLst/>
        </p:spPr>
        <p:txBody>
          <a:bodyPr vert="horz" lIns="720000" tIns="0" rIns="0" bIns="0" rtlCol="0" anchor="ctr">
            <a:noAutofit/>
          </a:bodyPr>
          <a:lstStyle>
            <a:lvl1pPr>
              <a:defRPr lang="en-US"/>
            </a:lvl1pPr>
          </a:lstStyle>
          <a:p>
            <a:pPr lvl="0"/>
            <a:r>
              <a:rPr lang="de-DE"/>
              <a:t>Bild durch Klicken auf Symbol hinzufügen</a:t>
            </a:r>
            <a:endParaRPr lang="en-US"/>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078906" y="3291346"/>
            <a:ext cx="432000" cy="432000"/>
          </a:xfrm>
          <a:prstGeom prst="ellipse">
            <a:avLst/>
          </a:prstGeom>
        </p:spPr>
        <p:txBody>
          <a:bodyPr wrap="none" anchor="ctr" anchorCtr="1"/>
          <a:lstStyle>
            <a:lvl1pPr>
              <a:defRPr>
                <a:solidFill>
                  <a:schemeClr val="accent1"/>
                </a:solidFill>
              </a:defRPr>
            </a:lvl1pPr>
          </a:lstStyle>
          <a:p>
            <a:pPr lvl="0"/>
            <a:r>
              <a:rPr lang="de-DE" dirty="0"/>
              <a:t>Mastertextformat bearbeiten</a:t>
            </a:r>
          </a:p>
        </p:txBody>
      </p:sp>
      <p:sp>
        <p:nvSpPr>
          <p:cNvPr id="5" name="Picture Placeholder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63962"/>
            <a:ext cx="5184000" cy="648000"/>
          </a:xfrm>
          <a:prstGeom prst="roundRect">
            <a:avLst>
              <a:gd name="adj" fmla="val 50000"/>
            </a:avLst>
          </a:prstGeom>
          <a:solidFill>
            <a:schemeClr val="accent3">
              <a:lumMod val="50000"/>
            </a:schemeClr>
          </a:solidFill>
          <a:ln w="3175">
            <a:noFill/>
          </a:ln>
          <a:effectLst/>
        </p:spPr>
        <p:txBody>
          <a:bodyPr lIns="720000" anchor="ctr"/>
          <a:lstStyle>
            <a:lvl1pPr>
              <a:defRPr/>
            </a:lvl1pPr>
          </a:lstStyle>
          <a:p>
            <a:r>
              <a:rPr lang="de-DE"/>
              <a:t>Bild durch Klicken auf Symbol hinzufügen</a:t>
            </a:r>
            <a:endParaRPr lang="en-US" dirty="0"/>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646906" y="2471962"/>
            <a:ext cx="432000" cy="432000"/>
          </a:xfrm>
          <a:prstGeom prst="ellipse">
            <a:avLst/>
          </a:prstGeom>
        </p:spPr>
        <p:txBody>
          <a:bodyPr wrap="none" anchor="ctr" anchorCtr="1"/>
          <a:lstStyle>
            <a:lvl1pPr>
              <a:defRPr>
                <a:solidFill>
                  <a:schemeClr val="accent1"/>
                </a:solidFill>
              </a:defRPr>
            </a:lvl1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11814333"/>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C  012 : 4 colored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CC28ACF-45BC-1556-7ABE-42D2871440DF}"/>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0" name="freeshape 4">
            <a:extLst>
              <a:ext uri="{FF2B5EF4-FFF2-40B4-BE49-F238E27FC236}">
                <a16:creationId xmlns:a16="http://schemas.microsoft.com/office/drawing/2014/main" id="{FFBF39DD-4EDB-1A80-77FC-74A312BECF75}"/>
              </a:ext>
            </a:extLst>
          </p:cNvPr>
          <p:cNvSpPr/>
          <p:nvPr/>
        </p:nvSpPr>
        <p:spPr>
          <a:xfrm>
            <a:off x="2049812" y="4833000"/>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11" name="text 4">
            <a:extLst>
              <a:ext uri="{FF2B5EF4-FFF2-40B4-BE49-F238E27FC236}">
                <a16:creationId xmlns:a16="http://schemas.microsoft.com/office/drawing/2014/main" id="{8669958F-3A91-1AC1-3B06-1BE44A91756A}"/>
              </a:ext>
            </a:extLst>
          </p:cNvPr>
          <p:cNvSpPr>
            <a:spLocks noGrp="1"/>
          </p:cNvSpPr>
          <p:nvPr>
            <p:ph type="body" idx="27"/>
          </p:nvPr>
        </p:nvSpPr>
        <p:spPr>
          <a:xfrm>
            <a:off x="2863434" y="4887522"/>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icon 4">
            <a:extLst>
              <a:ext uri="{FF2B5EF4-FFF2-40B4-BE49-F238E27FC236}">
                <a16:creationId xmlns:a16="http://schemas.microsoft.com/office/drawing/2014/main" id="{4D552871-D2E2-600C-8166-2D829CDB79FD}"/>
              </a:ext>
            </a:extLst>
          </p:cNvPr>
          <p:cNvSpPr>
            <a:spLocks noGrp="1"/>
          </p:cNvSpPr>
          <p:nvPr>
            <p:ph sz="quarter" idx="28"/>
          </p:nvPr>
        </p:nvSpPr>
        <p:spPr>
          <a:xfrm>
            <a:off x="2158306" y="4946892"/>
            <a:ext cx="432000" cy="432000"/>
          </a:xfrm>
          <a:prstGeom prst="ellipse">
            <a:avLst/>
          </a:prstGeom>
        </p:spPr>
        <p:txBody>
          <a:bodyPr wrap="none" anchor="ctr" anchorCtr="1"/>
          <a:lstStyle>
            <a:lvl1pPr>
              <a:defRPr>
                <a:solidFill>
                  <a:schemeClr val="accent5"/>
                </a:solidFill>
              </a:defRPr>
            </a:lvl1pPr>
          </a:lstStyle>
          <a:p>
            <a:pPr lvl="0"/>
            <a:r>
              <a:rPr lang="de-DE" dirty="0"/>
              <a:t>Mastertextformat bearbeiten</a:t>
            </a:r>
          </a:p>
        </p:txBody>
      </p:sp>
      <p:sp>
        <p:nvSpPr>
          <p:cNvPr id="13" name="freeshape 3">
            <a:extLst>
              <a:ext uri="{FF2B5EF4-FFF2-40B4-BE49-F238E27FC236}">
                <a16:creationId xmlns:a16="http://schemas.microsoft.com/office/drawing/2014/main" id="{9F5EDEB7-603E-D22D-F40D-E2573D53E6AC}"/>
              </a:ext>
            </a:extLst>
          </p:cNvPr>
          <p:cNvSpPr/>
          <p:nvPr/>
        </p:nvSpPr>
        <p:spPr>
          <a:xfrm>
            <a:off x="1510906" y="4009044"/>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15" name="text 3">
            <a:extLst>
              <a:ext uri="{FF2B5EF4-FFF2-40B4-BE49-F238E27FC236}">
                <a16:creationId xmlns:a16="http://schemas.microsoft.com/office/drawing/2014/main" id="{173B41A5-2A1A-CB99-9270-A65D3AD977AF}"/>
              </a:ext>
            </a:extLst>
          </p:cNvPr>
          <p:cNvSpPr>
            <a:spLocks noGrp="1"/>
          </p:cNvSpPr>
          <p:nvPr>
            <p:ph type="body" idx="29"/>
          </p:nvPr>
        </p:nvSpPr>
        <p:spPr>
          <a:xfrm>
            <a:off x="2328421" y="4063608"/>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icon 3">
            <a:extLst>
              <a:ext uri="{FF2B5EF4-FFF2-40B4-BE49-F238E27FC236}">
                <a16:creationId xmlns:a16="http://schemas.microsoft.com/office/drawing/2014/main" id="{644B5731-EBBE-AF17-7F50-415D9847BA1D}"/>
              </a:ext>
            </a:extLst>
          </p:cNvPr>
          <p:cNvSpPr>
            <a:spLocks noGrp="1"/>
          </p:cNvSpPr>
          <p:nvPr>
            <p:ph sz="quarter" idx="30"/>
          </p:nvPr>
        </p:nvSpPr>
        <p:spPr>
          <a:xfrm>
            <a:off x="1617812" y="4120820"/>
            <a:ext cx="432000" cy="432000"/>
          </a:xfrm>
          <a:prstGeom prst="ellipse">
            <a:avLst/>
          </a:prstGeom>
        </p:spPr>
        <p:txBody>
          <a:bodyPr wrap="none" anchor="ctr" anchorCtr="1"/>
          <a:lstStyle>
            <a:lvl1pPr>
              <a:defRPr>
                <a:solidFill>
                  <a:schemeClr val="accent5"/>
                </a:solidFill>
              </a:defRPr>
            </a:lvl1pPr>
          </a:lstStyle>
          <a:p>
            <a:pPr lvl="0"/>
            <a:r>
              <a:rPr lang="de-DE" dirty="0"/>
              <a:t>Mastertextformat bearbeiten</a:t>
            </a:r>
          </a:p>
        </p:txBody>
      </p:sp>
      <p:sp>
        <p:nvSpPr>
          <p:cNvPr id="24" name="freeshape 2">
            <a:extLst>
              <a:ext uri="{FF2B5EF4-FFF2-40B4-BE49-F238E27FC236}">
                <a16:creationId xmlns:a16="http://schemas.microsoft.com/office/drawing/2014/main" id="{294D55EB-D260-93CB-3D7E-9C6CE15130F7}"/>
              </a:ext>
            </a:extLst>
          </p:cNvPr>
          <p:cNvSpPr/>
          <p:nvPr/>
        </p:nvSpPr>
        <p:spPr>
          <a:xfrm>
            <a:off x="972000" y="3185089"/>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25" name="text 2">
            <a:extLst>
              <a:ext uri="{FF2B5EF4-FFF2-40B4-BE49-F238E27FC236}">
                <a16:creationId xmlns:a16="http://schemas.microsoft.com/office/drawing/2014/main" id="{94ABC5EE-19AF-98B9-F793-02A6454FED50}"/>
              </a:ext>
            </a:extLst>
          </p:cNvPr>
          <p:cNvSpPr>
            <a:spLocks noGrp="1"/>
          </p:cNvSpPr>
          <p:nvPr>
            <p:ph type="body" idx="31"/>
          </p:nvPr>
        </p:nvSpPr>
        <p:spPr>
          <a:xfrm>
            <a:off x="1796143" y="3234092"/>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0" name="icon 2">
            <a:extLst>
              <a:ext uri="{FF2B5EF4-FFF2-40B4-BE49-F238E27FC236}">
                <a16:creationId xmlns:a16="http://schemas.microsoft.com/office/drawing/2014/main" id="{79943CA4-8E7F-52C3-BA16-47BC77A94504}"/>
              </a:ext>
            </a:extLst>
          </p:cNvPr>
          <p:cNvSpPr>
            <a:spLocks noGrp="1"/>
          </p:cNvSpPr>
          <p:nvPr>
            <p:ph sz="quarter" idx="32"/>
          </p:nvPr>
        </p:nvSpPr>
        <p:spPr>
          <a:xfrm>
            <a:off x="1078906" y="3294748"/>
            <a:ext cx="432000" cy="432000"/>
          </a:xfrm>
          <a:prstGeom prst="ellipse">
            <a:avLst/>
          </a:prstGeom>
        </p:spPr>
        <p:txBody>
          <a:bodyPr wrap="none" anchor="ctr" anchorCtr="1"/>
          <a:lstStyle>
            <a:lvl1pPr>
              <a:defRPr>
                <a:solidFill>
                  <a:schemeClr val="accent5"/>
                </a:solidFill>
              </a:defRPr>
            </a:lvl1pPr>
          </a:lstStyle>
          <a:p>
            <a:pPr lvl="0"/>
            <a:r>
              <a:rPr lang="de-DE" dirty="0"/>
              <a:t>Mastertextformat bearbeiten</a:t>
            </a:r>
          </a:p>
        </p:txBody>
      </p:sp>
      <p:sp>
        <p:nvSpPr>
          <p:cNvPr id="32" name="freeshape 1">
            <a:extLst>
              <a:ext uri="{FF2B5EF4-FFF2-40B4-BE49-F238E27FC236}">
                <a16:creationId xmlns:a16="http://schemas.microsoft.com/office/drawing/2014/main" id="{CCFFE2D1-AE94-7CE9-9784-C9543EA3945C}"/>
              </a:ext>
            </a:extLst>
          </p:cNvPr>
          <p:cNvSpPr/>
          <p:nvPr/>
        </p:nvSpPr>
        <p:spPr>
          <a:xfrm>
            <a:off x="540000" y="2361134"/>
            <a:ext cx="5184000" cy="648000"/>
          </a:xfrm>
          <a:custGeom>
            <a:avLst/>
            <a:gdLst>
              <a:gd name="connsiteX0" fmla="*/ 324000 w 5184000"/>
              <a:gd name="connsiteY0" fmla="*/ 0 h 648000"/>
              <a:gd name="connsiteX1" fmla="*/ 4860000 w 5184000"/>
              <a:gd name="connsiteY1" fmla="*/ 0 h 648000"/>
              <a:gd name="connsiteX2" fmla="*/ 5184000 w 5184000"/>
              <a:gd name="connsiteY2" fmla="*/ 324000 h 648000"/>
              <a:gd name="connsiteX3" fmla="*/ 4860000 w 5184000"/>
              <a:gd name="connsiteY3" fmla="*/ 648000 h 648000"/>
              <a:gd name="connsiteX4" fmla="*/ 324000 w 5184000"/>
              <a:gd name="connsiteY4" fmla="*/ 648000 h 648000"/>
              <a:gd name="connsiteX5" fmla="*/ 0 w 5184000"/>
              <a:gd name="connsiteY5" fmla="*/ 324000 h 648000"/>
              <a:gd name="connsiteX6" fmla="*/ 324000 w 5184000"/>
              <a:gd name="connsiteY6" fmla="*/ 0 h 648000"/>
              <a:gd name="connsiteX7" fmla="*/ 330105 w 5184000"/>
              <a:gd name="connsiteY7" fmla="*/ 56922 h 648000"/>
              <a:gd name="connsiteX8" fmla="*/ 60105 w 5184000"/>
              <a:gd name="connsiteY8" fmla="*/ 326922 h 648000"/>
              <a:gd name="connsiteX9" fmla="*/ 330105 w 5184000"/>
              <a:gd name="connsiteY9" fmla="*/ 596922 h 648000"/>
              <a:gd name="connsiteX10" fmla="*/ 600105 w 5184000"/>
              <a:gd name="connsiteY10" fmla="*/ 326922 h 648000"/>
              <a:gd name="connsiteX11" fmla="*/ 330105 w 5184000"/>
              <a:gd name="connsiteY11" fmla="*/ 56922 h 64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5184000" h="648000">
                <a:moveTo>
                  <a:pt x="324000" y="0"/>
                </a:moveTo>
                <a:lnTo>
                  <a:pt x="4860000" y="0"/>
                </a:lnTo>
                <a:cubicBezTo>
                  <a:pt x="5038940" y="0"/>
                  <a:pt x="5184000" y="145060"/>
                  <a:pt x="5184000" y="324000"/>
                </a:cubicBezTo>
                <a:cubicBezTo>
                  <a:pt x="5184000" y="502940"/>
                  <a:pt x="5038940" y="648000"/>
                  <a:pt x="4860000" y="648000"/>
                </a:cubicBezTo>
                <a:lnTo>
                  <a:pt x="324000" y="648000"/>
                </a:lnTo>
                <a:cubicBezTo>
                  <a:pt x="145060" y="648000"/>
                  <a:pt x="0" y="502940"/>
                  <a:pt x="0" y="324000"/>
                </a:cubicBezTo>
                <a:cubicBezTo>
                  <a:pt x="0" y="145060"/>
                  <a:pt x="145060" y="0"/>
                  <a:pt x="324000" y="0"/>
                </a:cubicBezTo>
                <a:close/>
                <a:moveTo>
                  <a:pt x="330105" y="56922"/>
                </a:moveTo>
                <a:cubicBezTo>
                  <a:pt x="180988" y="56922"/>
                  <a:pt x="60105" y="177805"/>
                  <a:pt x="60105" y="326922"/>
                </a:cubicBezTo>
                <a:cubicBezTo>
                  <a:pt x="60105" y="476039"/>
                  <a:pt x="180988" y="596922"/>
                  <a:pt x="330105" y="596922"/>
                </a:cubicBezTo>
                <a:cubicBezTo>
                  <a:pt x="479222" y="596922"/>
                  <a:pt x="600105" y="476039"/>
                  <a:pt x="600105" y="326922"/>
                </a:cubicBezTo>
                <a:cubicBezTo>
                  <a:pt x="600105" y="177805"/>
                  <a:pt x="479222" y="56922"/>
                  <a:pt x="330105" y="56922"/>
                </a:cubicBezTo>
                <a:close/>
              </a:path>
            </a:pathLst>
          </a:custGeom>
          <a:solidFill>
            <a:schemeClr val="tx2"/>
          </a:solidFill>
        </p:spPr>
        <p:txBody>
          <a:bodyPr vert="horz" lIns="792000" tIns="36000" rIns="180000" bIns="36000" rtlCol="0" anchor="ctr">
            <a:noAutofit/>
          </a:bodyPr>
          <a:lstStyle/>
          <a:p>
            <a:pPr lvl="0" indent="0">
              <a:lnSpc>
                <a:spcPts val="1800"/>
              </a:lnSpc>
              <a:spcBef>
                <a:spcPts val="300"/>
              </a:spcBef>
              <a:spcAft>
                <a:spcPts val="300"/>
              </a:spcAft>
              <a:buClr>
                <a:schemeClr val="accent2"/>
              </a:buClr>
              <a:buSzPct val="100000"/>
              <a:buFont typeface="Verdana" panose="020B0604030504040204" pitchFamily="34" charset="0"/>
              <a:buNone/>
              <a:tabLst>
                <a:tab pos="182563" algn="l"/>
              </a:tabLst>
            </a:pPr>
            <a:endParaRPr lang="en-US" sz="1400" b="0" baseline="0" noProof="0">
              <a:solidFill>
                <a:schemeClr val="bg1"/>
              </a:solidFill>
            </a:endParaRPr>
          </a:p>
        </p:txBody>
      </p:sp>
      <p:sp>
        <p:nvSpPr>
          <p:cNvPr id="33" name="text 1">
            <a:extLst>
              <a:ext uri="{FF2B5EF4-FFF2-40B4-BE49-F238E27FC236}">
                <a16:creationId xmlns:a16="http://schemas.microsoft.com/office/drawing/2014/main" id="{DD96806B-48D8-E6F8-9423-72D4A6C81822}"/>
              </a:ext>
            </a:extLst>
          </p:cNvPr>
          <p:cNvSpPr>
            <a:spLocks noGrp="1"/>
          </p:cNvSpPr>
          <p:nvPr>
            <p:ph type="body" idx="33"/>
          </p:nvPr>
        </p:nvSpPr>
        <p:spPr>
          <a:xfrm>
            <a:off x="1355272" y="2417650"/>
            <a:ext cx="4104000" cy="540000"/>
          </a:xfrm>
        </p:spPr>
        <p:txBody>
          <a:bodyPr anchor="ctr"/>
          <a:lstStyle>
            <a:lvl1pPr marL="0" indent="0">
              <a:buNone/>
              <a:defRPr sz="1400" b="0">
                <a:solidFill>
                  <a:schemeClr val="bg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4" name="icon 1">
            <a:extLst>
              <a:ext uri="{FF2B5EF4-FFF2-40B4-BE49-F238E27FC236}">
                <a16:creationId xmlns:a16="http://schemas.microsoft.com/office/drawing/2014/main" id="{621A39AA-06E3-F7FF-F24B-7802952D9EA4}"/>
              </a:ext>
            </a:extLst>
          </p:cNvPr>
          <p:cNvSpPr>
            <a:spLocks noGrp="1"/>
          </p:cNvSpPr>
          <p:nvPr>
            <p:ph sz="quarter" idx="34"/>
          </p:nvPr>
        </p:nvSpPr>
        <p:spPr>
          <a:xfrm>
            <a:off x="646906" y="2468676"/>
            <a:ext cx="432000" cy="432000"/>
          </a:xfrm>
          <a:prstGeom prst="ellipse">
            <a:avLst/>
          </a:prstGeom>
        </p:spPr>
        <p:txBody>
          <a:bodyPr wrap="none" anchor="ctr" anchorCtr="1"/>
          <a:lstStyle>
            <a:lvl1pPr>
              <a:defRPr>
                <a:solidFill>
                  <a:schemeClr val="accent5"/>
                </a:solidFill>
              </a:defRPr>
            </a:lvl1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2E584EB3-A18F-8409-1585-461B9E51B849}"/>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451897319"/>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C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734"/>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612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DE9E87C9-72F0-A438-28FC-414C6663B419}"/>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2164072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C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3156"/>
            </a:avLst>
          </a:prstGeom>
          <a:solidFill>
            <a:schemeClr val="bg1"/>
          </a:solidFill>
          <a:effectLst/>
        </p:spPr>
        <p:txBody>
          <a:bodyPr/>
          <a:lstStyle/>
          <a:p>
            <a:r>
              <a:rPr lang="de-DE"/>
              <a:t>Bild durch Klicken auf Symbol hinzufügen</a:t>
            </a:r>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hasCustomPrompt="1"/>
          </p:nvPr>
        </p:nvSpPr>
        <p:spPr>
          <a:xfrm>
            <a:off x="8791575" y="3218400"/>
            <a:ext cx="2448000" cy="900000"/>
          </a:xfrm>
          <a:prstGeom prst="roundRect">
            <a:avLst>
              <a:gd name="adj" fmla="val 9259"/>
            </a:avLst>
          </a:prstGeom>
          <a:solidFill>
            <a:schemeClr val="tx2"/>
          </a:solidFill>
        </p:spPr>
        <p:txBody>
          <a:bodyPr lIns="108000" tIns="72000" rIns="72000"/>
          <a:lstStyle>
            <a:lvl1pPr>
              <a:defRPr>
                <a:solidFill>
                  <a:schemeClr val="accent4"/>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bg2"/>
                </a:solidFill>
                <a:latin typeface="+mj-lt"/>
              </a:defRPr>
            </a:lvl5pPr>
          </a:lstStyle>
          <a:p>
            <a:pPr lvl="4"/>
            <a:r>
              <a:rPr lang="de-DE" dirty="0"/>
              <a:t>Fünfte Ebene</a:t>
            </a:r>
            <a:endParaRPr lang="en-US"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8" y="2627999"/>
            <a:ext cx="54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E22BD351-C9BE-21CE-9FB8-0C9E9A47D48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10398700"/>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C  041 : title page">
    <p:spTree>
      <p:nvGrpSpPr>
        <p:cNvPr id="1" name=""/>
        <p:cNvGrpSpPr/>
        <p:nvPr/>
      </p:nvGrpSpPr>
      <p:grpSpPr>
        <a:xfrm>
          <a:off x="0" y="0"/>
          <a:ext cx="0" cy="0"/>
          <a:chOff x="0" y="0"/>
          <a:chExt cx="0" cy="0"/>
        </a:xfrm>
      </p:grpSpPr>
      <p:sp>
        <p:nvSpPr>
          <p:cNvPr id="4" name="picture shape">
            <a:extLst>
              <a:ext uri="{FF2B5EF4-FFF2-40B4-BE49-F238E27FC236}">
                <a16:creationId xmlns:a16="http://schemas.microsoft.com/office/drawing/2014/main" id="{7857030B-3E39-3F1B-53AE-2784E28F81B2}"/>
              </a:ext>
            </a:extLst>
          </p:cNvPr>
          <p:cNvSpPr>
            <a:spLocks noGrp="1"/>
          </p:cNvSpPr>
          <p:nvPr>
            <p:ph type="pic" sz="quarter" idx="25"/>
          </p:nvPr>
        </p:nvSpPr>
        <p:spPr>
          <a:xfrm>
            <a:off x="4971201" y="0"/>
            <a:ext cx="7220799"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solidFill>
              <a:schemeClr val="tx1"/>
            </a:solidFill>
            <a:prstDash val="solid"/>
            <a:miter/>
          </a:ln>
        </p:spPr>
        <p:txBody>
          <a:bodyPr vert="horz" lIns="0" tIns="0" rIns="0" bIns="0" rtlCol="0" anchor="ctr">
            <a:noAutofit/>
          </a:bodyPr>
          <a:lstStyle>
            <a:lvl1pPr>
              <a:defRPr lang="en-DE"/>
            </a:lvl1pPr>
          </a:lstStyle>
          <a:p>
            <a:pPr lvl="0"/>
            <a:r>
              <a:rPr lang="de-DE"/>
              <a:t>Bild durch Klicken auf Symbol hinzufügen</a:t>
            </a:r>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415192116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C   015 : 2 contents : picture right">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A635D9A4-CFD9-CD23-26B6-549D22553AB0}"/>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0" name="content top">
            <a:extLst>
              <a:ext uri="{FF2B5EF4-FFF2-40B4-BE49-F238E27FC236}">
                <a16:creationId xmlns:a16="http://schemas.microsoft.com/office/drawing/2014/main" id="{97576659-C8C2-CA59-64C3-58E8F0E989D5}"/>
              </a:ext>
            </a:extLst>
          </p:cNvPr>
          <p:cNvSpPr>
            <a:spLocks noGrp="1"/>
          </p:cNvSpPr>
          <p:nvPr>
            <p:ph sz="quarter" idx="17"/>
          </p:nvPr>
        </p:nvSpPr>
        <p:spPr>
          <a:xfrm>
            <a:off x="539999" y="1476000"/>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5F74E5C9-A99A-B675-63A9-BCFE8B3DBB59}"/>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0164289"/>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C   015a : picture left : 2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r>
              <a:rPr lang="de-DE"/>
              <a:t>Mastertextformat bearbeiten</a:t>
            </a:r>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bg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2">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bg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08909801"/>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C  015b : picture right : 2 textboxes right">
    <p:spTree>
      <p:nvGrpSpPr>
        <p:cNvPr id="1" name=""/>
        <p:cNvGrpSpPr/>
        <p:nvPr/>
      </p:nvGrpSpPr>
      <p:grpSpPr>
        <a:xfrm>
          <a:off x="0" y="0"/>
          <a:ext cx="0" cy="0"/>
          <a:chOff x="0" y="0"/>
          <a:chExt cx="0" cy="0"/>
        </a:xfrm>
      </p:grpSpPr>
      <p:sp>
        <p:nvSpPr>
          <p:cNvPr id="9" name="text 1">
            <a:extLst>
              <a:ext uri="{FF2B5EF4-FFF2-40B4-BE49-F238E27FC236}">
                <a16:creationId xmlns:a16="http://schemas.microsoft.com/office/drawing/2014/main" id="{9B2A88C9-1216-ACEA-1186-B333E3BE50F8}"/>
              </a:ext>
            </a:extLst>
          </p:cNvPr>
          <p:cNvSpPr>
            <a:spLocks noGrp="1"/>
          </p:cNvSpPr>
          <p:nvPr>
            <p:ph type="body" sz="quarter" idx="27" hasCustomPrompt="1"/>
          </p:nvPr>
        </p:nvSpPr>
        <p:spPr>
          <a:xfrm>
            <a:off x="43119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en-US" dirty="0"/>
              <a:t>Click to edit Master text styles</a:t>
            </a:r>
          </a:p>
        </p:txBody>
      </p:sp>
      <p:sp>
        <p:nvSpPr>
          <p:cNvPr id="3" name="picture right 11cm">
            <a:extLst>
              <a:ext uri="{FF2B5EF4-FFF2-40B4-BE49-F238E27FC236}">
                <a16:creationId xmlns:a16="http://schemas.microsoft.com/office/drawing/2014/main" id="{CF39BB89-805E-246B-1F3B-083751F3DF3A}"/>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bg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hasCustomPrompt="1"/>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en-US" dirty="0"/>
              <a:t>Click to edit Master text styles</a:t>
            </a:r>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bg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585489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C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76"/>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3154"/>
            </a:avLst>
          </a:prstGeom>
          <a:solidFill>
            <a:schemeClr val="bg1"/>
          </a:solidFill>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9EFF76F2-BD27-6340-B17B-150DEF142C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60258582"/>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C  017 : 2 contents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26"/>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853"/>
            </a:avLst>
          </a:prstGeom>
          <a:solidFill>
            <a:schemeClr val="bg1"/>
          </a:solidFill>
          <a:effectLst/>
        </p:spPr>
        <p:txBody>
          <a:bodyPr/>
          <a:lstStyle/>
          <a:p>
            <a:r>
              <a:rPr lang="de-DE"/>
              <a:t>Bild durch Klicken auf Symbol hinzufügen</a:t>
            </a:r>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hasCustomPrompt="1"/>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a:p>
            <a:pPr lvl="1"/>
            <a:r>
              <a:rPr lang="de-DE"/>
              <a:t>Zweite Ebene</a:t>
            </a:r>
          </a:p>
          <a:p>
            <a:pPr lvl="2"/>
            <a:r>
              <a:rPr lang="de-DE"/>
              <a:t>Dritte Ebene</a:t>
            </a:r>
          </a:p>
          <a:p>
            <a:pPr lvl="3"/>
            <a:r>
              <a:rPr lang="de-DE"/>
              <a:t>Vierte Ebene</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hasCustomPrompt="1"/>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a:p>
            <a:pPr lvl="1"/>
            <a:r>
              <a:rPr lang="de-DE"/>
              <a:t>Zweite Ebene</a:t>
            </a:r>
          </a:p>
          <a:p>
            <a:pPr lvl="2"/>
            <a:r>
              <a:rPr lang="de-DE"/>
              <a:t>Dritte Ebene</a:t>
            </a:r>
          </a:p>
          <a:p>
            <a:pPr lvl="3"/>
            <a:r>
              <a:rPr lang="de-DE"/>
              <a:t>Vierte Ebene</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635FE2F3-E76B-2A9A-A33B-977B9CAAF29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565155595"/>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C  018 : title small : 3 pictures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497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7965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19825" y="-180000"/>
            <a:ext cx="2700000" cy="3240000"/>
          </a:xfrm>
          <a:prstGeom prst="roundRect">
            <a:avLst>
              <a:gd name="adj" fmla="val 2618"/>
            </a:avLst>
          </a:prstGeom>
          <a:solidFill>
            <a:schemeClr val="bg1"/>
          </a:solidFill>
          <a:effectLst/>
        </p:spPr>
        <p:txBody>
          <a:bodyPr/>
          <a:lstStyle/>
          <a:p>
            <a:r>
              <a:rPr lang="de-DE"/>
              <a:t>Bild durch Klicken auf Symbol hinzufügen</a:t>
            </a:r>
            <a:endParaRPr lang="en-DE" dirty="0"/>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dirty="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FF555576-BC21-58F8-58DD-2628171D9B1C}"/>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3146701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C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5503"/>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ontent 2">
            <a:extLst>
              <a:ext uri="{FF2B5EF4-FFF2-40B4-BE49-F238E27FC236}">
                <a16:creationId xmlns:a16="http://schemas.microsoft.com/office/drawing/2014/main" id="{3DBBD527-B43C-A4A3-2C19-3107F5409B0A}"/>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73912" y="-108000"/>
            <a:ext cx="2700000" cy="1296000"/>
          </a:xfrm>
          <a:prstGeom prst="roundRect">
            <a:avLst>
              <a:gd name="adj" fmla="val 5411"/>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4" y="1476000"/>
            <a:ext cx="2700000" cy="4680000"/>
          </a:xfrm>
          <a:noFill/>
        </p:spPr>
        <p:txBody>
          <a:bodyPr vert="horz" lIns="0" tIns="0" rIns="0" bIns="0" rtlCol="0" anchor="t" anchorCtr="0">
            <a:noAutofit/>
          </a:bodyPr>
          <a:lstStyle>
            <a:lvl1pPr>
              <a:tabLst>
                <a:tab pos="723900" algn="r"/>
              </a:tabLst>
              <a:defRPr lang="de-DE"/>
            </a:lvl1pPr>
            <a:lvl2pPr>
              <a:tabLst>
                <a:tab pos="723900" algn="r"/>
              </a:tabLst>
              <a:defRPr lang="de-DE"/>
            </a:lvl2pPr>
            <a:lvl3pPr>
              <a:tabLst>
                <a:tab pos="723900" algn="r"/>
              </a:tabLst>
              <a:defRPr lang="de-DE"/>
            </a:lvl3pPr>
            <a:lvl4pPr>
              <a:tabLst>
                <a:tab pos="723900" algn="r"/>
              </a:tabLst>
              <a:defRPr lang="de-DE"/>
            </a:lvl4pPr>
            <a:lvl5pPr>
              <a:tabLst>
                <a:tab pos="723900" algn="r"/>
              </a:tabLst>
              <a:defRPr lang="en-US" dirty="0"/>
            </a:lvl5pPr>
          </a:lstStyle>
          <a:p>
            <a:pPr lvl="0"/>
            <a:r>
              <a:rPr lang="de-DE"/>
              <a:t>Mastertextformat bearbeiten</a:t>
            </a:r>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19824" y="-108000"/>
            <a:ext cx="2700000" cy="1296000"/>
          </a:xfrm>
          <a:prstGeom prst="roundRect">
            <a:avLst>
              <a:gd name="adj" fmla="val 5778"/>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de-DE" sz="2400" b="0" kern="1200" spc="0" baseline="0" noProof="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20993644"/>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C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3" name="text 3">
            <a:extLst>
              <a:ext uri="{FF2B5EF4-FFF2-40B4-BE49-F238E27FC236}">
                <a16:creationId xmlns:a16="http://schemas.microsoft.com/office/drawing/2014/main" id="{922FD02A-6203-52CA-225A-E7F36E0C9777}"/>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2" name="text 2">
            <a:extLst>
              <a:ext uri="{FF2B5EF4-FFF2-40B4-BE49-F238E27FC236}">
                <a16:creationId xmlns:a16="http://schemas.microsoft.com/office/drawing/2014/main" id="{47A720F8-6495-0A90-0B2B-96D743618C54}"/>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text 1">
            <a:extLst>
              <a:ext uri="{FF2B5EF4-FFF2-40B4-BE49-F238E27FC236}">
                <a16:creationId xmlns:a16="http://schemas.microsoft.com/office/drawing/2014/main" id="{1BF1AC36-FCCB-7183-0800-6570315803F5}"/>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hasCustomPrompt="1"/>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name 3">
            <a:extLst>
              <a:ext uri="{FF2B5EF4-FFF2-40B4-BE49-F238E27FC236}">
                <a16:creationId xmlns:a16="http://schemas.microsoft.com/office/drawing/2014/main" id="{2EF04260-3C27-AABD-C51E-111C7669C375}"/>
              </a:ext>
            </a:extLst>
          </p:cNvPr>
          <p:cNvSpPr>
            <a:spLocks noGrp="1"/>
          </p:cNvSpPr>
          <p:nvPr>
            <p:ph type="body" idx="49"/>
          </p:nvPr>
        </p:nvSpPr>
        <p:spPr>
          <a:xfrm>
            <a:off x="8182911"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3" name="name 2">
            <a:extLst>
              <a:ext uri="{FF2B5EF4-FFF2-40B4-BE49-F238E27FC236}">
                <a16:creationId xmlns:a16="http://schemas.microsoft.com/office/drawing/2014/main" id="{5A652350-EBC8-BE0A-9FF7-2523375BF38D}"/>
              </a:ext>
            </a:extLst>
          </p:cNvPr>
          <p:cNvSpPr>
            <a:spLocks noGrp="1"/>
          </p:cNvSpPr>
          <p:nvPr>
            <p:ph type="body" idx="50"/>
          </p:nvPr>
        </p:nvSpPr>
        <p:spPr>
          <a:xfrm>
            <a:off x="4361454"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5" name="name 1">
            <a:extLst>
              <a:ext uri="{FF2B5EF4-FFF2-40B4-BE49-F238E27FC236}">
                <a16:creationId xmlns:a16="http://schemas.microsoft.com/office/drawing/2014/main" id="{D8D6D391-03AB-5FA1-4BCB-78198295F5AD}"/>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1540866367"/>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C  019 : 4 pictures top : 4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362"/>
            </a:avLst>
          </a:prstGeom>
          <a:solidFill>
            <a:schemeClr val="bg1"/>
          </a:solidFill>
          <a:effectLst/>
        </p:spPr>
        <p:txBody>
          <a:bodyPr/>
          <a:lstStyle/>
          <a:p>
            <a:r>
              <a:rPr lang="de-DE"/>
              <a:t>Bild durch Klicken auf Symbol hinzufügen</a:t>
            </a:r>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528"/>
            </a:avLst>
          </a:prstGeom>
          <a:solidFill>
            <a:schemeClr val="bg1"/>
          </a:solidFill>
          <a:effectLst/>
        </p:spPr>
        <p:txBody>
          <a:bodyPr/>
          <a:lstStyle/>
          <a:p>
            <a:r>
              <a:rPr lang="de-DE"/>
              <a:t>Bild durch Klicken auf Symbol hinzufügen</a:t>
            </a:r>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564"/>
            </a:avLst>
          </a:prstGeom>
          <a:solidFill>
            <a:schemeClr val="bg1"/>
          </a:solidFill>
          <a:effectLst/>
        </p:spPr>
        <p:txBody>
          <a:bodyPr/>
          <a:lstStyle/>
          <a:p>
            <a:r>
              <a:rPr lang="de-DE"/>
              <a:t>Bild durch Klicken auf Symbol hinzufügen</a:t>
            </a:r>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63710" y="1476000"/>
            <a:ext cx="2520000" cy="1440000"/>
          </a:xfrm>
          <a:prstGeom prst="roundRect">
            <a:avLst>
              <a:gd name="adj" fmla="val 4647"/>
            </a:avLst>
          </a:prstGeom>
          <a:solidFill>
            <a:schemeClr val="bg1"/>
          </a:solidFill>
          <a:effectLst/>
        </p:spPr>
        <p:txBody>
          <a:bodyPr/>
          <a:lstStyle/>
          <a:p>
            <a:r>
              <a:rPr lang="de-DE"/>
              <a:t>Bild durch Klicken auf Symbol hinzufügen</a:t>
            </a:r>
            <a:endParaRPr lang="en-DE" dirty="0"/>
          </a:p>
        </p:txBody>
      </p:sp>
      <p:sp>
        <p:nvSpPr>
          <p:cNvPr id="2" name="title 1">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11" name="navigation">
            <a:extLst>
              <a:ext uri="{FF2B5EF4-FFF2-40B4-BE49-F238E27FC236}">
                <a16:creationId xmlns:a16="http://schemas.microsoft.com/office/drawing/2014/main" id="{12DF49F4-1F04-1F1F-7725-9D1AC53BE46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8741211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C  020 : picture left : 4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ircle">
            <a:extLst>
              <a:ext uri="{FF2B5EF4-FFF2-40B4-BE49-F238E27FC236}">
                <a16:creationId xmlns:a16="http://schemas.microsoft.com/office/drawing/2014/main" id="{E5B88703-E9BF-0C2F-4269-A9F19C40121D}"/>
              </a:ext>
            </a:extLst>
          </p:cNvPr>
          <p:cNvSpPr>
            <a:spLocks noGrp="1"/>
          </p:cNvSpPr>
          <p:nvPr>
            <p:ph type="body" idx="1" hasCustomPrompt="1"/>
          </p:nvPr>
        </p:nvSpPr>
        <p:spPr>
          <a:xfrm>
            <a:off x="4289172" y="1044000"/>
            <a:ext cx="864000" cy="864000"/>
          </a:xfrm>
          <a:prstGeom prst="ellipse">
            <a:avLst/>
          </a:prstGeom>
          <a:solidFill>
            <a:schemeClr val="accent3"/>
          </a:solidFill>
          <a:ln w="3175">
            <a:solidFill>
              <a:schemeClr val="accent3"/>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8" name="icon-placeholder">
            <a:extLst>
              <a:ext uri="{FF2B5EF4-FFF2-40B4-BE49-F238E27FC236}">
                <a16:creationId xmlns:a16="http://schemas.microsoft.com/office/drawing/2014/main" id="{7A046E54-CAF8-82C1-9111-5F55CCBA550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tx1"/>
                </a:solidFill>
              </a:defRPr>
            </a:lvl1pPr>
          </a:lstStyle>
          <a:p>
            <a:pPr lvl="0"/>
            <a:r>
              <a:rPr lang="de-DE" dirty="0"/>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5522103"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4855446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C  001 : BASIC title and content">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C058B08A-7CD0-4327-BA6B-80BA064D3C0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4" name="footer">
            <a:extLst>
              <a:ext uri="{FF2B5EF4-FFF2-40B4-BE49-F238E27FC236}">
                <a16:creationId xmlns:a16="http://schemas.microsoft.com/office/drawing/2014/main" id="{1EB61E06-D8DE-E58E-5856-EC5493233CD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0" name="date">
            <a:extLst>
              <a:ext uri="{FF2B5EF4-FFF2-40B4-BE49-F238E27FC236}">
                <a16:creationId xmlns:a16="http://schemas.microsoft.com/office/drawing/2014/main" id="{58B53324-6563-A95B-B8EA-46BD5C4DE7B4}"/>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93E995B-3031-4F71-130F-F13170D6367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070615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C  021 : 4 textboxes left : picture right">
    <p:spTree>
      <p:nvGrpSpPr>
        <p:cNvPr id="1" name=""/>
        <p:cNvGrpSpPr/>
        <p:nvPr/>
      </p:nvGrpSpPr>
      <p:grpSpPr>
        <a:xfrm>
          <a:off x="0" y="0"/>
          <a:ext cx="0" cy="0"/>
          <a:chOff x="0" y="0"/>
          <a:chExt cx="0" cy="0"/>
        </a:xfrm>
      </p:grpSpPr>
      <p:sp>
        <p:nvSpPr>
          <p:cNvPr id="2" name="picture right 11cm">
            <a:extLst>
              <a:ext uri="{FF2B5EF4-FFF2-40B4-BE49-F238E27FC236}">
                <a16:creationId xmlns:a16="http://schemas.microsoft.com/office/drawing/2014/main" id="{A5FFCE91-6216-65F0-E99E-12B1B5E9360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slide number">
            <a:extLst>
              <a:ext uri="{FF2B5EF4-FFF2-40B4-BE49-F238E27FC236}">
                <a16:creationId xmlns:a16="http://schemas.microsoft.com/office/drawing/2014/main" id="{61C22490-789B-BFF9-B222-ED971D27A77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6" name="footer">
            <a:extLst>
              <a:ext uri="{FF2B5EF4-FFF2-40B4-BE49-F238E27FC236}">
                <a16:creationId xmlns:a16="http://schemas.microsoft.com/office/drawing/2014/main" id="{DBF89A56-A523-E8FD-12B8-C64B68EC9D6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413D237B-B50A-AE37-8CA0-41A8F798B59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3" name="circle">
            <a:extLst>
              <a:ext uri="{FF2B5EF4-FFF2-40B4-BE49-F238E27FC236}">
                <a16:creationId xmlns:a16="http://schemas.microsoft.com/office/drawing/2014/main" id="{18E2054A-5D53-43EA-47D9-97D7ECD1D94C}"/>
              </a:ext>
            </a:extLst>
          </p:cNvPr>
          <p:cNvSpPr>
            <a:spLocks noGrp="1"/>
          </p:cNvSpPr>
          <p:nvPr>
            <p:ph type="body" idx="1" hasCustomPrompt="1"/>
          </p:nvPr>
        </p:nvSpPr>
        <p:spPr>
          <a:xfrm>
            <a:off x="7027200" y="1044000"/>
            <a:ext cx="864000" cy="864000"/>
          </a:xfrm>
          <a:prstGeom prst="ellipse">
            <a:avLst/>
          </a:prstGeom>
          <a:solidFill>
            <a:schemeClr val="accent3"/>
          </a:solidFill>
          <a:ln w="3175">
            <a:solidFill>
              <a:schemeClr val="accent3"/>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p>
        </p:txBody>
      </p:sp>
      <p:sp>
        <p:nvSpPr>
          <p:cNvPr id="4" name="icon-placeholder">
            <a:extLst>
              <a:ext uri="{FF2B5EF4-FFF2-40B4-BE49-F238E27FC236}">
                <a16:creationId xmlns:a16="http://schemas.microsoft.com/office/drawing/2014/main" id="{42DC2C6F-C5E6-4054-16E0-E9CD4D28965E}"/>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tx1"/>
                </a:solidFill>
              </a:defRPr>
            </a:lvl1pPr>
          </a:lstStyle>
          <a:p>
            <a:pPr lvl="0"/>
            <a:r>
              <a:rPr lang="de-DE" dirty="0"/>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8866862" y="1493156"/>
            <a:ext cx="2880000" cy="3600000"/>
          </a:xfrm>
        </p:spPr>
        <p:txBody>
          <a:bodyPr vert="horz" anchor="ctr"/>
          <a:lstStyle>
            <a:lvl1pPr algn="l" defTabSz="914400" rtl="0" eaLnBrk="1" latinLnBrk="0" hangingPunct="1">
              <a:lnSpc>
                <a:spcPts val="2800"/>
              </a:lnSpc>
              <a:spcBef>
                <a:spcPct val="0"/>
              </a:spcBef>
              <a:buNone/>
              <a:tabLst>
                <a:tab pos="10760075" algn="r"/>
              </a:tabLst>
              <a:defRPr lang="en-US" sz="2400" b="0" i="0" kern="1200" spc="100" baseline="0" noProof="0" dirty="0">
                <a:solidFill>
                  <a:schemeClr val="tx1"/>
                </a:solidFill>
                <a:latin typeface="Segoe UI Semibold" panose="020B0502040204020203" pitchFamily="34" charset="0"/>
                <a:ea typeface="Segoe UI Black" panose="020B0A02040204020203" pitchFamily="34" charset="0"/>
                <a:cs typeface="Segoe UI Semibold" panose="020B0502040204020203" pitchFamily="34" charset="0"/>
              </a:defRPr>
            </a:lvl1pPr>
          </a:lstStyle>
          <a:p>
            <a:r>
              <a:rPr lang="de-DE" dirty="0"/>
              <a:t>Mastertitelformat bearbeiten</a:t>
            </a:r>
            <a:endParaRPr lang="en-US" dirty="0"/>
          </a:p>
        </p:txBody>
      </p:sp>
      <p:sp>
        <p:nvSpPr>
          <p:cNvPr id="5" name="navigation">
            <a:extLst>
              <a:ext uri="{FF2B5EF4-FFF2-40B4-BE49-F238E27FC236}">
                <a16:creationId xmlns:a16="http://schemas.microsoft.com/office/drawing/2014/main" id="{2C29F309-EA97-F8D7-B9E5-7F0D7433E651}"/>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65850891"/>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C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2880000"/>
            <a:ext cx="4320000" cy="3240000"/>
          </a:xfrm>
          <a:prstGeom prst="rect">
            <a:avLst/>
          </a:prstGeom>
          <a:noFill/>
        </p:spPr>
        <p:txBody>
          <a:bodyPr vert="horz" lIns="0" tIns="0" rIns="0" bIns="0" rtlCol="0" anchor="t">
            <a:noAutofit/>
          </a:bodyPr>
          <a:lstStyle>
            <a:lvl1pPr>
              <a:defRPr lang="en-US" dirty="0"/>
            </a:lvl1pPr>
          </a:lstStyle>
          <a:p>
            <a:pPr lvl="0"/>
            <a:r>
              <a:rPr lang="de-DE"/>
              <a:t>Mastertextformat bearbeiten</a:t>
            </a:r>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no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dirty="0"/>
              <a:t> </a:t>
            </a:r>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 name="Titel 3">
            <a:extLst>
              <a:ext uri="{FF2B5EF4-FFF2-40B4-BE49-F238E27FC236}">
                <a16:creationId xmlns:a16="http://schemas.microsoft.com/office/drawing/2014/main" id="{BCCE51AD-D4D1-9C63-BDC8-ED0F2A2F5E24}"/>
              </a:ext>
            </a:extLst>
          </p:cNvPr>
          <p:cNvSpPr>
            <a:spLocks noGrp="1"/>
          </p:cNvSpPr>
          <p:nvPr>
            <p:ph type="title"/>
          </p:nvPr>
        </p:nvSpPr>
        <p:spPr>
          <a:xfrm>
            <a:off x="7344000" y="1944000"/>
            <a:ext cx="4320000" cy="648000"/>
          </a:xfrm>
        </p:spPr>
        <p:txBody>
          <a:bodyPr/>
          <a:lstStyle/>
          <a:p>
            <a:r>
              <a:rPr lang="de-DE" dirty="0"/>
              <a:t>Mastertitelformat bearbeiten</a:t>
            </a:r>
          </a:p>
        </p:txBody>
      </p:sp>
    </p:spTree>
    <p:extLst>
      <p:ext uri="{BB962C8B-B14F-4D97-AF65-F5344CB8AC3E}">
        <p14:creationId xmlns:p14="http://schemas.microsoft.com/office/powerpoint/2010/main" val="4199478801"/>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C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de-DE" smtClean="0"/>
              <a:pPr/>
              <a:t>‹Nr.›</a:t>
            </a:fld>
            <a:endParaRPr lang="de-DE"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Layout Samples Route C –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lumMod val="90000"/>
              <a:lumOff val="10000"/>
            </a:schemeClr>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sz="1400">
                <a:solidFill>
                  <a:schemeClr val="tx1"/>
                </a:solidFill>
                <a:latin typeface="+mj-lt"/>
              </a:defRPr>
            </a:lvl1pPr>
          </a:lstStyle>
          <a:p>
            <a:pPr lvl="0"/>
            <a:r>
              <a:rPr lang="de-DE" dirty="0"/>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lumMod val="90000"/>
              <a:lumOff val="10000"/>
            </a:schemeClr>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sz="1400">
                <a:solidFill>
                  <a:schemeClr val="tx1"/>
                </a:solidFill>
                <a:latin typeface="+mj-lt"/>
              </a:defRPr>
            </a:lvl1pPr>
          </a:lstStyle>
          <a:p>
            <a:pPr lvl="0"/>
            <a:r>
              <a:rPr lang="de-DE" dirty="0"/>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lumMod val="90000"/>
              <a:lumOff val="10000"/>
            </a:schemeClr>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dirty="0"/>
              <a:t>Mastertextformat bearbeiten</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3"/>
          </a:solidFill>
          <a:ln w="3175">
            <a:noFill/>
          </a:ln>
          <a:effectLst/>
        </p:spPr>
        <p:txBody>
          <a:bodyPr anchor="ctr"/>
          <a:lstStyle>
            <a:lvl1pPr marL="0" indent="0" algn="ctr">
              <a:lnSpc>
                <a:spcPts val="1400"/>
              </a:lnSpc>
              <a:spcBef>
                <a:spcPts val="0"/>
              </a:spcBef>
              <a:spcAft>
                <a:spcPts val="0"/>
              </a:spcAft>
              <a:buNone/>
              <a:defRPr sz="14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tx1"/>
                </a:solidFill>
                <a:latin typeface="+mj-lt"/>
              </a:defRPr>
            </a:lvl1pPr>
          </a:lstStyle>
          <a:p>
            <a:pPr lvl="0"/>
            <a:r>
              <a:rPr lang="de-DE" dirty="0"/>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0">
              <a:lnSpc>
                <a:spcPts val="1600"/>
              </a:lnSpc>
              <a:spcBef>
                <a:spcPts val="0"/>
              </a:spcBef>
              <a:spcAft>
                <a:spcPts val="0"/>
              </a:spcAft>
            </a:pPr>
            <a:r>
              <a:rPr lang="de-DE" dirty="0"/>
              <a:t>Mastertextformat bearbeiten</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de-DE"/>
              <a:t>Mastertextformat bearbeiten</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de-DE"/>
              <a:t>Mastertextformat bearbeiten</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lang="en-US" sz="1400" b="0" kern="1200" spc="40" baseline="0" noProof="0">
                <a:gradFill>
                  <a:gsLst>
                    <a:gs pos="0">
                      <a:srgbClr val="FF4B4B"/>
                    </a:gs>
                    <a:gs pos="100000">
                      <a:srgbClr val="FF744F"/>
                    </a:gs>
                  </a:gsLst>
                  <a:lin ang="18900000" scaled="0"/>
                </a:gradFill>
                <a:latin typeface="+mj-lt"/>
                <a:ea typeface="+mn-ea"/>
                <a:cs typeface="+mn-cs"/>
              </a:defRPr>
            </a:lvl5pPr>
          </a:lstStyle>
          <a:p>
            <a:pPr marL="0" lv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pPr>
            <a:r>
              <a:rPr lang="de-DE"/>
              <a:t>Mastertextformat bearbeiten</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de-DE"/>
              <a:t>Mastertitelformat bearbeiten</a:t>
            </a:r>
            <a:endParaRPr lang="en-US"/>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66033404"/>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C  022b : references : content left : picture right : citiation right">
    <p:bg>
      <p:bgRef idx="1001">
        <a:schemeClr val="bg2"/>
      </p:bgRef>
    </p:bg>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39" name="bg blue">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solidFill>
            <a:schemeClr val="accent3"/>
          </a:solidFill>
          <a:ln w="9525" cap="flat">
            <a:noFill/>
            <a:prstDash val="solid"/>
            <a:miter/>
          </a:ln>
        </p:spPr>
        <p:txBody>
          <a:bodyPr lIns="540000" tIns="432000" rIns="360000" bIns="36000" rtlCol="0" anchor="t" anchorCtr="0"/>
          <a:lstStyle/>
          <a:p>
            <a:pPr lvl="0">
              <a:spcBef>
                <a:spcPts val="600"/>
              </a:spcBef>
              <a:spcAft>
                <a:spcPts val="600"/>
              </a:spcAft>
            </a:pPr>
            <a:endParaRPr lang="en-DE" sz="1600" b="1" i="0" noProof="0" dirty="0" err="1">
              <a:solidFill>
                <a:schemeClr val="bg1"/>
              </a:solidFill>
              <a:effectLst/>
              <a:latin typeface="+mj-lt"/>
            </a:endParaRPr>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a:lstStyle>
            <a:lvl1pPr>
              <a:defRPr>
                <a:solidFill>
                  <a:schemeClr val="bg1"/>
                </a:solidFill>
              </a:defRPr>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lvl1pPr>
              <a:defRPr>
                <a:solidFill>
                  <a:schemeClr val="bg1"/>
                </a:solidFill>
              </a:defRPr>
            </a:lvl1pPr>
          </a:lstStyle>
          <a:p>
            <a:r>
              <a:rPr lang="en-US"/>
              <a:t>Layout Samples Route C –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8891375" y="0"/>
            <a:ext cx="3292985" cy="6858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lang="en-US" sz="2000" b="0" kern="1200" baseline="0" noProof="0" dirty="0">
                <a:gradFill>
                  <a:gsLst>
                    <a:gs pos="0">
                      <a:srgbClr val="EF4251"/>
                    </a:gs>
                    <a:gs pos="100000">
                      <a:srgbClr val="FF744F"/>
                    </a:gs>
                  </a:gsLst>
                  <a:lin ang="18900000" scaled="0"/>
                </a:gra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ctr" defTabSz="914400" rtl="0" eaLnBrk="1" latinLnBrk="0" hangingPunct="1">
              <a:lnSpc>
                <a:spcPct val="100000"/>
              </a:lnSpc>
              <a:spcBef>
                <a:spcPts val="0"/>
              </a:spcBef>
              <a:spcAft>
                <a:spcPts val="0"/>
              </a:spcAft>
              <a:buClr>
                <a:schemeClr val="accent2"/>
              </a:buClr>
              <a:buSzPct val="100000"/>
              <a:buFont typeface="Verdana" panose="020B0604030504040204" pitchFamily="34" charset="0"/>
              <a:buNone/>
            </a:pPr>
            <a:r>
              <a:rPr lang="de-DE"/>
              <a:t>Mastertextformat bearbeiten</a:t>
            </a: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5891927" y="1507551"/>
            <a:ext cx="2880000" cy="360000"/>
          </a:xfrm>
        </p:spPr>
        <p:txBody>
          <a:bodyPr anchor="t" anchorCtr="0"/>
          <a:lstStyle>
            <a:lvl1pPr marL="0" indent="0">
              <a:lnSpc>
                <a:spcPct val="100000"/>
              </a:lnSpc>
              <a:buNone/>
              <a:defRPr sz="1200" b="0" cap="all" spc="1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no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5890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9138"/>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r>
              <a:rPr lang="de-DE"/>
              <a:t>Mastertitelformat bearbeiten</a:t>
            </a:r>
            <a:endParaRPr lang="en-US"/>
          </a:p>
        </p:txBody>
      </p:sp>
      <p:sp>
        <p:nvSpPr>
          <p:cNvPr id="14" name="navigation">
            <a:extLst>
              <a:ext uri="{FF2B5EF4-FFF2-40B4-BE49-F238E27FC236}">
                <a16:creationId xmlns:a16="http://schemas.microsoft.com/office/drawing/2014/main" id="{F008CB4D-7A92-3E0F-1BCD-F25372D05784}"/>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20659940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C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66076"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66076"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8000"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ctr" anchorCtr="0"/>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283877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C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6037"/>
            </a:avLst>
          </a:prstGeom>
          <a:solidFill>
            <a:schemeClr val="bg1"/>
          </a:solidFill>
          <a:effectLst/>
        </p:spPr>
        <p:txBody>
          <a:bodyPr/>
          <a:lstStyle/>
          <a:p>
            <a:r>
              <a:rPr lang="de-DE"/>
              <a:t>Bild durch Klicken auf Symbol hinzufügen</a:t>
            </a:r>
            <a:endParaRPr lang="en-DE" dirty="0"/>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6140"/>
            </a:avLst>
          </a:prstGeom>
          <a:solidFill>
            <a:schemeClr val="bg1"/>
          </a:solidFill>
          <a:effectLst/>
        </p:spPr>
        <p:txBody>
          <a:bodyPr/>
          <a:lstStyle/>
          <a:p>
            <a:r>
              <a:rPr lang="de-DE"/>
              <a:t>Bild durch Klicken auf Symbol hinzufügen</a:t>
            </a:r>
            <a:endParaRPr lang="en-DE" dirty="0"/>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r>
              <a:rPr lang="de-DE"/>
              <a:t>Mastertextformat bearbeiten</a:t>
            </a:r>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5928"/>
            </a:avLst>
          </a:prstGeom>
          <a:solidFill>
            <a:schemeClr val="bg1"/>
          </a:solidFill>
          <a:effectLst/>
        </p:spPr>
        <p:txBody>
          <a:bodyPr/>
          <a:lstStyle/>
          <a:p>
            <a:r>
              <a:rPr lang="de-DE"/>
              <a:t>Bild durch Klicken auf Symbol hinzufügen</a:t>
            </a:r>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endParaRPr lang="en-US" dirty="0"/>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p:nvPr>
        </p:nvSpPr>
        <p:spPr>
          <a:xfrm>
            <a:off x="2843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48523683"/>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C  024 : 3 icon-circles : 3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solidFill>
            <a:schemeClr val="bg1"/>
          </a:solidFill>
          <a:ln w="3175">
            <a:solidFill>
              <a:schemeClr val="accent3"/>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a:noFill/>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solidFill>
            <a:schemeClr val="bg1"/>
          </a:solidFill>
          <a:ln w="3175">
            <a:solidFill>
              <a:schemeClr val="accent3"/>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a:noFill/>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solidFill>
            <a:schemeClr val="bg1"/>
          </a:solidFill>
          <a:ln w="3175">
            <a:solidFill>
              <a:schemeClr val="accent3"/>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a:noFill/>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C4D3B094-8D0A-E757-3E27-648ED5D1B90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51053542"/>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C  024a : pc : content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lvl1pPr>
              <a:defRPr/>
            </a:lvl1pPr>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5" name="monitor">
            <a:extLst>
              <a:ext uri="{FF2B5EF4-FFF2-40B4-BE49-F238E27FC236}">
                <a16:creationId xmlns:a16="http://schemas.microsoft.com/office/drawing/2014/main" id="{048FB957-3DA3-ACC9-5E5A-CE721D97D840}"/>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9" name="picture front">
            <a:extLst>
              <a:ext uri="{FF2B5EF4-FFF2-40B4-BE49-F238E27FC236}">
                <a16:creationId xmlns:a16="http://schemas.microsoft.com/office/drawing/2014/main" id="{3271A721-7DD4-20B3-B6C8-9A3D9CE39832}"/>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5285BA0D-8E8C-3D15-DAB0-014062932768}"/>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3" name="monitor">
            <a:extLst>
              <a:ext uri="{FF2B5EF4-FFF2-40B4-BE49-F238E27FC236}">
                <a16:creationId xmlns:a16="http://schemas.microsoft.com/office/drawing/2014/main" id="{16B32310-4F6F-1C9A-5D4B-232FDB115B93}"/>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6" name="monitor">
            <a:extLst>
              <a:ext uri="{FF2B5EF4-FFF2-40B4-BE49-F238E27FC236}">
                <a16:creationId xmlns:a16="http://schemas.microsoft.com/office/drawing/2014/main" id="{9DE0EBF3-6D90-C8AF-B02C-377C4B9E7B0E}"/>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7" name="monitor">
            <a:extLst>
              <a:ext uri="{FF2B5EF4-FFF2-40B4-BE49-F238E27FC236}">
                <a16:creationId xmlns:a16="http://schemas.microsoft.com/office/drawing/2014/main" id="{66573B51-A807-025C-DA2A-76ECEFE8EA82}"/>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Tree>
    <p:extLst>
      <p:ext uri="{BB962C8B-B14F-4D97-AF65-F5344CB8AC3E}">
        <p14:creationId xmlns:p14="http://schemas.microsoft.com/office/powerpoint/2010/main" val="3704692288"/>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C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 name="mobile with hand">
            <a:extLst>
              <a:ext uri="{FF2B5EF4-FFF2-40B4-BE49-F238E27FC236}">
                <a16:creationId xmlns:a16="http://schemas.microsoft.com/office/drawing/2014/main" id="{FD84F13B-94C9-43C4-823C-C9CC4FDE16DF}"/>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5" name="mobile with hand">
            <a:extLst>
              <a:ext uri="{FF2B5EF4-FFF2-40B4-BE49-F238E27FC236}">
                <a16:creationId xmlns:a16="http://schemas.microsoft.com/office/drawing/2014/main" id="{575CA990-309B-8448-54DF-4A954FEDF09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6" name="mobile with hand">
            <a:extLst>
              <a:ext uri="{FF2B5EF4-FFF2-40B4-BE49-F238E27FC236}">
                <a16:creationId xmlns:a16="http://schemas.microsoft.com/office/drawing/2014/main" id="{2614F5E8-8458-4909-9323-2BA531F876CD}"/>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Tree>
    <p:extLst>
      <p:ext uri="{BB962C8B-B14F-4D97-AF65-F5344CB8AC3E}">
        <p14:creationId xmlns:p14="http://schemas.microsoft.com/office/powerpoint/2010/main" val="1009281339"/>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C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39999"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34" name="Picture 33">
            <a:extLst>
              <a:ext uri="{FF2B5EF4-FFF2-40B4-BE49-F238E27FC236}">
                <a16:creationId xmlns:a16="http://schemas.microsoft.com/office/drawing/2014/main" id="{A98262B3-1280-FF8A-C5E6-7D3E1B302FDE}"/>
              </a:ext>
            </a:extLst>
          </p:cNvPr>
          <p:cNvPicPr>
            <a:picLocks noChangeAspect="1"/>
          </p:cNvPicPr>
          <p:nvPr/>
        </p:nvPicPr>
        <p:blipFill>
          <a:blip r:embed="rId2"/>
          <a:stretch>
            <a:fillRect/>
          </a:stretch>
        </p:blipFill>
        <p:spPr>
          <a:xfrm>
            <a:off x="3527118" y="1568896"/>
            <a:ext cx="8187638" cy="4627265"/>
          </a:xfrm>
          <a:prstGeom prst="rect">
            <a:avLst/>
          </a:prstGeom>
        </p:spPr>
      </p:pic>
      <p:sp>
        <p:nvSpPr>
          <p:cNvPr id="35" name="picture front">
            <a:extLst>
              <a:ext uri="{FF2B5EF4-FFF2-40B4-BE49-F238E27FC236}">
                <a16:creationId xmlns:a16="http://schemas.microsoft.com/office/drawing/2014/main" id="{57F2760C-32C2-34F7-2975-F44890EFB2E5}"/>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36" name="laptop picture">
            <a:extLst>
              <a:ext uri="{FF2B5EF4-FFF2-40B4-BE49-F238E27FC236}">
                <a16:creationId xmlns:a16="http://schemas.microsoft.com/office/drawing/2014/main" id="{F0FBBCF0-7BA6-D4E9-0B7D-A632704FF31A}"/>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r>
              <a:rPr lang="de-DE"/>
              <a:t>Bild durch Klicken auf Symbol hinzufügen</a:t>
            </a:r>
            <a:endParaRPr lang="en-DE" dirty="0"/>
          </a:p>
        </p:txBody>
      </p:sp>
      <p:sp>
        <p:nvSpPr>
          <p:cNvPr id="37" name="mobile picture">
            <a:extLst>
              <a:ext uri="{FF2B5EF4-FFF2-40B4-BE49-F238E27FC236}">
                <a16:creationId xmlns:a16="http://schemas.microsoft.com/office/drawing/2014/main" id="{83086F41-BC21-9FE8-0D2B-7B8B96B75322}"/>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pic>
        <p:nvPicPr>
          <p:cNvPr id="3" name="Picture 33">
            <a:extLst>
              <a:ext uri="{FF2B5EF4-FFF2-40B4-BE49-F238E27FC236}">
                <a16:creationId xmlns:a16="http://schemas.microsoft.com/office/drawing/2014/main" id="{7CDD7446-86EF-7CB0-6C34-B8ED1C1DDF05}"/>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5" name="Picture 33">
            <a:extLst>
              <a:ext uri="{FF2B5EF4-FFF2-40B4-BE49-F238E27FC236}">
                <a16:creationId xmlns:a16="http://schemas.microsoft.com/office/drawing/2014/main" id="{E35C72AB-BDBD-4F04-20AD-1B9DF987A2BC}"/>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6" name="Picture 33">
            <a:extLst>
              <a:ext uri="{FF2B5EF4-FFF2-40B4-BE49-F238E27FC236}">
                <a16:creationId xmlns:a16="http://schemas.microsoft.com/office/drawing/2014/main" id="{4B69321B-D595-1364-D59F-09DC849560ED}"/>
              </a:ext>
            </a:extLst>
          </p:cNvPr>
          <p:cNvPicPr>
            <a:picLocks noChangeAspect="1"/>
          </p:cNvPicPr>
          <p:nvPr userDrawn="1"/>
        </p:nvPicPr>
        <p:blipFill>
          <a:blip r:embed="rId2"/>
          <a:stretch>
            <a:fillRect/>
          </a:stretch>
        </p:blipFill>
        <p:spPr>
          <a:xfrm>
            <a:off x="3527118" y="1568896"/>
            <a:ext cx="8187638" cy="4627265"/>
          </a:xfrm>
          <a:prstGeom prst="rect">
            <a:avLst/>
          </a:prstGeom>
        </p:spPr>
      </p:pic>
    </p:spTree>
    <p:extLst>
      <p:ext uri="{BB962C8B-B14F-4D97-AF65-F5344CB8AC3E}">
        <p14:creationId xmlns:p14="http://schemas.microsoft.com/office/powerpoint/2010/main" val="701851384"/>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  001 : BASIC :  Footnote  :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4" name="Source">
            <a:extLst>
              <a:ext uri="{FF2B5EF4-FFF2-40B4-BE49-F238E27FC236}">
                <a16:creationId xmlns:a16="http://schemas.microsoft.com/office/drawing/2014/main" id="{4C750ABB-F946-1DE1-308F-B93DC07A1068}"/>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dirty="0"/>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173829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C  025 : 4 text box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Layout Samples Route C – dark 001</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11" name="subhead">
            <a:extLst>
              <a:ext uri="{FF2B5EF4-FFF2-40B4-BE49-F238E27FC236}">
                <a16:creationId xmlns:a16="http://schemas.microsoft.com/office/drawing/2014/main" id="{03911739-3C34-4A44-D22F-81965D2F6268}"/>
              </a:ext>
            </a:extLst>
          </p:cNvPr>
          <p:cNvSpPr>
            <a:spLocks noGrp="1"/>
          </p:cNvSpPr>
          <p:nvPr>
            <p:ph type="body" idx="1"/>
          </p:nvPr>
        </p:nvSpPr>
        <p:spPr>
          <a:xfrm>
            <a:off x="540000" y="1476000"/>
            <a:ext cx="11083470" cy="1440000"/>
          </a:xfrm>
          <a:prstGeom prst="roundRect">
            <a:avLst>
              <a:gd name="adj" fmla="val 5828"/>
            </a:avLst>
          </a:prstGeom>
          <a:solidFill>
            <a:schemeClr val="bg1"/>
          </a:solidFill>
          <a:ln w="3175">
            <a:solidFill>
              <a:schemeClr val="accent4">
                <a:lumMod val="90000"/>
              </a:schemeClr>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8729180" y="2052000"/>
            <a:ext cx="2340000" cy="3600000"/>
          </a:xfrm>
          <a:prstGeom prst="roundRect">
            <a:avLst>
              <a:gd name="adj" fmla="val 2115"/>
            </a:avLst>
          </a:prstGeom>
          <a:solidFill>
            <a:schemeClr val="bg1"/>
          </a:solidFill>
          <a:ln w="3175">
            <a:solidFill>
              <a:schemeClr val="accent4">
                <a:lumMod val="90000"/>
              </a:schemeClr>
            </a:solidFill>
          </a:ln>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8928610" y="2240750"/>
            <a:ext cx="540000" cy="540000"/>
          </a:xfrm>
        </p:spPr>
        <p:txBody>
          <a:bodyPr/>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6203454" y="2052000"/>
            <a:ext cx="2340000" cy="3600000"/>
          </a:xfrm>
          <a:prstGeom prst="roundRect">
            <a:avLst>
              <a:gd name="adj" fmla="val 2115"/>
            </a:avLst>
          </a:prstGeom>
          <a:solidFill>
            <a:schemeClr val="bg1"/>
          </a:solidFill>
          <a:ln w="3175">
            <a:solidFill>
              <a:schemeClr val="accent4">
                <a:lumMod val="90000"/>
              </a:schemeClr>
            </a:solidFill>
          </a:ln>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6407294" y="2240750"/>
            <a:ext cx="540000" cy="540000"/>
          </a:xfrm>
        </p:spPr>
        <p:txBody>
          <a:bodyPr/>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677727" y="2052000"/>
            <a:ext cx="2340000" cy="3600000"/>
          </a:xfrm>
          <a:prstGeom prst="roundRect">
            <a:avLst>
              <a:gd name="adj" fmla="val 2115"/>
            </a:avLst>
          </a:prstGeom>
          <a:solidFill>
            <a:schemeClr val="bg1"/>
          </a:solidFill>
          <a:ln w="3175">
            <a:solidFill>
              <a:schemeClr val="accent4">
                <a:lumMod val="90000"/>
              </a:schemeClr>
            </a:solidFill>
          </a:ln>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888000" y="2240750"/>
            <a:ext cx="540000" cy="540000"/>
          </a:xfrm>
        </p:spPr>
        <p:txBody>
          <a:bodyPr/>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1152000" y="2052000"/>
            <a:ext cx="2340000" cy="3600000"/>
          </a:xfrm>
          <a:prstGeom prst="roundRect">
            <a:avLst>
              <a:gd name="adj" fmla="val 2115"/>
            </a:avLst>
          </a:prstGeom>
          <a:solidFill>
            <a:schemeClr val="bg1"/>
          </a:solidFill>
          <a:ln w="3175">
            <a:solidFill>
              <a:schemeClr val="accent4">
                <a:lumMod val="90000"/>
              </a:schemeClr>
            </a:solidFill>
          </a:ln>
          <a:effectLst/>
        </p:spPr>
        <p:txBody>
          <a:bodyPr vert="horz" lIns="180000" tIns="1044000" rIns="108000" bIns="0" rtlCol="0">
            <a:noAutofit/>
          </a:bodyPr>
          <a:lstStyle>
            <a:lvl1pPr>
              <a:defRPr lang="de-DE" sz="1000" smtClean="0"/>
            </a:lvl1pPr>
          </a:lstStyle>
          <a:p>
            <a:pPr lvl="0"/>
            <a:r>
              <a:rPr lang="de-DE"/>
              <a:t>Mastertextformat bearbeiten</a:t>
            </a:r>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368000" y="2240750"/>
            <a:ext cx="540000" cy="540000"/>
          </a:xfrm>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41FE5618-4B76-9F03-6F2F-22C3A056971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874502790"/>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C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7309203" y="2628000"/>
            <a:ext cx="2160000" cy="3060000"/>
          </a:xfrm>
          <a:prstGeom prst="rect">
            <a:avLst/>
          </a:prstGeom>
          <a:noFill/>
          <a:effectLst/>
        </p:spPr>
        <p:txBody>
          <a:bodyPr vert="horz" lIns="0" tIns="0" rIns="0" bIns="0" rtlCol="0">
            <a:noAutofit/>
          </a:bodyPr>
          <a:lstStyle>
            <a:lvl1pPr>
              <a:defRPr lang="en-US" sz="1400" dirty="0"/>
            </a:lvl1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880000" y="2628000"/>
            <a:ext cx="2160000" cy="3060000"/>
          </a:xfrm>
          <a:prstGeom prst="rect">
            <a:avLst/>
          </a:prstGeom>
          <a:noFill/>
          <a:effectLst/>
        </p:spPr>
        <p:txBody>
          <a:bodyPr vert="horz" lIns="0" tIns="0" rIns="0" bIns="0" rtlCol="0">
            <a:noAutofit/>
          </a:bodyPr>
          <a:lstStyle>
            <a:lvl1pPr>
              <a:defRPr lang="en-US" sz="1400" dirty="0"/>
            </a:lvl1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12532142"/>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C  025 : 2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3" name="text 3">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3"/>
          </a:solidFill>
          <a:ln w="3175">
            <a:solidFill>
              <a:schemeClr val="accent3"/>
            </a:solidFill>
          </a:ln>
          <a:effectLst/>
        </p:spPr>
        <p:txBody>
          <a:bodyPr vert="horz" lIns="0" tIns="288000" rIns="0" bIns="0" rtlCol="0" anchor="t" anchorCtr="1">
            <a:noAutofit/>
          </a:bodyPr>
          <a:lstStyle>
            <a:lvl1pPr>
              <a:defRPr lang="de-DE" sz="1800" dirty="0">
                <a:solidFill>
                  <a:schemeClr val="tx1"/>
                </a:solidFill>
              </a:defRPr>
            </a:lvl1pPr>
          </a:lstStyle>
          <a:p>
            <a:pPr lvl="0" algn="ctr"/>
            <a:r>
              <a:rPr lang="de-DE" dirty="0"/>
              <a:t>Mastertextformat bearbeiten</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12000"/>
            <a:ext cx="396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12000"/>
            <a:ext cx="396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a:noFill/>
          <a:ln>
            <a:noFill/>
          </a:ln>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433586787"/>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C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text 4">
            <a:extLst>
              <a:ext uri="{FF2B5EF4-FFF2-40B4-BE49-F238E27FC236}">
                <a16:creationId xmlns:a16="http://schemas.microsoft.com/office/drawing/2014/main" id="{342FD98B-9174-4F5B-B23A-C828707790CC}"/>
              </a:ext>
            </a:extLst>
          </p:cNvPr>
          <p:cNvSpPr>
            <a:spLocks noGrp="1"/>
          </p:cNvSpPr>
          <p:nvPr>
            <p:ph type="body" idx="1"/>
          </p:nvPr>
        </p:nvSpPr>
        <p:spPr>
          <a:xfrm>
            <a:off x="540000" y="1476000"/>
            <a:ext cx="11088000" cy="1440000"/>
          </a:xfrm>
          <a:prstGeom prst="roundRect">
            <a:avLst>
              <a:gd name="adj" fmla="val 5828"/>
            </a:avLst>
          </a:prstGeom>
          <a:solidFill>
            <a:schemeClr val="accent3"/>
          </a:solidFill>
          <a:ln w="3175">
            <a:solidFill>
              <a:schemeClr val="accent3"/>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8113138" y="2383425"/>
            <a:ext cx="324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8309643"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4469558" y="2383425"/>
            <a:ext cx="324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dirty="0"/>
            </a:lvl2pPr>
            <a:lvl3pPr>
              <a:defRPr lang="en-US" sz="1000" dirty="0"/>
            </a:lvl3pPr>
            <a:lvl4pPr>
              <a:defRPr lang="en-US" sz="1000" dirty="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4667028"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825978" y="2383425"/>
            <a:ext cx="324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25979"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616363475"/>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C  025 : 4 text boxes : Icons :">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text 5">
            <a:extLst>
              <a:ext uri="{FF2B5EF4-FFF2-40B4-BE49-F238E27FC236}">
                <a16:creationId xmlns:a16="http://schemas.microsoft.com/office/drawing/2014/main" id="{5D8F655E-7B91-07B7-C733-1D71772C6778}"/>
              </a:ext>
            </a:extLst>
          </p:cNvPr>
          <p:cNvSpPr>
            <a:spLocks noGrp="1"/>
          </p:cNvSpPr>
          <p:nvPr>
            <p:ph type="body" idx="1"/>
          </p:nvPr>
        </p:nvSpPr>
        <p:spPr>
          <a:xfrm>
            <a:off x="540000" y="1476000"/>
            <a:ext cx="11088000" cy="1440000"/>
          </a:xfrm>
          <a:prstGeom prst="roundRect">
            <a:avLst>
              <a:gd name="adj" fmla="val 5828"/>
            </a:avLst>
          </a:prstGeom>
          <a:solidFill>
            <a:schemeClr val="accent3"/>
          </a:solidFill>
          <a:ln w="3175">
            <a:solidFill>
              <a:schemeClr val="accent3"/>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accent3">
              <a:lumMod val="50000"/>
            </a:schemeClr>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8928610"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accent3">
              <a:lumMod val="50000"/>
            </a:schemeClr>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6407294"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accent3">
              <a:lumMod val="50000"/>
            </a:schemeClr>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885978"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accent3">
              <a:lumMod val="50000"/>
            </a:schemeClr>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364662"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7413247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C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3"/>
          </a:solidFill>
          <a:ln w="3175">
            <a:solidFill>
              <a:schemeClr val="accent3"/>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accent3">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5">
            <a:extLst>
              <a:ext uri="{FF2B5EF4-FFF2-40B4-BE49-F238E27FC236}">
                <a16:creationId xmlns:a16="http://schemas.microsoft.com/office/drawing/2014/main" id="{D6B1A58F-285B-F5A0-916D-E40954CC277F}"/>
              </a:ext>
            </a:extLst>
          </p:cNvPr>
          <p:cNvSpPr>
            <a:spLocks noGrp="1"/>
          </p:cNvSpPr>
          <p:nvPr>
            <p:ph sz="quarter" idx="37"/>
          </p:nvPr>
        </p:nvSpPr>
        <p:spPr>
          <a:xfrm>
            <a:off x="9623572"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7270966" y="2412000"/>
            <a:ext cx="1980000" cy="3600000"/>
          </a:xfrm>
          <a:prstGeom prst="roundRect">
            <a:avLst>
              <a:gd name="adj" fmla="val 2115"/>
            </a:avLst>
          </a:prstGeom>
          <a:solidFill>
            <a:schemeClr val="accent3">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7467809"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5109930" y="2412000"/>
            <a:ext cx="1980000" cy="3600000"/>
          </a:xfrm>
          <a:prstGeom prst="roundRect">
            <a:avLst>
              <a:gd name="adj" fmla="val 2115"/>
            </a:avLst>
          </a:prstGeom>
          <a:solidFill>
            <a:schemeClr val="accent3">
              <a:lumMod val="50000"/>
            </a:schemeClr>
          </a:solidFill>
          <a:ln w="3175">
            <a:noFill/>
          </a:ln>
          <a:effectLst/>
        </p:spPr>
        <p:txBody>
          <a:bodyPr vert="horz" lIns="180000" tIns="1044000" rIns="108000" bIns="0" rtlCol="0">
            <a:noAutofit/>
          </a:bodyPr>
          <a:lstStyle>
            <a:lvl1pPr>
              <a:defRPr lang="en-US" sz="1000" dirty="0"/>
            </a:lvl1pPr>
            <a:lvl2pPr>
              <a:defRPr lang="en-US" sz="1000" dirty="0"/>
            </a:lvl2pPr>
            <a:lvl3pPr>
              <a:defRPr lang="en-US" sz="1000" dirty="0"/>
            </a:lvl3pPr>
            <a:lvl4pPr>
              <a:defRPr lang="en-US" sz="1000" dirty="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5312046"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948894" y="2412000"/>
            <a:ext cx="1980000" cy="3600000"/>
          </a:xfrm>
          <a:prstGeom prst="roundRect">
            <a:avLst>
              <a:gd name="adj" fmla="val 2115"/>
            </a:avLst>
          </a:prstGeom>
          <a:solidFill>
            <a:schemeClr val="accent3">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3156283"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980000" cy="3600000"/>
          </a:xfrm>
          <a:prstGeom prst="roundRect">
            <a:avLst>
              <a:gd name="adj" fmla="val 2115"/>
            </a:avLst>
          </a:prstGeom>
          <a:solidFill>
            <a:schemeClr val="accent3">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48841071"/>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C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3"/>
          </a:solidFill>
          <a:ln w="3175">
            <a:solidFill>
              <a:schemeClr val="accent3"/>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4" name="text 6">
            <a:extLst>
              <a:ext uri="{FF2B5EF4-FFF2-40B4-BE49-F238E27FC236}">
                <a16:creationId xmlns:a16="http://schemas.microsoft.com/office/drawing/2014/main" id="{F1E1416F-35EF-1826-F874-B0AEF635D1AD}"/>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6" name="Icon-placeholder 6">
            <a:extLst>
              <a:ext uri="{FF2B5EF4-FFF2-40B4-BE49-F238E27FC236}">
                <a16:creationId xmlns:a16="http://schemas.microsoft.com/office/drawing/2014/main" id="{80B4EE96-7060-AB47-910C-6382FDF2697F}"/>
              </a:ext>
            </a:extLst>
          </p:cNvPr>
          <p:cNvSpPr>
            <a:spLocks noGrp="1"/>
          </p:cNvSpPr>
          <p:nvPr>
            <p:ph sz="quarter" idx="39"/>
          </p:nvPr>
        </p:nvSpPr>
        <p:spPr>
          <a:xfrm>
            <a:off x="9983051"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5">
            <a:extLst>
              <a:ext uri="{FF2B5EF4-FFF2-40B4-BE49-F238E27FC236}">
                <a16:creationId xmlns:a16="http://schemas.microsoft.com/office/drawing/2014/main" id="{D6B1A58F-285B-F5A0-916D-E40954CC277F}"/>
              </a:ext>
            </a:extLst>
          </p:cNvPr>
          <p:cNvSpPr>
            <a:spLocks noGrp="1"/>
          </p:cNvSpPr>
          <p:nvPr>
            <p:ph sz="quarter" idx="37"/>
          </p:nvPr>
        </p:nvSpPr>
        <p:spPr>
          <a:xfrm>
            <a:off x="8186544"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5" name="Icon-placeholder 4">
            <a:extLst>
              <a:ext uri="{FF2B5EF4-FFF2-40B4-BE49-F238E27FC236}">
                <a16:creationId xmlns:a16="http://schemas.microsoft.com/office/drawing/2014/main" id="{A69C5009-BBB2-3F4E-2F00-D126B2AA567E}"/>
              </a:ext>
            </a:extLst>
          </p:cNvPr>
          <p:cNvSpPr>
            <a:spLocks noGrp="1"/>
          </p:cNvSpPr>
          <p:nvPr>
            <p:ph sz="quarter" idx="28"/>
          </p:nvPr>
        </p:nvSpPr>
        <p:spPr>
          <a:xfrm>
            <a:off x="6390038"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placeholder 3">
            <a:extLst>
              <a:ext uri="{FF2B5EF4-FFF2-40B4-BE49-F238E27FC236}">
                <a16:creationId xmlns:a16="http://schemas.microsoft.com/office/drawing/2014/main" id="{59748B2D-BB1C-8085-B717-CE69ADE160FD}"/>
              </a:ext>
            </a:extLst>
          </p:cNvPr>
          <p:cNvSpPr>
            <a:spLocks noGrp="1"/>
          </p:cNvSpPr>
          <p:nvPr>
            <p:ph sz="quarter" idx="27"/>
          </p:nvPr>
        </p:nvSpPr>
        <p:spPr>
          <a:xfrm>
            <a:off x="4593532"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placeholder 2">
            <a:extLst>
              <a:ext uri="{FF2B5EF4-FFF2-40B4-BE49-F238E27FC236}">
                <a16:creationId xmlns:a16="http://schemas.microsoft.com/office/drawing/2014/main" id="{EAC3B973-5857-335C-D82C-09706AD0D92F}"/>
              </a:ext>
            </a:extLst>
          </p:cNvPr>
          <p:cNvSpPr>
            <a:spLocks noGrp="1"/>
          </p:cNvSpPr>
          <p:nvPr>
            <p:ph sz="quarter" idx="24"/>
          </p:nvPr>
        </p:nvSpPr>
        <p:spPr>
          <a:xfrm>
            <a:off x="2797026"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bg1"/>
          </a:solidFill>
          <a:ln w="3175">
            <a:solidFill>
              <a:schemeClr val="accent3"/>
            </a:solid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8359847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C  026 : 4 text boxes : strip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vert="horz" lIns="0" tIns="0" rIns="0" bIns="0" rtlCol="0" anchor="b" anchorCtr="0">
            <a:noAutofit/>
          </a:bodyPr>
          <a:lstStyle>
            <a:lvl1pPr>
              <a:defRPr lang="de-DE" smtClean="0"/>
            </a:lvl1pPr>
          </a:lstStyle>
          <a:p>
            <a:fld id="{D7B5DC5B-6873-43DB-ADC7-B15ACCE0DFDB}" type="slidenum">
              <a:rPr lang="de-DE" smtClean="0"/>
              <a:pP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Layout Samples Route C – dark 001</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6172200" y="4093350"/>
            <a:ext cx="5184000" cy="1980000"/>
          </a:xfrm>
          <a:prstGeom prst="roundRect">
            <a:avLst>
              <a:gd name="adj" fmla="val 2115"/>
            </a:avLst>
          </a:prstGeom>
          <a:solidFill>
            <a:schemeClr val="accent3"/>
          </a:solidFill>
          <a:ln w="3175">
            <a:noFill/>
          </a:ln>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14" name="Icon-placeholder 4">
            <a:extLst>
              <a:ext uri="{FF2B5EF4-FFF2-40B4-BE49-F238E27FC236}">
                <a16:creationId xmlns:a16="http://schemas.microsoft.com/office/drawing/2014/main" id="{A9B14E53-0A29-DC6D-5E5B-C26B98579E86}"/>
              </a:ext>
            </a:extLst>
          </p:cNvPr>
          <p:cNvSpPr>
            <a:spLocks noGrp="1"/>
          </p:cNvSpPr>
          <p:nvPr>
            <p:ph sz="quarter" idx="42"/>
          </p:nvPr>
        </p:nvSpPr>
        <p:spPr>
          <a:xfrm>
            <a:off x="6480000" y="421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3">
            <a:extLst>
              <a:ext uri="{FF2B5EF4-FFF2-40B4-BE49-F238E27FC236}">
                <a16:creationId xmlns:a16="http://schemas.microsoft.com/office/drawing/2014/main" id="{D45F2037-8D7A-7190-BD39-9CDAA2471126}"/>
              </a:ext>
            </a:extLst>
          </p:cNvPr>
          <p:cNvSpPr>
            <a:spLocks noGrp="1"/>
          </p:cNvSpPr>
          <p:nvPr>
            <p:ph type="body" sz="quarter" idx="33"/>
          </p:nvPr>
        </p:nvSpPr>
        <p:spPr>
          <a:xfrm>
            <a:off x="772200" y="4093350"/>
            <a:ext cx="5184000" cy="1980000"/>
          </a:xfrm>
          <a:prstGeom prst="roundRect">
            <a:avLst>
              <a:gd name="adj" fmla="val 2115"/>
            </a:avLst>
          </a:prstGeom>
          <a:solidFill>
            <a:schemeClr val="accent3"/>
          </a:solidFill>
          <a:ln w="3175">
            <a:noFill/>
          </a:ln>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2" name="Icon-placeholder 3">
            <a:extLst>
              <a:ext uri="{FF2B5EF4-FFF2-40B4-BE49-F238E27FC236}">
                <a16:creationId xmlns:a16="http://schemas.microsoft.com/office/drawing/2014/main" id="{49A6B266-7DA1-A0D2-8985-DEA29D0B305D}"/>
              </a:ext>
            </a:extLst>
          </p:cNvPr>
          <p:cNvSpPr>
            <a:spLocks noGrp="1"/>
          </p:cNvSpPr>
          <p:nvPr>
            <p:ph sz="quarter" idx="36"/>
          </p:nvPr>
        </p:nvSpPr>
        <p:spPr>
          <a:xfrm>
            <a:off x="1076900" y="421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6172200" y="1933350"/>
            <a:ext cx="5184000" cy="1980000"/>
          </a:xfrm>
          <a:prstGeom prst="roundRect">
            <a:avLst>
              <a:gd name="adj" fmla="val 2115"/>
            </a:avLst>
          </a:prstGeom>
          <a:solidFill>
            <a:schemeClr val="accent3"/>
          </a:solidFill>
          <a:ln w="3175">
            <a:noFill/>
          </a:ln>
          <a:effectLst/>
        </p:spPr>
        <p:txBody>
          <a:bodyPr vert="horz" lIns="288000" tIns="720000" rIns="288000" bIns="0" rtlCol="0">
            <a:noAutofit/>
          </a:bodyPr>
          <a:lstStyle>
            <a:lvl1pPr>
              <a:defRPr lang="de-DE" sz="1200" smtClean="0"/>
            </a:lvl1pPr>
          </a:lstStyle>
          <a:p>
            <a:pPr lvl="0"/>
            <a:r>
              <a:rPr lang="de-DE" dirty="0"/>
              <a:t>Mastertextformat bearbeiten</a:t>
            </a:r>
          </a:p>
        </p:txBody>
      </p:sp>
      <p:sp>
        <p:nvSpPr>
          <p:cNvPr id="13" name="Icon-placeholder 2">
            <a:extLst>
              <a:ext uri="{FF2B5EF4-FFF2-40B4-BE49-F238E27FC236}">
                <a16:creationId xmlns:a16="http://schemas.microsoft.com/office/drawing/2014/main" id="{17A2DFA9-CAF3-9122-B3B4-2A81162C706D}"/>
              </a:ext>
            </a:extLst>
          </p:cNvPr>
          <p:cNvSpPr>
            <a:spLocks noGrp="1"/>
          </p:cNvSpPr>
          <p:nvPr>
            <p:ph sz="quarter" idx="41"/>
          </p:nvPr>
        </p:nvSpPr>
        <p:spPr>
          <a:xfrm>
            <a:off x="6480000" y="205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 name="text 1">
            <a:extLst>
              <a:ext uri="{FF2B5EF4-FFF2-40B4-BE49-F238E27FC236}">
                <a16:creationId xmlns:a16="http://schemas.microsoft.com/office/drawing/2014/main" id="{F6A48E1A-9FE9-BEC7-2E07-9D0F38705F8F}"/>
              </a:ext>
            </a:extLst>
          </p:cNvPr>
          <p:cNvSpPr>
            <a:spLocks noGrp="1"/>
          </p:cNvSpPr>
          <p:nvPr>
            <p:ph type="body" sz="quarter" idx="43"/>
          </p:nvPr>
        </p:nvSpPr>
        <p:spPr>
          <a:xfrm>
            <a:off x="772200" y="1933350"/>
            <a:ext cx="5184000" cy="1980000"/>
          </a:xfrm>
          <a:prstGeom prst="roundRect">
            <a:avLst>
              <a:gd name="adj" fmla="val 2115"/>
            </a:avLst>
          </a:prstGeom>
          <a:solidFill>
            <a:schemeClr val="accent3"/>
          </a:solidFill>
          <a:ln w="3175">
            <a:noFill/>
          </a:ln>
          <a:effectLst/>
        </p:spPr>
        <p:txBody>
          <a:bodyPr vert="horz" lIns="288000" tIns="720000" rIns="288000" bIns="0" rtlCol="0">
            <a:noAutofit/>
          </a:bodyPr>
          <a:lstStyle>
            <a:lvl1pPr>
              <a:defRPr lang="de-DE" sz="1200" smtClean="0"/>
            </a:lvl1pPr>
          </a:lstStyle>
          <a:p>
            <a:pPr lvl="0"/>
            <a:r>
              <a:rPr lang="de-DE" dirty="0"/>
              <a:t>Mastertextformat bearbeiten</a:t>
            </a:r>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80000" y="205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C6E057B7-8746-9199-A95A-E13FE27499E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92160876"/>
      </p:ext>
    </p:extLst>
  </p:cSld>
  <p:clrMapOvr>
    <a:masterClrMapping/>
  </p:clrMapOvr>
  <p:extLst>
    <p:ext uri="{DCECCB84-F9BA-43D5-87BE-67443E8EF086}">
      <p15:sldGuideLst xmlns:p15="http://schemas.microsoft.com/office/powerpoint/2012/main"/>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C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68000"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53094342"/>
      </p:ext>
    </p:extLst>
  </p:cSld>
  <p:clrMapOvr>
    <a:masterClrMapping/>
  </p:clrMapOvr>
  <p:extLst>
    <p:ext uri="{DCECCB84-F9BA-43D5-87BE-67443E8EF086}">
      <p15:sldGuideLst xmlns:p15="http://schemas.microsoft.com/office/powerpoint/2012/main"/>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C   027 : 5 content-circles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solidFill>
            <a:schemeClr val="bg1"/>
          </a:solidFill>
          <a:ln w="3175">
            <a:solidFill>
              <a:schemeClr val="accent5"/>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placeholder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solidFill>
            <a:schemeClr val="bg1"/>
          </a:solidFill>
          <a:ln w="3175">
            <a:solidFill>
              <a:schemeClr val="accent5"/>
            </a:solidFill>
          </a:ln>
          <a:effectLst/>
        </p:spPr>
        <p:txBody>
          <a:bodyPr vert="horz" lIns="0" tIns="0" rIns="0" bIns="0" rtlCol="0" anchor="ctr">
            <a:noAutofit/>
          </a:bodyPr>
          <a:lstStyle>
            <a:lvl1pPr>
              <a:defRPr lang="en-US" sz="1200">
                <a:solidFill>
                  <a:schemeClr val="tx1"/>
                </a:solidFill>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31" name="Icon-placeholder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solidFill>
            <a:schemeClr val="bg1"/>
          </a:solidFill>
          <a:ln w="3175">
            <a:solidFill>
              <a:schemeClr val="accent5"/>
            </a:solidFill>
          </a:ln>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29" name="Icon-placeholder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solidFill>
            <a:schemeClr val="bg1"/>
          </a:solidFill>
          <a:ln w="3175">
            <a:solidFill>
              <a:schemeClr val="accent5"/>
            </a:solidFill>
          </a:ln>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27" name="Icon-placeholder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solidFill>
            <a:schemeClr val="bg1"/>
          </a:solidFill>
          <a:ln w="3175">
            <a:solidFill>
              <a:schemeClr val="accent5"/>
            </a:solidFill>
          </a:ln>
          <a:effectLst/>
        </p:spPr>
        <p:txBody>
          <a:bodyPr vert="horz" lIns="0" tIns="0" rIns="0" bIns="0" rtlCol="0" anchor="ctr">
            <a:noAutofit/>
          </a:bodyPr>
          <a:lstStyle>
            <a:lvl1pPr>
              <a:defRPr lang="en-US" sz="1200">
                <a:latin typeface="Segoe UI Semibold" panose="020B0702040204020203" pitchFamily="34" charset="0"/>
                <a:cs typeface="Segoe UI Semibold" panose="020B0702040204020203" pitchFamily="34" charset="0"/>
              </a:defRPr>
            </a:lvl1pPr>
          </a:lstStyle>
          <a:p>
            <a:pPr lvl="0" algn="ctr">
              <a:lnSpc>
                <a:spcPts val="1400"/>
              </a:lnSpc>
              <a:spcBef>
                <a:spcPts val="0"/>
              </a:spcBef>
              <a:spcAft>
                <a:spcPts val="0"/>
              </a:spcAft>
            </a:pPr>
            <a:r>
              <a:rPr lang="en-US"/>
              <a:t> </a:t>
            </a:r>
          </a:p>
        </p:txBody>
      </p:sp>
      <p:sp>
        <p:nvSpPr>
          <p:cNvPr id="36" name="Icon-placeholder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C3FAC17F-CD1A-A394-87CC-A2EC3B1458E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595485886"/>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C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5D692159-6C18-0C5A-6D63-270119968F5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60696213"/>
      </p:ext>
    </p:extLst>
  </p:cSld>
  <p:clrMapOvr>
    <a:masterClrMapping/>
  </p:clrMapOvr>
  <p:extLst>
    <p:ext uri="{DCECCB84-F9BA-43D5-87BE-67443E8EF086}">
      <p15:sldGuideLst xmlns:p15="http://schemas.microsoft.com/office/powerpoint/2012/main"/>
    </p:ext>
  </p:extLst>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  028 : 5 circles : 5 contents">
    <p:spTree>
      <p:nvGrpSpPr>
        <p:cNvPr id="1" name=""/>
        <p:cNvGrpSpPr/>
        <p:nvPr/>
      </p:nvGrpSpPr>
      <p:grpSpPr>
        <a:xfrm>
          <a:off x="0" y="0"/>
          <a:ext cx="0" cy="0"/>
          <a:chOff x="0" y="0"/>
          <a:chExt cx="0" cy="0"/>
        </a:xfrm>
      </p:grpSpPr>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755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8" name="link 5">
            <a:extLst>
              <a:ext uri="{FF2B5EF4-FFF2-40B4-BE49-F238E27FC236}">
                <a16:creationId xmlns:a16="http://schemas.microsoft.com/office/drawing/2014/main" id="{2DF29A0B-70F9-8F13-56C4-1A29D7F2048F}"/>
              </a:ext>
            </a:extLst>
          </p:cNvPr>
          <p:cNvSpPr>
            <a:spLocks noGrp="1"/>
          </p:cNvSpPr>
          <p:nvPr>
            <p:ph type="body" sz="quarter" idx="35" hasCustomPrompt="1"/>
          </p:nvPr>
        </p:nvSpPr>
        <p:spPr>
          <a:xfrm>
            <a:off x="9469444"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4" name="text circle 5">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805799"/>
            <a:ext cx="1800000" cy="1800000"/>
          </a:xfrm>
          <a:prstGeom prst="flowChartConnector">
            <a:avLst/>
          </a:prstGeom>
          <a:solidFill>
            <a:schemeClr val="accent3"/>
          </a:solidFill>
          <a:effectLst/>
        </p:spPr>
        <p:txBody>
          <a:bodyPr vert="horz" lIns="108000" tIns="432000" rIns="0" bIns="0" rtlCol="0" anchor="ctr" anchorCtr="1">
            <a:noAutofit/>
          </a:bodyPr>
          <a:lstStyle>
            <a:lvl1pPr>
              <a:defRPr lang="en-US" sz="4800" dirty="0">
                <a:solidFill>
                  <a:schemeClr val="tx1"/>
                </a:soli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link 4">
            <a:extLst>
              <a:ext uri="{FF2B5EF4-FFF2-40B4-BE49-F238E27FC236}">
                <a16:creationId xmlns:a16="http://schemas.microsoft.com/office/drawing/2014/main" id="{2C5AF157-586C-9B1B-D553-C3BE3B1A849C}"/>
              </a:ext>
            </a:extLst>
          </p:cNvPr>
          <p:cNvSpPr>
            <a:spLocks noGrp="1"/>
          </p:cNvSpPr>
          <p:nvPr>
            <p:ph type="body" sz="quarter" idx="34" hasCustomPrompt="1"/>
          </p:nvPr>
        </p:nvSpPr>
        <p:spPr>
          <a:xfrm>
            <a:off x="7235569"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3" name="text circle 4">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2117199"/>
            <a:ext cx="1260000" cy="1260000"/>
          </a:xfrm>
          <a:prstGeom prst="flowChartConnector">
            <a:avLst/>
          </a:prstGeom>
          <a:solidFill>
            <a:schemeClr val="bg1"/>
          </a:solidFill>
          <a:ln w="222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link 3">
            <a:extLst>
              <a:ext uri="{FF2B5EF4-FFF2-40B4-BE49-F238E27FC236}">
                <a16:creationId xmlns:a16="http://schemas.microsoft.com/office/drawing/2014/main" id="{CC839CA7-6D5D-911B-2342-509A0F11281C}"/>
              </a:ext>
            </a:extLst>
          </p:cNvPr>
          <p:cNvSpPr>
            <a:spLocks noGrp="1"/>
          </p:cNvSpPr>
          <p:nvPr>
            <p:ph type="body" sz="quarter" idx="33" hasCustomPrompt="1"/>
          </p:nvPr>
        </p:nvSpPr>
        <p:spPr>
          <a:xfrm>
            <a:off x="5007750"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2" name="text circle 3">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2131962"/>
            <a:ext cx="1260000" cy="1260000"/>
          </a:xfrm>
          <a:prstGeom prst="flowChartConnector">
            <a:avLst/>
          </a:prstGeom>
          <a:solidFill>
            <a:schemeClr val="bg1"/>
          </a:solidFill>
          <a:ln w="222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4" name="link 2">
            <a:extLst>
              <a:ext uri="{FF2B5EF4-FFF2-40B4-BE49-F238E27FC236}">
                <a16:creationId xmlns:a16="http://schemas.microsoft.com/office/drawing/2014/main" id="{CA782809-239F-B8C4-9BD3-BCADBA093949}"/>
              </a:ext>
            </a:extLst>
          </p:cNvPr>
          <p:cNvSpPr>
            <a:spLocks noGrp="1"/>
          </p:cNvSpPr>
          <p:nvPr>
            <p:ph type="body" sz="quarter" idx="32" hasCustomPrompt="1"/>
          </p:nvPr>
        </p:nvSpPr>
        <p:spPr>
          <a:xfrm>
            <a:off x="2771571"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1" name="text circle 2">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2131962"/>
            <a:ext cx="1260000" cy="1260000"/>
          </a:xfrm>
          <a:prstGeom prst="flowChartConnector">
            <a:avLst/>
          </a:prstGeom>
          <a:solidFill>
            <a:schemeClr val="bg1"/>
          </a:solidFill>
          <a:ln w="222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4005850"/>
            <a:ext cx="216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2" name="link 1">
            <a:extLst>
              <a:ext uri="{FF2B5EF4-FFF2-40B4-BE49-F238E27FC236}">
                <a16:creationId xmlns:a16="http://schemas.microsoft.com/office/drawing/2014/main" id="{0EA52A70-AB6A-B980-4660-111A40C6CD4C}"/>
              </a:ext>
            </a:extLst>
          </p:cNvPr>
          <p:cNvSpPr>
            <a:spLocks noGrp="1"/>
          </p:cNvSpPr>
          <p:nvPr>
            <p:ph type="body" sz="quarter" idx="31" hasCustomPrompt="1"/>
          </p:nvPr>
        </p:nvSpPr>
        <p:spPr>
          <a:xfrm>
            <a:off x="540000" y="5805850"/>
            <a:ext cx="144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1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err="1"/>
              <a:t>text</a:t>
            </a:r>
            <a:endParaRPr lang="de-DE" dirty="0"/>
          </a:p>
        </p:txBody>
      </p:sp>
      <p:sp>
        <p:nvSpPr>
          <p:cNvPr id="20" name="text circle 1">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2131962"/>
            <a:ext cx="1260000" cy="1260000"/>
          </a:xfrm>
          <a:prstGeom prst="flowChartConnector">
            <a:avLst/>
          </a:prstGeom>
          <a:solidFill>
            <a:schemeClr val="bg1"/>
          </a:solidFill>
          <a:ln w="22225">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9" name="slide number">
            <a:extLst>
              <a:ext uri="{FF2B5EF4-FFF2-40B4-BE49-F238E27FC236}">
                <a16:creationId xmlns:a16="http://schemas.microsoft.com/office/drawing/2014/main" id="{2466FE1A-BABF-DE09-F77D-C03E9CE83CE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0" name="footer">
            <a:extLst>
              <a:ext uri="{FF2B5EF4-FFF2-40B4-BE49-F238E27FC236}">
                <a16:creationId xmlns:a16="http://schemas.microsoft.com/office/drawing/2014/main" id="{5FE74553-1EE2-7CB4-D7BE-D0821AC0564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1" name="date">
            <a:extLst>
              <a:ext uri="{FF2B5EF4-FFF2-40B4-BE49-F238E27FC236}">
                <a16:creationId xmlns:a16="http://schemas.microsoft.com/office/drawing/2014/main" id="{A8B294B2-87F5-B5DE-8B2D-7282F404B92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8" name="navigation">
            <a:extLst>
              <a:ext uri="{FF2B5EF4-FFF2-40B4-BE49-F238E27FC236}">
                <a16:creationId xmlns:a16="http://schemas.microsoft.com/office/drawing/2014/main" id="{7D2A30AB-4B25-D022-BCDA-B5D790C3B7E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89680300"/>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C  028a : 4 figures : citiation">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988000" y="1484313"/>
            <a:ext cx="3204000" cy="4681537"/>
          </a:xfrm>
          <a:prstGeom prst="roundRect">
            <a:avLst>
              <a:gd name="adj" fmla="val 3586"/>
            </a:avLst>
          </a:prstGeom>
          <a:solidFill>
            <a:schemeClr val="tx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lIns="540000" tIns="1800000" rIns="540000" bIns="0" rtlCol="0" anchor="t">
            <a:noAutofit/>
          </a:bodyPr>
          <a:lstStyle>
            <a:lvl1pPr algn="l">
              <a:defRPr lang="en-US" sz="1200" b="0" spc="0" dirty="0">
                <a:solidFill>
                  <a:schemeClr val="bg2"/>
                </a:solidFill>
                <a:latin typeface="+mn-lt"/>
                <a:ea typeface="Segoe UI Black" panose="020B0A02040204020203" pitchFamily="34" charset="0"/>
                <a:cs typeface="Segoe UI Semibold" panose="020B0502040204020203" pitchFamily="34" charset="0"/>
              </a:defRPr>
            </a:lvl1pPr>
            <a:lvl2pPr algn="l">
              <a:buClr>
                <a:schemeClr val="bg1"/>
              </a:buClr>
              <a:defRPr lang="en-US" sz="1200" dirty="0">
                <a:solidFill>
                  <a:schemeClr val="lt1"/>
                </a:solidFill>
                <a:latin typeface="+mn-lt"/>
              </a:defRPr>
            </a:lvl2pPr>
            <a:lvl3pPr algn="l">
              <a:buClr>
                <a:schemeClr val="bg1"/>
              </a:buClr>
              <a:defRPr lang="en-US" sz="1200" dirty="0">
                <a:solidFill>
                  <a:schemeClr val="lt1"/>
                </a:solidFill>
                <a:latin typeface="+mn-lt"/>
              </a:defRPr>
            </a:lvl3pPr>
            <a:lvl4pPr algn="l">
              <a:buClr>
                <a:schemeClr val="bg1"/>
              </a:buClr>
              <a:defRPr lang="en-US" sz="1200" dirty="0">
                <a:solidFill>
                  <a:schemeClr val="lt1"/>
                </a:solidFill>
                <a:latin typeface="Segoe UI Light" panose="020B0502040204020203" pitchFamily="34" charset="0"/>
                <a:cs typeface="Segoe UI Light" panose="020B0502040204020203" pitchFamily="34" charset="0"/>
              </a:defRPr>
            </a:lvl4pPr>
            <a:lvl5pPr algn="l">
              <a:defRPr lang="en-US" sz="1200" dirty="0">
                <a:solidFill>
                  <a:schemeClr val="lt1"/>
                </a:solidFill>
                <a:latin typeface="+mj-lt"/>
              </a:defRPr>
            </a:lvl5pPr>
            <a:lvl6pPr algn="l">
              <a:buClr>
                <a:schemeClr val="bg1"/>
              </a:buClr>
              <a:defRPr lang="en-US" sz="1200" dirty="0">
                <a:solidFill>
                  <a:schemeClr val="lt1"/>
                </a:solidFill>
                <a:ea typeface="+mn-ea"/>
                <a:cs typeface="+mn-cs"/>
              </a:defRPr>
            </a:lvl6pPr>
            <a:lvl7pPr algn="l">
              <a:buClr>
                <a:schemeClr val="bg1"/>
              </a:buClr>
              <a:defRPr lang="en-US" sz="1200" dirty="0">
                <a:solidFill>
                  <a:schemeClr val="lt1"/>
                </a:solidFill>
              </a:defRPr>
            </a:lvl7pPr>
            <a:lvl8pPr algn="l">
              <a:buClr>
                <a:schemeClr val="accent4"/>
              </a:buClr>
              <a:defRPr lang="en-US" sz="1200" dirty="0">
                <a:solidFill>
                  <a:schemeClr val="lt1"/>
                </a:solidFill>
              </a:defRPr>
            </a:lvl8pPr>
            <a:lvl9pPr algn="l">
              <a:defRPr lang="en-US" sz="1200" dirty="0">
                <a:solidFill>
                  <a:schemeClr val="lt1"/>
                </a:solidFill>
                <a:latin typeface="+mn-lt"/>
              </a:defRPr>
            </a:lvl9pPr>
          </a:lstStyle>
          <a:p>
            <a:pPr lvl="0">
              <a:lnSpc>
                <a:spcPct val="100000"/>
              </a:lnSpc>
              <a:spcBef>
                <a:spcPct val="0"/>
              </a:spcBef>
              <a:tabLst>
                <a:tab pos="10760075" algn="r"/>
              </a:tabLst>
            </a:pPr>
            <a:r>
              <a:rPr lang="de-DE"/>
              <a:t>Mastertextformat bearbeiten</a:t>
            </a:r>
          </a:p>
        </p:txBody>
      </p:sp>
      <p:sp>
        <p:nvSpPr>
          <p:cNvPr id="26" name="5">
            <a:extLst>
              <a:ext uri="{FF2B5EF4-FFF2-40B4-BE49-F238E27FC236}">
                <a16:creationId xmlns:a16="http://schemas.microsoft.com/office/drawing/2014/main" id="{2B0AF9A9-E608-E332-597E-5659B10198FD}"/>
              </a:ext>
            </a:extLst>
          </p:cNvPr>
          <p:cNvSpPr>
            <a:spLocks noGrp="1"/>
          </p:cNvSpPr>
          <p:nvPr>
            <p:ph type="body" idx="35" hasCustomPrompt="1"/>
          </p:nvPr>
        </p:nvSpPr>
        <p:spPr>
          <a:xfrm>
            <a:off x="9286875" y="1876425"/>
            <a:ext cx="2400300" cy="1427039"/>
          </a:xfrm>
          <a:ln>
            <a:noFill/>
          </a:ln>
        </p:spPr>
        <p:txBody>
          <a:bodyPr anchor="b"/>
          <a:lstStyle>
            <a:lvl1pPr marL="0" indent="0">
              <a:lnSpc>
                <a:spcPts val="8400"/>
              </a:lnSpc>
              <a:spcBef>
                <a:spcPts val="0"/>
              </a:spcBef>
              <a:spcAft>
                <a:spcPts val="0"/>
              </a:spcAft>
              <a:buNone/>
              <a:defRPr sz="10000" b="0">
                <a:solidFill>
                  <a:schemeClr val="accent3"/>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096000" y="5339448"/>
            <a:ext cx="2880000" cy="921652"/>
          </a:xfrm>
          <a:prstGeom prst="rect">
            <a:avLst/>
          </a:prstGeom>
          <a:noFill/>
          <a:ln>
            <a:noFill/>
          </a:ln>
        </p:spPr>
        <p:txBody>
          <a:bodyPr vert="horz" lIns="0" tIns="0" rIns="360000" bIns="0" rtlCol="0">
            <a:noAutofit/>
          </a:bodyPr>
          <a:lstStyle>
            <a:lvl1pPr>
              <a:defRPr lang="en-US" sz="1200" dirty="0"/>
            </a:lvl1pPr>
            <a:lvl2pPr marL="0" indent="0">
              <a:buNone/>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4">
            <a:extLst>
              <a:ext uri="{FF2B5EF4-FFF2-40B4-BE49-F238E27FC236}">
                <a16:creationId xmlns:a16="http://schemas.microsoft.com/office/drawing/2014/main" id="{86AAC3D5-335A-7968-DB9D-CAD30A97C534}"/>
              </a:ext>
            </a:extLst>
          </p:cNvPr>
          <p:cNvSpPr>
            <a:spLocks noGrp="1"/>
          </p:cNvSpPr>
          <p:nvPr>
            <p:ph type="body" idx="34" hasCustomPrompt="1"/>
          </p:nvPr>
        </p:nvSpPr>
        <p:spPr>
          <a:xfrm>
            <a:off x="6096000" y="4560896"/>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2325276" y="5339448"/>
            <a:ext cx="2880000" cy="921652"/>
          </a:xfrm>
          <a:prstGeom prst="rect">
            <a:avLst/>
          </a:prstGeom>
          <a:noFill/>
          <a:ln>
            <a:noFill/>
          </a:ln>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3">
            <a:extLst>
              <a:ext uri="{FF2B5EF4-FFF2-40B4-BE49-F238E27FC236}">
                <a16:creationId xmlns:a16="http://schemas.microsoft.com/office/drawing/2014/main" id="{0831AD74-B824-6262-C976-A0E05A3A691A}"/>
              </a:ext>
            </a:extLst>
          </p:cNvPr>
          <p:cNvSpPr>
            <a:spLocks noGrp="1"/>
          </p:cNvSpPr>
          <p:nvPr>
            <p:ph type="body" idx="33" hasCustomPrompt="1"/>
          </p:nvPr>
        </p:nvSpPr>
        <p:spPr>
          <a:xfrm>
            <a:off x="2325276" y="4560896"/>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824340" y="2493000"/>
            <a:ext cx="2880000" cy="936000"/>
          </a:xfrm>
          <a:prstGeom prst="rect">
            <a:avLst/>
          </a:prstGeom>
          <a:noFill/>
          <a:ln>
            <a:noFill/>
          </a:ln>
        </p:spPr>
        <p:txBody>
          <a:bodyPr vert="horz" lIns="0" tIns="0" rIns="360000" bIns="0" rtlCol="0">
            <a:noAutofit/>
          </a:bodyPr>
          <a:lstStyle>
            <a:lvl1pPr>
              <a:defRPr lang="en-US" sz="1200" dirty="0"/>
            </a:lvl1pPr>
            <a:lvl2pPr marL="0" indent="0">
              <a:buNone/>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2">
            <a:extLst>
              <a:ext uri="{FF2B5EF4-FFF2-40B4-BE49-F238E27FC236}">
                <a16:creationId xmlns:a16="http://schemas.microsoft.com/office/drawing/2014/main" id="{BCFDBE0D-D9FB-B915-B3E2-E84FA57C5EDD}"/>
              </a:ext>
            </a:extLst>
          </p:cNvPr>
          <p:cNvSpPr>
            <a:spLocks noGrp="1"/>
          </p:cNvSpPr>
          <p:nvPr>
            <p:ph type="body" idx="32" hasCustomPrompt="1"/>
          </p:nvPr>
        </p:nvSpPr>
        <p:spPr>
          <a:xfrm>
            <a:off x="4824340" y="1729104"/>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9" y="2493000"/>
            <a:ext cx="2880000" cy="936000"/>
          </a:xfrm>
          <a:prstGeom prst="rect">
            <a:avLst/>
          </a:prstGeom>
          <a:noFill/>
          <a:ln>
            <a:noFill/>
          </a:ln>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marL="0" indent="0">
              <a:buNone/>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1" name="1">
            <a:extLst>
              <a:ext uri="{FF2B5EF4-FFF2-40B4-BE49-F238E27FC236}">
                <a16:creationId xmlns:a16="http://schemas.microsoft.com/office/drawing/2014/main" id="{CBD0AD48-3DB7-ACF0-EB2C-29BC7D05B8FE}"/>
              </a:ext>
            </a:extLst>
          </p:cNvPr>
          <p:cNvSpPr>
            <a:spLocks noGrp="1"/>
          </p:cNvSpPr>
          <p:nvPr>
            <p:ph type="body" idx="31" hasCustomPrompt="1"/>
          </p:nvPr>
        </p:nvSpPr>
        <p:spPr>
          <a:xfrm>
            <a:off x="539999" y="1729104"/>
            <a:ext cx="2880000" cy="936000"/>
          </a:xfrm>
          <a:ln>
            <a:noFill/>
          </a:ln>
        </p:spPr>
        <p:txBody>
          <a:bodyPr anchor="b"/>
          <a:lstStyle>
            <a:lvl1pPr marL="0" indent="0">
              <a:lnSpc>
                <a:spcPts val="8400"/>
              </a:lnSpc>
              <a:spcBef>
                <a:spcPts val="0"/>
              </a:spcBef>
              <a:spcAft>
                <a:spcPts val="0"/>
              </a:spcAft>
              <a:buNone/>
              <a:defRPr sz="10000" b="0">
                <a:solidFill>
                  <a:schemeClr val="tx2"/>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X</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9" name="navigation">
            <a:extLst>
              <a:ext uri="{FF2B5EF4-FFF2-40B4-BE49-F238E27FC236}">
                <a16:creationId xmlns:a16="http://schemas.microsoft.com/office/drawing/2014/main" id="{459D4183-9928-0A3D-CB5D-D27CE410804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5587441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C  029 : 5 circle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vert="horz" lIns="0" tIns="0" rIns="0" bIns="0" rtlCol="0" anchor="b" anchorCtr="0">
            <a:noAutofit/>
          </a:bodyPr>
          <a:lstStyle>
            <a:lvl1pPr>
              <a:defRPr lang="de-DE" smtClean="0"/>
            </a:lvl1pPr>
          </a:lstStyle>
          <a:p>
            <a:fld id="{D7B5DC5B-6873-43DB-ADC7-B15ACCE0DFDB}" type="slidenum">
              <a:rPr lang="de-DE" smtClean="0"/>
              <a:pP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US"/>
              <a:t>Layout Samples Route C – dark 001</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13" name="shape">
            <a:extLst>
              <a:ext uri="{FF2B5EF4-FFF2-40B4-BE49-F238E27FC236}">
                <a16:creationId xmlns:a16="http://schemas.microsoft.com/office/drawing/2014/main" id="{2CD339DD-1AF9-958E-FA4A-408FDE97284E}"/>
              </a:ext>
            </a:extLst>
          </p:cNvPr>
          <p:cNvSpPr>
            <a:spLocks noGrp="1"/>
          </p:cNvSpPr>
          <p:nvPr>
            <p:ph type="body" idx="1" hasCustomPrompt="1"/>
          </p:nvPr>
        </p:nvSpPr>
        <p:spPr>
          <a:xfrm>
            <a:off x="736600" y="1468855"/>
            <a:ext cx="10800000" cy="4330501"/>
          </a:xfrm>
          <a:prstGeom prst="roundRect">
            <a:avLst>
              <a:gd name="adj" fmla="val 50000"/>
            </a:avLst>
          </a:prstGeom>
          <a:solidFill>
            <a:schemeClr val="bg1"/>
          </a:solidFill>
          <a:ln w="3175">
            <a:solidFill>
              <a:schemeClr val="accent5"/>
            </a:solidFill>
          </a:ln>
          <a:effectLst/>
        </p:spPr>
        <p:txBody>
          <a:bodyPr wrap="none" anchor="t" anchorCtr="1"/>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0" name="text 5">
            <a:extLst>
              <a:ext uri="{FF2B5EF4-FFF2-40B4-BE49-F238E27FC236}">
                <a16:creationId xmlns:a16="http://schemas.microsoft.com/office/drawing/2014/main" id="{490285F5-769C-25E4-69C8-C5E988F71DD4}"/>
              </a:ext>
            </a:extLst>
          </p:cNvPr>
          <p:cNvSpPr>
            <a:spLocks noGrp="1"/>
          </p:cNvSpPr>
          <p:nvPr>
            <p:ph type="body" sz="quarter" idx="40"/>
          </p:nvPr>
        </p:nvSpPr>
        <p:spPr>
          <a:xfrm>
            <a:off x="8955458" y="4320000"/>
            <a:ext cx="1800000" cy="1755850"/>
          </a:xfrm>
          <a:prstGeom prst="roundRect">
            <a:avLst>
              <a:gd name="adj" fmla="val 2115"/>
            </a:avLst>
          </a:prstGeom>
          <a:noFill/>
          <a:effectLst/>
        </p:spPr>
        <p:txBody>
          <a:bodyPr vert="horz" lIns="0" tIns="0" rIns="0" bIns="0" rtlCol="0">
            <a:noAutofit/>
          </a:bodyPr>
          <a:lstStyle>
            <a:lvl1pPr>
              <a:defRPr lang="en-US" sz="1200" dirty="0" smtClean="0">
                <a:solidFill>
                  <a:schemeClr val="tx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5" name="text circle 5">
            <a:extLst>
              <a:ext uri="{FF2B5EF4-FFF2-40B4-BE49-F238E27FC236}">
                <a16:creationId xmlns:a16="http://schemas.microsoft.com/office/drawing/2014/main" id="{F1DE53DE-32AE-53D2-6990-8EEB2C0D1E7A}"/>
              </a:ext>
            </a:extLst>
          </p:cNvPr>
          <p:cNvSpPr>
            <a:spLocks noGrp="1"/>
          </p:cNvSpPr>
          <p:nvPr>
            <p:ph type="body" idx="45"/>
          </p:nvPr>
        </p:nvSpPr>
        <p:spPr>
          <a:xfrm>
            <a:off x="8955459" y="2347200"/>
            <a:ext cx="1800000" cy="1800000"/>
          </a:xfrm>
          <a:prstGeom prst="flowChartConnector">
            <a:avLst/>
          </a:prstGeom>
          <a:solidFill>
            <a:schemeClr val="accent3"/>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7070593" y="4320000"/>
            <a:ext cx="1800001" cy="1755850"/>
          </a:xfrm>
          <a:prstGeom prst="roundRect">
            <a:avLst>
              <a:gd name="adj" fmla="val 2115"/>
            </a:avLst>
          </a:prstGeom>
          <a:noFill/>
          <a:effectLst/>
        </p:spPr>
        <p:txBody>
          <a:bodyPr vert="horz" lIns="0" tIns="0" rIns="0" bIns="0" rtlCol="0">
            <a:noAutofit/>
          </a:bodyPr>
          <a:lstStyle>
            <a:lvl1pPr>
              <a:defRPr lang="en-US" sz="1200" dirty="0" smtClean="0">
                <a:solidFill>
                  <a:schemeClr val="tx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4" name="text circle 4">
            <a:extLst>
              <a:ext uri="{FF2B5EF4-FFF2-40B4-BE49-F238E27FC236}">
                <a16:creationId xmlns:a16="http://schemas.microsoft.com/office/drawing/2014/main" id="{E7914364-4868-74F0-1BAA-CA145A887BD5}"/>
              </a:ext>
            </a:extLst>
          </p:cNvPr>
          <p:cNvSpPr>
            <a:spLocks noGrp="1"/>
          </p:cNvSpPr>
          <p:nvPr>
            <p:ph type="body" idx="44"/>
          </p:nvPr>
        </p:nvSpPr>
        <p:spPr>
          <a:xfrm>
            <a:off x="7070595" y="2347200"/>
            <a:ext cx="1800000" cy="1800000"/>
          </a:xfrm>
          <a:prstGeom prst="flowChartConnector">
            <a:avLst/>
          </a:prstGeom>
          <a:solidFill>
            <a:schemeClr val="accent3"/>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5185728" y="4320000"/>
            <a:ext cx="1800001" cy="1755850"/>
          </a:xfrm>
          <a:prstGeom prst="roundRect">
            <a:avLst>
              <a:gd name="adj" fmla="val 2115"/>
            </a:avLst>
          </a:prstGeom>
          <a:noFill/>
          <a:effectLst/>
        </p:spPr>
        <p:txBody>
          <a:bodyPr vert="horz" lIns="0" tIns="0" rIns="0" bIns="0" rtlCol="0">
            <a:noAutofit/>
          </a:bodyPr>
          <a:lstStyle>
            <a:lvl1pPr>
              <a:defRPr lang="en-US" sz="1200" dirty="0" smtClean="0">
                <a:solidFill>
                  <a:schemeClr val="tx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3" name="text circle 3">
            <a:extLst>
              <a:ext uri="{FF2B5EF4-FFF2-40B4-BE49-F238E27FC236}">
                <a16:creationId xmlns:a16="http://schemas.microsoft.com/office/drawing/2014/main" id="{DF0C0C4A-B097-3097-4A7B-E634B6B8B8FF}"/>
              </a:ext>
            </a:extLst>
          </p:cNvPr>
          <p:cNvSpPr>
            <a:spLocks noGrp="1"/>
          </p:cNvSpPr>
          <p:nvPr>
            <p:ph type="body" idx="43"/>
          </p:nvPr>
        </p:nvSpPr>
        <p:spPr>
          <a:xfrm>
            <a:off x="5185730" y="2347200"/>
            <a:ext cx="1800000" cy="1800000"/>
          </a:xfrm>
          <a:prstGeom prst="flowChartConnector">
            <a:avLst/>
          </a:prstGeom>
          <a:solidFill>
            <a:schemeClr val="accent3"/>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300863" y="4320000"/>
            <a:ext cx="1800001" cy="1755850"/>
          </a:xfrm>
          <a:prstGeom prst="roundRect">
            <a:avLst>
              <a:gd name="adj" fmla="val 2115"/>
            </a:avLst>
          </a:prstGeom>
          <a:noFill/>
          <a:effectLst/>
        </p:spPr>
        <p:txBody>
          <a:bodyPr vert="horz" lIns="0" tIns="0" rIns="0" bIns="0" rtlCol="0">
            <a:noAutofit/>
          </a:bodyPr>
          <a:lstStyle>
            <a:lvl1pPr>
              <a:defRPr lang="en-US" sz="1200" dirty="0" smtClean="0">
                <a:solidFill>
                  <a:schemeClr val="tx1"/>
                </a:solidFill>
              </a:defRPr>
            </a:lvl1pPr>
            <a:lvl2pPr>
              <a:defRPr lang="en-US" sz="1200" dirty="0" smtClean="0">
                <a:solidFill>
                  <a:schemeClr val="bg1"/>
                </a:solidFill>
              </a:defRPr>
            </a:lvl2pPr>
            <a:lvl3pPr>
              <a:defRPr lang="en-US" sz="1200" dirty="0" smtClean="0">
                <a:solidFill>
                  <a:schemeClr val="bg1"/>
                </a:solidFill>
              </a:defRPr>
            </a:lvl3pPr>
            <a:lvl4pPr>
              <a:defRPr lang="en-US" sz="1200" dirty="0" smtClean="0">
                <a:solidFill>
                  <a:schemeClr val="bg1"/>
                </a:solidFill>
                <a:latin typeface="+mj-lt"/>
              </a:defRPr>
            </a:lvl4pPr>
            <a:lvl5pPr>
              <a:defRPr lang="en-US" sz="1200" dirty="0" smtClean="0">
                <a:solidFill>
                  <a:schemeClr val="bg1"/>
                </a:solidFill>
                <a:latin typeface="Segoe UI Semibold" panose="020B0702040204020203" pitchFamily="34" charset="0"/>
                <a:cs typeface="Segoe UI Semibold" panose="020B0702040204020203" pitchFamily="34" charset="0"/>
              </a:defRPr>
            </a:lvl5pPr>
            <a:lvl6pPr>
              <a:defRPr lang="en-US" sz="1200" dirty="0" smtClean="0">
                <a:solidFill>
                  <a:schemeClr val="bg1"/>
                </a:solidFill>
                <a:ea typeface="+mn-ea"/>
                <a:cs typeface="+mn-cs"/>
              </a:defRPr>
            </a:lvl6pPr>
            <a:lvl7pPr>
              <a:defRPr lang="en-US" sz="1200" b="0" baseline="0" dirty="0" smtClean="0">
                <a:solidFill>
                  <a:schemeClr val="bg1"/>
                </a:solidFill>
              </a:defRPr>
            </a:lvl7pPr>
            <a:lvl8pPr>
              <a:defRPr lang="en-US" sz="1200" b="0" baseline="0" dirty="0" smtClean="0">
                <a:solidFill>
                  <a:schemeClr val="bg1"/>
                </a:solidFill>
              </a:defRPr>
            </a:lvl8pPr>
            <a:lvl9pPr>
              <a:defRPr lang="en-US" sz="1200" b="0" dirty="0">
                <a:solidFill>
                  <a:schemeClr val="bg1"/>
                </a:solidFill>
                <a:latin typeface="+mn-lt"/>
              </a:defRPr>
            </a:lvl9pPr>
          </a:lstStyle>
          <a:p>
            <a:pPr lvl="0"/>
            <a:r>
              <a:rPr lang="de-DE"/>
              <a:t>Mastertextformat bearbeiten</a:t>
            </a:r>
          </a:p>
        </p:txBody>
      </p:sp>
      <p:sp>
        <p:nvSpPr>
          <p:cNvPr id="22" name="text circle 2">
            <a:extLst>
              <a:ext uri="{FF2B5EF4-FFF2-40B4-BE49-F238E27FC236}">
                <a16:creationId xmlns:a16="http://schemas.microsoft.com/office/drawing/2014/main" id="{7193EB81-F10C-A7BA-5F82-B723469A0FDB}"/>
              </a:ext>
            </a:extLst>
          </p:cNvPr>
          <p:cNvSpPr>
            <a:spLocks noGrp="1"/>
          </p:cNvSpPr>
          <p:nvPr>
            <p:ph type="body" idx="42"/>
          </p:nvPr>
        </p:nvSpPr>
        <p:spPr>
          <a:xfrm>
            <a:off x="3300865" y="2347200"/>
            <a:ext cx="1800000" cy="1800000"/>
          </a:xfrm>
          <a:prstGeom prst="flowChartConnector">
            <a:avLst/>
          </a:prstGeom>
          <a:solidFill>
            <a:schemeClr val="accent3"/>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1415998" y="4320000"/>
            <a:ext cx="1800001" cy="1755850"/>
          </a:xfrm>
          <a:prstGeom prst="roundRect">
            <a:avLst>
              <a:gd name="adj" fmla="val 2115"/>
            </a:avLst>
          </a:prstGeom>
          <a:noFill/>
          <a:effectLst/>
        </p:spPr>
        <p:txBody>
          <a:bodyPr lIns="0" tIns="0" rIns="0"/>
          <a:lstStyle>
            <a:lvl1pPr>
              <a:defRPr sz="1200">
                <a:solidFill>
                  <a:schemeClr val="tx1"/>
                </a:solidFill>
                <a:latin typeface="+mn-lt"/>
              </a:defRPr>
            </a:lvl1pPr>
            <a:lvl2pPr>
              <a:buClr>
                <a:schemeClr val="bg1"/>
              </a:buClr>
              <a:defRPr sz="1200">
                <a:solidFill>
                  <a:schemeClr val="bg1"/>
                </a:solidFill>
                <a:latin typeface="+mn-lt"/>
              </a:defRPr>
            </a:lvl2pPr>
            <a:lvl3pPr>
              <a:buClr>
                <a:schemeClr val="bg1"/>
              </a:buClr>
              <a:defRPr sz="1200">
                <a:solidFill>
                  <a:schemeClr val="bg1"/>
                </a:solidFill>
                <a:latin typeface="+mn-lt"/>
              </a:defRPr>
            </a:lvl3pPr>
            <a:lvl4pPr marL="432000" indent="0">
              <a:buClr>
                <a:schemeClr val="bg1"/>
              </a:buClr>
              <a:buNone/>
              <a:defRPr sz="1200">
                <a:solidFill>
                  <a:schemeClr val="bg1"/>
                </a:solidFill>
                <a:latin typeface="+mj-lt"/>
              </a:defRPr>
            </a:lvl4pPr>
            <a:lvl5pPr>
              <a:defRPr sz="1200">
                <a:solidFill>
                  <a:schemeClr val="bg1"/>
                </a:solidFill>
                <a:latin typeface="Segoe UI Semibold" panose="020B0702040204020203" pitchFamily="34" charset="0"/>
                <a:cs typeface="Segoe UI Semibold" panose="020B0702040204020203" pitchFamily="34" charset="0"/>
              </a:defRPr>
            </a:lvl5pPr>
            <a:lvl6pPr>
              <a:buClr>
                <a:schemeClr val="bg1"/>
              </a:buClr>
              <a:defRPr lang="en-US" sz="1200" b="0" kern="1200" baseline="0" noProof="0" dirty="0" smtClean="0">
                <a:solidFill>
                  <a:schemeClr val="bg1"/>
                </a:solidFill>
                <a:latin typeface="+mn-lt"/>
                <a:ea typeface="+mn-ea"/>
                <a:cs typeface="+mn-cs"/>
              </a:defRPr>
            </a:lvl6pPr>
            <a:lvl7pPr>
              <a:buClr>
                <a:schemeClr val="bg1"/>
              </a:buClr>
              <a:defRPr lang="en-US" sz="1200" b="0" kern="1200" baseline="0" noProof="0" dirty="0" smtClean="0">
                <a:solidFill>
                  <a:schemeClr val="bg1"/>
                </a:solidFill>
                <a:latin typeface="+mn-lt"/>
                <a:ea typeface="+mn-ea"/>
                <a:cs typeface="+mn-cs"/>
              </a:defRPr>
            </a:lvl7pPr>
            <a:lvl8pPr>
              <a:buClr>
                <a:schemeClr val="bg1"/>
              </a:buClr>
              <a:defRPr lang="en-US" sz="1200" b="0" kern="1200" baseline="0" noProof="0" dirty="0" smtClean="0">
                <a:solidFill>
                  <a:schemeClr val="bg1"/>
                </a:solidFill>
                <a:latin typeface="+mn-lt"/>
                <a:ea typeface="+mn-ea"/>
                <a:cs typeface="+mn-cs"/>
              </a:defRPr>
            </a:lvl8pPr>
            <a:lvl9pPr>
              <a:defRPr lang="en-US" sz="1200" b="0" kern="1200" baseline="0" noProof="0" dirty="0" smtClean="0">
                <a:solidFill>
                  <a:schemeClr val="bg1"/>
                </a:solidFill>
                <a:latin typeface="+mn-lt"/>
                <a:ea typeface="+mn-ea"/>
                <a:cs typeface="+mn-cs"/>
              </a:defRPr>
            </a:lvl9pPr>
          </a:lstStyle>
          <a:p>
            <a:pPr lvl="0"/>
            <a:r>
              <a:rPr lang="de-DE" dirty="0"/>
              <a:t>Mastertextformat bearbeiten</a:t>
            </a:r>
          </a:p>
        </p:txBody>
      </p:sp>
      <p:sp>
        <p:nvSpPr>
          <p:cNvPr id="21" name="text circle 1">
            <a:extLst>
              <a:ext uri="{FF2B5EF4-FFF2-40B4-BE49-F238E27FC236}">
                <a16:creationId xmlns:a16="http://schemas.microsoft.com/office/drawing/2014/main" id="{A54ECE36-C0B4-C065-0238-44361FD774A1}"/>
              </a:ext>
            </a:extLst>
          </p:cNvPr>
          <p:cNvSpPr>
            <a:spLocks noGrp="1"/>
          </p:cNvSpPr>
          <p:nvPr>
            <p:ph type="body" idx="41"/>
          </p:nvPr>
        </p:nvSpPr>
        <p:spPr>
          <a:xfrm>
            <a:off x="1416000" y="2347200"/>
            <a:ext cx="1800000" cy="1800000"/>
          </a:xfrm>
          <a:prstGeom prst="flowChartConnector">
            <a:avLst/>
          </a:prstGeom>
          <a:solidFill>
            <a:schemeClr val="accent3"/>
          </a:solidFill>
          <a:effectLst>
            <a:outerShdw blurRad="38100" dist="12700" dir="5400000" algn="ctr" rotWithShape="0">
              <a:prstClr val="black">
                <a:alpha val="15000"/>
              </a:prstClr>
            </a:outerShdw>
          </a:effectLst>
        </p:spPr>
        <p:txBody>
          <a:bodyPr anchor="ctr"/>
          <a:lstStyle>
            <a:lvl1pPr marL="0" indent="0" algn="ctr">
              <a:lnSpc>
                <a:spcPct val="100000"/>
              </a:lnSpc>
              <a:spcBef>
                <a:spcPts val="0"/>
              </a:spcBef>
              <a:spcAft>
                <a:spcPts val="0"/>
              </a:spcAft>
              <a:buNone/>
              <a:defRPr sz="16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subhead">
            <a:extLst>
              <a:ext uri="{FF2B5EF4-FFF2-40B4-BE49-F238E27FC236}">
                <a16:creationId xmlns:a16="http://schemas.microsoft.com/office/drawing/2014/main" id="{036B7B6B-8A87-014D-27D8-8C7D6BB1E55A}"/>
              </a:ext>
            </a:extLst>
          </p:cNvPr>
          <p:cNvSpPr>
            <a:spLocks noGrp="1"/>
          </p:cNvSpPr>
          <p:nvPr>
            <p:ph type="body" idx="31" hasCustomPrompt="1"/>
          </p:nvPr>
        </p:nvSpPr>
        <p:spPr>
          <a:xfrm>
            <a:off x="539998" y="1710054"/>
            <a:ext cx="11109077" cy="556896"/>
          </a:xfrm>
          <a:ln>
            <a:noFill/>
          </a:ln>
        </p:spPr>
        <p:txBody>
          <a:bodyPr anchor="ctr" anchorCtr="1"/>
          <a:lstStyle>
            <a:lvl1pPr marL="0" indent="0" algn="ctr">
              <a:lnSpc>
                <a:spcPts val="2000"/>
              </a:lnSpc>
              <a:spcBef>
                <a:spcPts val="0"/>
              </a:spcBef>
              <a:spcAft>
                <a:spcPts val="0"/>
              </a:spcAft>
              <a:buNone/>
              <a:defRPr sz="18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X</a:t>
            </a:r>
          </a:p>
        </p:txBody>
      </p:sp>
      <p:sp>
        <p:nvSpPr>
          <p:cNvPr id="15" name="title">
            <a:extLst>
              <a:ext uri="{FF2B5EF4-FFF2-40B4-BE49-F238E27FC236}">
                <a16:creationId xmlns:a16="http://schemas.microsoft.com/office/drawing/2014/main" id="{DAE5F966-6246-F0DC-0073-BD7B3904533C}"/>
              </a:ext>
            </a:extLst>
          </p:cNvPr>
          <p:cNvSpPr>
            <a:spLocks noGrp="1"/>
          </p:cNvSpPr>
          <p:nvPr>
            <p:ph type="title"/>
          </p:nvPr>
        </p:nvSpPr>
        <p:spPr/>
        <p:txBody>
          <a:bodyPr vert="horz"/>
          <a:lstStyle/>
          <a:p>
            <a:r>
              <a:rPr lang="de-DE"/>
              <a:t>Mastertitelformat bearbeiten</a:t>
            </a:r>
            <a:endParaRPr lang="en-US"/>
          </a:p>
        </p:txBody>
      </p:sp>
      <p:sp>
        <p:nvSpPr>
          <p:cNvPr id="8" name="navigation">
            <a:extLst>
              <a:ext uri="{FF2B5EF4-FFF2-40B4-BE49-F238E27FC236}">
                <a16:creationId xmlns:a16="http://schemas.microsoft.com/office/drawing/2014/main" id="{97A519E2-854E-B327-3011-3F026648919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82290304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C  030 : citiation : 5 Icons : 5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200024" y="1404000"/>
            <a:ext cx="3773113" cy="2340000"/>
          </a:xfrm>
          <a:prstGeom prst="roundRect">
            <a:avLst>
              <a:gd name="adj" fmla="val 1968"/>
            </a:avLst>
          </a:prstGeom>
          <a:solidFill>
            <a:schemeClr val="accent3"/>
          </a:solidFill>
          <a:effectLst/>
        </p:spPr>
        <p:txBody>
          <a:bodyPr lIns="360000" tIns="180000" rIns="360000" bIns="180000" anchor="ctr" anchorCtr="0"/>
          <a:lstStyle>
            <a:lvl1pPr marL="0" indent="0" algn="ctr">
              <a:lnSpc>
                <a:spcPct val="100000"/>
              </a:lnSpc>
              <a:spcBef>
                <a:spcPts val="0"/>
              </a:spcBef>
              <a:spcAft>
                <a:spcPts val="0"/>
              </a:spcAft>
              <a:buNone/>
              <a:defRPr sz="24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1D060E06-A464-CB10-F1E7-BE01D068A38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7" name="content 6">
            <a:extLst>
              <a:ext uri="{FF2B5EF4-FFF2-40B4-BE49-F238E27FC236}">
                <a16:creationId xmlns:a16="http://schemas.microsoft.com/office/drawing/2014/main" id="{D1024A9F-57C4-225B-4B90-F1EA2501E204}"/>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6">
            <a:extLst>
              <a:ext uri="{FF2B5EF4-FFF2-40B4-BE49-F238E27FC236}">
                <a16:creationId xmlns:a16="http://schemas.microsoft.com/office/drawing/2014/main" id="{0551F2DB-BE73-0875-DFA3-07A64DB2915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3" name="content 5">
            <a:extLst>
              <a:ext uri="{FF2B5EF4-FFF2-40B4-BE49-F238E27FC236}">
                <a16:creationId xmlns:a16="http://schemas.microsoft.com/office/drawing/2014/main" id="{F1569327-F2FC-0659-46D6-84C3A94313B2}"/>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21" name="Icon 5">
            <a:extLst>
              <a:ext uri="{FF2B5EF4-FFF2-40B4-BE49-F238E27FC236}">
                <a16:creationId xmlns:a16="http://schemas.microsoft.com/office/drawing/2014/main" id="{2A96C0CE-0467-8F7F-0186-B4B24A51D0FE}"/>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2" name="content 4">
            <a:extLst>
              <a:ext uri="{FF2B5EF4-FFF2-40B4-BE49-F238E27FC236}">
                <a16:creationId xmlns:a16="http://schemas.microsoft.com/office/drawing/2014/main" id="{1BA053EC-E784-8CE0-9CEB-D75FC2BE0FC7}"/>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3" name="Icon 4">
            <a:extLst>
              <a:ext uri="{FF2B5EF4-FFF2-40B4-BE49-F238E27FC236}">
                <a16:creationId xmlns:a16="http://schemas.microsoft.com/office/drawing/2014/main" id="{F6BDA82D-407F-CEA7-B790-7637FA7F8674}"/>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4" name="content 3">
            <a:extLst>
              <a:ext uri="{FF2B5EF4-FFF2-40B4-BE49-F238E27FC236}">
                <a16:creationId xmlns:a16="http://schemas.microsoft.com/office/drawing/2014/main" id="{E52A7765-41DA-6034-8867-4C836213B6C5}"/>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5" name="Icon 3">
            <a:extLst>
              <a:ext uri="{FF2B5EF4-FFF2-40B4-BE49-F238E27FC236}">
                <a16:creationId xmlns:a16="http://schemas.microsoft.com/office/drawing/2014/main" id="{7A02B6AE-6744-87C7-3987-C7C3445D818F}"/>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6" name="content 2">
            <a:extLst>
              <a:ext uri="{FF2B5EF4-FFF2-40B4-BE49-F238E27FC236}">
                <a16:creationId xmlns:a16="http://schemas.microsoft.com/office/drawing/2014/main" id="{E1900EF1-1CDB-93BF-F408-2DB9660D03A2}"/>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27" name="Icon 2">
            <a:extLst>
              <a:ext uri="{FF2B5EF4-FFF2-40B4-BE49-F238E27FC236}">
                <a16:creationId xmlns:a16="http://schemas.microsoft.com/office/drawing/2014/main" id="{D89BB1C7-4E23-0DEA-85E9-2DC197C3D1DB}"/>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Tree>
    <p:extLst>
      <p:ext uri="{BB962C8B-B14F-4D97-AF65-F5344CB8AC3E}">
        <p14:creationId xmlns:p14="http://schemas.microsoft.com/office/powerpoint/2010/main" val="266432748"/>
      </p:ext>
    </p:extLst>
  </p:cSld>
  <p:clrMapOvr>
    <a:masterClrMapping/>
  </p:clrMapOvr>
  <p:extLst>
    <p:ext uri="{DCECCB84-F9BA-43D5-87BE-67443E8EF086}">
      <p15:sldGuideLst xmlns:p15="http://schemas.microsoft.com/office/powerpoint/2012/main">
        <p15:guide id="1" orient="horz" pos="2341">
          <p15:clr>
            <a:srgbClr val="FBAE40"/>
          </p15:clr>
        </p15:guide>
        <p15:guide id="2" orient="horz" pos="3884">
          <p15:clr>
            <a:srgbClr val="FBAE40"/>
          </p15:clr>
        </p15:guide>
      </p15:sldGuideLst>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C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03770141"/>
      </p:ext>
    </p:extLst>
  </p:cSld>
  <p:clrMapOvr>
    <a:masterClrMapping/>
  </p:clrMapOvr>
  <p:extLst>
    <p:ext uri="{DCECCB84-F9BA-43D5-87BE-67443E8EF086}">
      <p15:sldGuideLst xmlns:p15="http://schemas.microsoft.com/office/powerpoint/2012/main"/>
    </p:ext>
  </p:extLst>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hasCustomPrompt="1"/>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dirty="0"/>
              <a:t> </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127721294"/>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C  032 : map : 8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3F5C5E91-EB3F-CC96-BA62-1877F41535C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63863548"/>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C  033 : 8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2" name="shadow 8">
            <a:extLst>
              <a:ext uri="{FF2B5EF4-FFF2-40B4-BE49-F238E27FC236}">
                <a16:creationId xmlns:a16="http://schemas.microsoft.com/office/drawing/2014/main" id="{6308BA18-E79D-6AF0-DD88-2CB7D71039F8}"/>
              </a:ext>
            </a:extLst>
          </p:cNvPr>
          <p:cNvSpPr txBox="1"/>
          <p:nvPr/>
        </p:nvSpPr>
        <p:spPr bwMode="auto">
          <a:xfrm>
            <a:off x="9108000" y="4720074"/>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8" name="picture placeholder 8">
            <a:extLst>
              <a:ext uri="{FF2B5EF4-FFF2-40B4-BE49-F238E27FC236}">
                <a16:creationId xmlns:a16="http://schemas.microsoft.com/office/drawing/2014/main" id="{B813425A-0B5A-A6C1-9B5C-BA7BF0CBC71A}"/>
              </a:ext>
            </a:extLst>
          </p:cNvPr>
          <p:cNvSpPr>
            <a:spLocks noGrp="1" noChangeAspect="1"/>
          </p:cNvSpPr>
          <p:nvPr>
            <p:ph type="pic" sz="quarter" idx="19"/>
          </p:nvPr>
        </p:nvSpPr>
        <p:spPr>
          <a:xfrm>
            <a:off x="9684000" y="5170074"/>
            <a:ext cx="1368000" cy="540000"/>
          </a:xfrm>
        </p:spPr>
        <p:txBody>
          <a:bodyPr>
            <a:noAutofit/>
          </a:bodyPr>
          <a:lstStyle/>
          <a:p>
            <a:r>
              <a:rPr lang="de-DE"/>
              <a:t>Bild durch Klicken auf Symbol hinzufügen</a:t>
            </a:r>
            <a:endParaRPr lang="en-US"/>
          </a:p>
        </p:txBody>
      </p:sp>
      <p:sp>
        <p:nvSpPr>
          <p:cNvPr id="21" name="shadow 7">
            <a:extLst>
              <a:ext uri="{FF2B5EF4-FFF2-40B4-BE49-F238E27FC236}">
                <a16:creationId xmlns:a16="http://schemas.microsoft.com/office/drawing/2014/main" id="{E3690FE6-EE57-D29A-8461-8A8634B9A124}"/>
              </a:ext>
            </a:extLst>
          </p:cNvPr>
          <p:cNvSpPr txBox="1"/>
          <p:nvPr/>
        </p:nvSpPr>
        <p:spPr bwMode="auto">
          <a:xfrm>
            <a:off x="6255621" y="4720074"/>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9" name="picture placeholder 7">
            <a:extLst>
              <a:ext uri="{FF2B5EF4-FFF2-40B4-BE49-F238E27FC236}">
                <a16:creationId xmlns:a16="http://schemas.microsoft.com/office/drawing/2014/main" id="{2D846DC3-419F-48F8-0693-CE0C549D2F55}"/>
              </a:ext>
            </a:extLst>
          </p:cNvPr>
          <p:cNvSpPr>
            <a:spLocks noGrp="1" noChangeAspect="1"/>
          </p:cNvSpPr>
          <p:nvPr>
            <p:ph type="pic" sz="quarter" idx="20"/>
          </p:nvPr>
        </p:nvSpPr>
        <p:spPr>
          <a:xfrm>
            <a:off x="6831621" y="5170074"/>
            <a:ext cx="1368000" cy="540000"/>
          </a:xfrm>
        </p:spPr>
        <p:txBody>
          <a:bodyPr>
            <a:noAutofit/>
          </a:bodyPr>
          <a:lstStyle/>
          <a:p>
            <a:r>
              <a:rPr lang="de-DE"/>
              <a:t>Bild durch Klicken auf Symbol hinzufügen</a:t>
            </a:r>
            <a:endParaRPr lang="en-US"/>
          </a:p>
        </p:txBody>
      </p:sp>
      <p:sp>
        <p:nvSpPr>
          <p:cNvPr id="20" name="shadow 6">
            <a:extLst>
              <a:ext uri="{FF2B5EF4-FFF2-40B4-BE49-F238E27FC236}">
                <a16:creationId xmlns:a16="http://schemas.microsoft.com/office/drawing/2014/main" id="{C01EFD8A-CF76-DE2B-2523-5EF4DFD6DB07}"/>
              </a:ext>
            </a:extLst>
          </p:cNvPr>
          <p:cNvSpPr txBox="1"/>
          <p:nvPr/>
        </p:nvSpPr>
        <p:spPr bwMode="auto">
          <a:xfrm>
            <a:off x="3400526" y="4720074"/>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0" name="picture placeholder 6">
            <a:extLst>
              <a:ext uri="{FF2B5EF4-FFF2-40B4-BE49-F238E27FC236}">
                <a16:creationId xmlns:a16="http://schemas.microsoft.com/office/drawing/2014/main" id="{97979B19-8D6D-216E-BB58-CC5DA169D861}"/>
              </a:ext>
            </a:extLst>
          </p:cNvPr>
          <p:cNvSpPr>
            <a:spLocks noGrp="1" noChangeAspect="1"/>
          </p:cNvSpPr>
          <p:nvPr>
            <p:ph type="pic" sz="quarter" idx="21"/>
          </p:nvPr>
        </p:nvSpPr>
        <p:spPr>
          <a:xfrm>
            <a:off x="3976526" y="5170074"/>
            <a:ext cx="1368000" cy="540000"/>
          </a:xfrm>
        </p:spPr>
        <p:txBody>
          <a:bodyPr>
            <a:noAutofit/>
          </a:bodyPr>
          <a:lstStyle/>
          <a:p>
            <a:r>
              <a:rPr lang="de-DE"/>
              <a:t>Bild durch Klicken auf Symbol hinzufügen</a:t>
            </a:r>
            <a:endParaRPr lang="en-US"/>
          </a:p>
        </p:txBody>
      </p:sp>
      <p:sp>
        <p:nvSpPr>
          <p:cNvPr id="19" name="shadow 5">
            <a:extLst>
              <a:ext uri="{FF2B5EF4-FFF2-40B4-BE49-F238E27FC236}">
                <a16:creationId xmlns:a16="http://schemas.microsoft.com/office/drawing/2014/main" id="{D28B9D1A-11CC-CB5F-E8CF-4A73B2A59A6A}"/>
              </a:ext>
            </a:extLst>
          </p:cNvPr>
          <p:cNvSpPr txBox="1">
            <a:spLocks/>
          </p:cNvSpPr>
          <p:nvPr/>
        </p:nvSpPr>
        <p:spPr bwMode="auto">
          <a:xfrm>
            <a:off x="540000" y="4720074"/>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1" name="picture placeholder 5">
            <a:extLst>
              <a:ext uri="{FF2B5EF4-FFF2-40B4-BE49-F238E27FC236}">
                <a16:creationId xmlns:a16="http://schemas.microsoft.com/office/drawing/2014/main" id="{6222EA8F-CAC8-E9BF-FF49-CFEA020DA8E9}"/>
              </a:ext>
            </a:extLst>
          </p:cNvPr>
          <p:cNvSpPr>
            <a:spLocks noGrp="1" noChangeAspect="1"/>
          </p:cNvSpPr>
          <p:nvPr>
            <p:ph type="pic" sz="quarter" idx="22"/>
          </p:nvPr>
        </p:nvSpPr>
        <p:spPr>
          <a:xfrm>
            <a:off x="1116000" y="5170074"/>
            <a:ext cx="1368000" cy="540000"/>
          </a:xfrm>
        </p:spPr>
        <p:txBody>
          <a:bodyPr>
            <a:noAutofit/>
          </a:bodyPr>
          <a:lstStyle/>
          <a:p>
            <a:r>
              <a:rPr lang="de-DE"/>
              <a:t>Bild durch Klicken auf Symbol hinzufügen</a:t>
            </a:r>
            <a:endParaRPr lang="en-US"/>
          </a:p>
        </p:txBody>
      </p:sp>
      <p:sp>
        <p:nvSpPr>
          <p:cNvPr id="18" name="shadow 4">
            <a:extLst>
              <a:ext uri="{FF2B5EF4-FFF2-40B4-BE49-F238E27FC236}">
                <a16:creationId xmlns:a16="http://schemas.microsoft.com/office/drawing/2014/main" id="{0C3D20FF-EC77-E7C4-6DA4-E6EE04EDE978}"/>
              </a:ext>
            </a:extLst>
          </p:cNvPr>
          <p:cNvSpPr txBox="1">
            <a:spLocks/>
          </p:cNvSpPr>
          <p:nvPr/>
        </p:nvSpPr>
        <p:spPr bwMode="auto">
          <a:xfrm>
            <a:off x="9108000" y="2952000"/>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2" name="picture placeholder 4">
            <a:extLst>
              <a:ext uri="{FF2B5EF4-FFF2-40B4-BE49-F238E27FC236}">
                <a16:creationId xmlns:a16="http://schemas.microsoft.com/office/drawing/2014/main" id="{3EE2F86D-F8F9-40C9-510F-6AF7734A98AC}"/>
              </a:ext>
            </a:extLst>
          </p:cNvPr>
          <p:cNvSpPr>
            <a:spLocks noGrp="1" noChangeAspect="1"/>
          </p:cNvSpPr>
          <p:nvPr>
            <p:ph type="pic" sz="quarter" idx="18"/>
          </p:nvPr>
        </p:nvSpPr>
        <p:spPr>
          <a:xfrm>
            <a:off x="9684000" y="3402000"/>
            <a:ext cx="1368000" cy="540000"/>
          </a:xfrm>
        </p:spPr>
        <p:txBody>
          <a:bodyPr>
            <a:noAutofit/>
          </a:bodyPr>
          <a:lstStyle/>
          <a:p>
            <a:r>
              <a:rPr lang="de-DE"/>
              <a:t>Bild durch Klicken auf Symbol hinzufügen</a:t>
            </a:r>
            <a:endParaRPr lang="en-US"/>
          </a:p>
        </p:txBody>
      </p:sp>
      <p:sp>
        <p:nvSpPr>
          <p:cNvPr id="16" name="shadow 3">
            <a:extLst>
              <a:ext uri="{FF2B5EF4-FFF2-40B4-BE49-F238E27FC236}">
                <a16:creationId xmlns:a16="http://schemas.microsoft.com/office/drawing/2014/main" id="{C7E09556-4E10-4E8E-8F27-2E6FE9C3029A}"/>
              </a:ext>
            </a:extLst>
          </p:cNvPr>
          <p:cNvSpPr txBox="1">
            <a:spLocks/>
          </p:cNvSpPr>
          <p:nvPr/>
        </p:nvSpPr>
        <p:spPr bwMode="auto">
          <a:xfrm>
            <a:off x="6255621" y="2952000"/>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1" name="picture placeholder 3">
            <a:extLst>
              <a:ext uri="{FF2B5EF4-FFF2-40B4-BE49-F238E27FC236}">
                <a16:creationId xmlns:a16="http://schemas.microsoft.com/office/drawing/2014/main" id="{551825A6-BB31-1B00-F2F8-D25405DA9719}"/>
              </a:ext>
            </a:extLst>
          </p:cNvPr>
          <p:cNvSpPr>
            <a:spLocks noGrp="1" noChangeAspect="1"/>
          </p:cNvSpPr>
          <p:nvPr>
            <p:ph type="pic" sz="quarter" idx="17"/>
          </p:nvPr>
        </p:nvSpPr>
        <p:spPr>
          <a:xfrm>
            <a:off x="6831621" y="3402000"/>
            <a:ext cx="1368000" cy="540000"/>
          </a:xfrm>
        </p:spPr>
        <p:txBody>
          <a:bodyPr>
            <a:noAutofit/>
          </a:bodyPr>
          <a:lstStyle/>
          <a:p>
            <a:r>
              <a:rPr lang="de-DE"/>
              <a:t>Bild durch Klicken auf Symbol hinzufügen</a:t>
            </a:r>
            <a:endParaRPr lang="en-US"/>
          </a:p>
        </p:txBody>
      </p:sp>
      <p:sp>
        <p:nvSpPr>
          <p:cNvPr id="9" name="shadow 2">
            <a:extLst>
              <a:ext uri="{FF2B5EF4-FFF2-40B4-BE49-F238E27FC236}">
                <a16:creationId xmlns:a16="http://schemas.microsoft.com/office/drawing/2014/main" id="{DA8B71D9-4655-7437-39E3-0AB1CA3B82A0}"/>
              </a:ext>
            </a:extLst>
          </p:cNvPr>
          <p:cNvSpPr txBox="1">
            <a:spLocks/>
          </p:cNvSpPr>
          <p:nvPr/>
        </p:nvSpPr>
        <p:spPr bwMode="auto">
          <a:xfrm>
            <a:off x="3400526" y="2952000"/>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8" name="picture placeholder 2">
            <a:extLst>
              <a:ext uri="{FF2B5EF4-FFF2-40B4-BE49-F238E27FC236}">
                <a16:creationId xmlns:a16="http://schemas.microsoft.com/office/drawing/2014/main" id="{5B19C862-2460-7C26-7497-B8C83998F894}"/>
              </a:ext>
            </a:extLst>
          </p:cNvPr>
          <p:cNvSpPr>
            <a:spLocks noGrp="1" noChangeAspect="1"/>
          </p:cNvSpPr>
          <p:nvPr>
            <p:ph type="pic" sz="quarter" idx="16"/>
          </p:nvPr>
        </p:nvSpPr>
        <p:spPr>
          <a:xfrm>
            <a:off x="3976526" y="3402000"/>
            <a:ext cx="1368000" cy="540000"/>
          </a:xfrm>
        </p:spPr>
        <p:txBody>
          <a:bodyPr>
            <a:noAutofit/>
          </a:bodyPr>
          <a:lstStyle/>
          <a:p>
            <a:r>
              <a:rPr lang="de-DE"/>
              <a:t>Bild durch Klicken auf Symbol hinzufügen</a:t>
            </a:r>
            <a:endParaRPr lang="en-US"/>
          </a:p>
        </p:txBody>
      </p:sp>
      <p:sp>
        <p:nvSpPr>
          <p:cNvPr id="5" name="shadow 1">
            <a:extLst>
              <a:ext uri="{FF2B5EF4-FFF2-40B4-BE49-F238E27FC236}">
                <a16:creationId xmlns:a16="http://schemas.microsoft.com/office/drawing/2014/main" id="{C36CF54E-763F-7697-1224-2053F7A6814C}"/>
              </a:ext>
            </a:extLst>
          </p:cNvPr>
          <p:cNvSpPr txBox="1">
            <a:spLocks/>
          </p:cNvSpPr>
          <p:nvPr/>
        </p:nvSpPr>
        <p:spPr bwMode="auto">
          <a:xfrm>
            <a:off x="540000" y="2952000"/>
            <a:ext cx="2520000" cy="1440000"/>
          </a:xfrm>
          <a:prstGeom prst="roundRect">
            <a:avLst>
              <a:gd name="adj" fmla="val 3619"/>
            </a:avLst>
          </a:prstGeom>
          <a:solidFill>
            <a:schemeClr val="accent3"/>
          </a:solid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4" name="picture placeholder 1">
            <a:extLst>
              <a:ext uri="{FF2B5EF4-FFF2-40B4-BE49-F238E27FC236}">
                <a16:creationId xmlns:a16="http://schemas.microsoft.com/office/drawing/2014/main" id="{3E3BC991-7447-49F8-384D-316C6A6198A2}"/>
              </a:ext>
            </a:extLst>
          </p:cNvPr>
          <p:cNvSpPr>
            <a:spLocks noGrp="1" noChangeAspect="1"/>
          </p:cNvSpPr>
          <p:nvPr>
            <p:ph type="pic" sz="quarter" idx="15"/>
          </p:nvPr>
        </p:nvSpPr>
        <p:spPr>
          <a:xfrm>
            <a:off x="1116000" y="3402000"/>
            <a:ext cx="1368000" cy="540000"/>
          </a:xfrm>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5D5369E7-8682-1829-68F6-17F2C9C0BA5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41868868"/>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C  034 : 15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5" name="shadow 15">
            <a:extLst>
              <a:ext uri="{FF2B5EF4-FFF2-40B4-BE49-F238E27FC236}">
                <a16:creationId xmlns:a16="http://schemas.microsoft.com/office/drawing/2014/main" id="{F7A327AE-B756-5909-A287-CE6816BF70A3}"/>
              </a:ext>
            </a:extLst>
          </p:cNvPr>
          <p:cNvSpPr txBox="1"/>
          <p:nvPr/>
        </p:nvSpPr>
        <p:spPr bwMode="auto">
          <a:xfrm>
            <a:off x="9624700" y="5019007"/>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25007"/>
            <a:ext cx="1368000" cy="540000"/>
          </a:xfrm>
          <a:ln>
            <a:noFill/>
          </a:ln>
          <a:effectLst/>
        </p:spPr>
        <p:txBody>
          <a:bodyPr>
            <a:noAutofit/>
          </a:bodyPr>
          <a:lstStyle/>
          <a:p>
            <a:r>
              <a:rPr lang="de-DE"/>
              <a:t>Bild durch Klicken auf Symbol hinzufügen</a:t>
            </a:r>
            <a:endParaRPr lang="en-US"/>
          </a:p>
        </p:txBody>
      </p:sp>
      <p:sp>
        <p:nvSpPr>
          <p:cNvPr id="22" name="shadow 14">
            <a:extLst>
              <a:ext uri="{FF2B5EF4-FFF2-40B4-BE49-F238E27FC236}">
                <a16:creationId xmlns:a16="http://schemas.microsoft.com/office/drawing/2014/main" id="{6308BA18-E79D-6AF0-DD88-2CB7D71039F8}"/>
              </a:ext>
            </a:extLst>
          </p:cNvPr>
          <p:cNvSpPr txBox="1"/>
          <p:nvPr/>
        </p:nvSpPr>
        <p:spPr bwMode="auto">
          <a:xfrm>
            <a:off x="7353525" y="5019007"/>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25007"/>
            <a:ext cx="1368000" cy="540000"/>
          </a:xfrm>
          <a:ln>
            <a:noFill/>
          </a:ln>
          <a:effectLst/>
        </p:spPr>
        <p:txBody>
          <a:bodyPr>
            <a:noAutofit/>
          </a:bodyPr>
          <a:lstStyle/>
          <a:p>
            <a:r>
              <a:rPr lang="de-DE"/>
              <a:t>Bild durch Klicken auf Symbol hinzufügen</a:t>
            </a:r>
            <a:endParaRPr lang="en-US"/>
          </a:p>
        </p:txBody>
      </p:sp>
      <p:sp>
        <p:nvSpPr>
          <p:cNvPr id="21" name="shadow 13">
            <a:extLst>
              <a:ext uri="{FF2B5EF4-FFF2-40B4-BE49-F238E27FC236}">
                <a16:creationId xmlns:a16="http://schemas.microsoft.com/office/drawing/2014/main" id="{E3690FE6-EE57-D29A-8461-8A8634B9A124}"/>
              </a:ext>
            </a:extLst>
          </p:cNvPr>
          <p:cNvSpPr txBox="1"/>
          <p:nvPr/>
        </p:nvSpPr>
        <p:spPr bwMode="auto">
          <a:xfrm>
            <a:off x="5082350" y="5019007"/>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25007"/>
            <a:ext cx="1368000" cy="540000"/>
          </a:xfrm>
          <a:ln>
            <a:noFill/>
          </a:ln>
          <a:effectLst/>
        </p:spPr>
        <p:txBody>
          <a:bodyPr>
            <a:noAutofit/>
          </a:bodyPr>
          <a:lstStyle/>
          <a:p>
            <a:r>
              <a:rPr lang="de-DE"/>
              <a:t>Bild durch Klicken auf Symbol hinzufügen</a:t>
            </a:r>
            <a:endParaRPr lang="en-US"/>
          </a:p>
        </p:txBody>
      </p:sp>
      <p:sp>
        <p:nvSpPr>
          <p:cNvPr id="20" name="shadow 12">
            <a:extLst>
              <a:ext uri="{FF2B5EF4-FFF2-40B4-BE49-F238E27FC236}">
                <a16:creationId xmlns:a16="http://schemas.microsoft.com/office/drawing/2014/main" id="{C01EFD8A-CF76-DE2B-2523-5EF4DFD6DB07}"/>
              </a:ext>
            </a:extLst>
          </p:cNvPr>
          <p:cNvSpPr txBox="1"/>
          <p:nvPr/>
        </p:nvSpPr>
        <p:spPr bwMode="auto">
          <a:xfrm>
            <a:off x="2811175" y="5019007"/>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25007"/>
            <a:ext cx="1368000" cy="540000"/>
          </a:xfrm>
          <a:ln>
            <a:noFill/>
          </a:ln>
          <a:effectLst/>
        </p:spPr>
        <p:txBody>
          <a:bodyPr>
            <a:noAutofit/>
          </a:bodyPr>
          <a:lstStyle/>
          <a:p>
            <a:r>
              <a:rPr lang="de-DE"/>
              <a:t>Bild durch Klicken auf Symbol hinzufügen</a:t>
            </a:r>
            <a:endParaRPr lang="en-US"/>
          </a:p>
        </p:txBody>
      </p:sp>
      <p:sp>
        <p:nvSpPr>
          <p:cNvPr id="19" name="shadow 11">
            <a:extLst>
              <a:ext uri="{FF2B5EF4-FFF2-40B4-BE49-F238E27FC236}">
                <a16:creationId xmlns:a16="http://schemas.microsoft.com/office/drawing/2014/main" id="{D28B9D1A-11CC-CB5F-E8CF-4A73B2A59A6A}"/>
              </a:ext>
            </a:extLst>
          </p:cNvPr>
          <p:cNvSpPr txBox="1">
            <a:spLocks/>
          </p:cNvSpPr>
          <p:nvPr/>
        </p:nvSpPr>
        <p:spPr bwMode="auto">
          <a:xfrm>
            <a:off x="540000" y="5019007"/>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25007"/>
            <a:ext cx="1368000" cy="540000"/>
          </a:xfrm>
          <a:ln>
            <a:noFill/>
          </a:ln>
          <a:effectLst/>
        </p:spPr>
        <p:txBody>
          <a:bodyPr>
            <a:noAutofit/>
          </a:bodyPr>
          <a:lstStyle/>
          <a:p>
            <a:r>
              <a:rPr lang="de-DE"/>
              <a:t>Bild durch Klicken auf Symbol hinzufügen</a:t>
            </a:r>
            <a:endParaRPr lang="en-US"/>
          </a:p>
        </p:txBody>
      </p:sp>
      <p:sp>
        <p:nvSpPr>
          <p:cNvPr id="43" name="shadow 10">
            <a:extLst>
              <a:ext uri="{FF2B5EF4-FFF2-40B4-BE49-F238E27FC236}">
                <a16:creationId xmlns:a16="http://schemas.microsoft.com/office/drawing/2014/main" id="{95C0B03C-55FB-C62C-E364-1556C724573A}"/>
              </a:ext>
            </a:extLst>
          </p:cNvPr>
          <p:cNvSpPr txBox="1"/>
          <p:nvPr/>
        </p:nvSpPr>
        <p:spPr bwMode="auto">
          <a:xfrm>
            <a:off x="9624700" y="3493130"/>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a:ln>
            <a:noFill/>
          </a:ln>
          <a:effectLst/>
        </p:spPr>
        <p:txBody>
          <a:bodyPr>
            <a:noAutofit/>
          </a:bodyPr>
          <a:lstStyle/>
          <a:p>
            <a:r>
              <a:rPr lang="de-DE"/>
              <a:t>Bild durch Klicken auf Symbol hinzufügen</a:t>
            </a:r>
            <a:endParaRPr lang="en-US"/>
          </a:p>
        </p:txBody>
      </p:sp>
      <p:sp>
        <p:nvSpPr>
          <p:cNvPr id="45" name="shadow 9">
            <a:extLst>
              <a:ext uri="{FF2B5EF4-FFF2-40B4-BE49-F238E27FC236}">
                <a16:creationId xmlns:a16="http://schemas.microsoft.com/office/drawing/2014/main" id="{E507B8D2-A0F0-5587-980E-3A659B8AC0A7}"/>
              </a:ext>
            </a:extLst>
          </p:cNvPr>
          <p:cNvSpPr txBox="1"/>
          <p:nvPr/>
        </p:nvSpPr>
        <p:spPr bwMode="auto">
          <a:xfrm>
            <a:off x="7353525" y="3493130"/>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a:ln>
            <a:noFill/>
          </a:ln>
          <a:effectLst/>
        </p:spPr>
        <p:txBody>
          <a:bodyPr>
            <a:noAutofit/>
          </a:bodyPr>
          <a:lstStyle/>
          <a:p>
            <a:r>
              <a:rPr lang="de-DE"/>
              <a:t>Bild durch Klicken auf Symbol hinzufügen</a:t>
            </a:r>
            <a:endParaRPr lang="en-US"/>
          </a:p>
        </p:txBody>
      </p:sp>
      <p:sp>
        <p:nvSpPr>
          <p:cNvPr id="47" name="shadow 8">
            <a:extLst>
              <a:ext uri="{FF2B5EF4-FFF2-40B4-BE49-F238E27FC236}">
                <a16:creationId xmlns:a16="http://schemas.microsoft.com/office/drawing/2014/main" id="{D0426656-B4FC-5847-6338-9B9A8D7112CD}"/>
              </a:ext>
            </a:extLst>
          </p:cNvPr>
          <p:cNvSpPr txBox="1"/>
          <p:nvPr/>
        </p:nvSpPr>
        <p:spPr bwMode="auto">
          <a:xfrm>
            <a:off x="5082350" y="3493130"/>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a:ln>
            <a:noFill/>
          </a:ln>
          <a:effectLst/>
        </p:spPr>
        <p:txBody>
          <a:bodyPr>
            <a:noAutofit/>
          </a:bodyPr>
          <a:lstStyle/>
          <a:p>
            <a:r>
              <a:rPr lang="de-DE"/>
              <a:t>Bild durch Klicken auf Symbol hinzufügen</a:t>
            </a:r>
            <a:endParaRPr lang="en-US"/>
          </a:p>
        </p:txBody>
      </p:sp>
      <p:sp>
        <p:nvSpPr>
          <p:cNvPr id="49" name="shadow 7">
            <a:extLst>
              <a:ext uri="{FF2B5EF4-FFF2-40B4-BE49-F238E27FC236}">
                <a16:creationId xmlns:a16="http://schemas.microsoft.com/office/drawing/2014/main" id="{D2E766D9-38DC-248A-954A-4E74C064FF7F}"/>
              </a:ext>
            </a:extLst>
          </p:cNvPr>
          <p:cNvSpPr txBox="1"/>
          <p:nvPr/>
        </p:nvSpPr>
        <p:spPr bwMode="auto">
          <a:xfrm>
            <a:off x="2811175" y="3493130"/>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a:ln>
            <a:noFill/>
          </a:ln>
          <a:effectLst/>
        </p:spPr>
        <p:txBody>
          <a:bodyPr>
            <a:noAutofit/>
          </a:bodyPr>
          <a:lstStyle/>
          <a:p>
            <a:r>
              <a:rPr lang="de-DE"/>
              <a:t>Bild durch Klicken auf Symbol hinzufügen</a:t>
            </a:r>
            <a:endParaRPr lang="en-US"/>
          </a:p>
        </p:txBody>
      </p:sp>
      <p:sp>
        <p:nvSpPr>
          <p:cNvPr id="51" name="shadow 6">
            <a:extLst>
              <a:ext uri="{FF2B5EF4-FFF2-40B4-BE49-F238E27FC236}">
                <a16:creationId xmlns:a16="http://schemas.microsoft.com/office/drawing/2014/main" id="{D56C3795-4207-D0AA-FC9E-144372B2EBD1}"/>
              </a:ext>
            </a:extLst>
          </p:cNvPr>
          <p:cNvSpPr txBox="1">
            <a:spLocks/>
          </p:cNvSpPr>
          <p:nvPr/>
        </p:nvSpPr>
        <p:spPr bwMode="auto">
          <a:xfrm>
            <a:off x="540000" y="3493130"/>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a:ln>
            <a:noFill/>
          </a:ln>
          <a:effectLst/>
        </p:spPr>
        <p:txBody>
          <a:bodyPr>
            <a:noAutofit/>
          </a:bodyPr>
          <a:lstStyle/>
          <a:p>
            <a:r>
              <a:rPr lang="de-DE"/>
              <a:t>Bild durch Klicken auf Symbol hinzufügen</a:t>
            </a:r>
            <a:endParaRPr lang="en-US"/>
          </a:p>
        </p:txBody>
      </p:sp>
      <p:sp>
        <p:nvSpPr>
          <p:cNvPr id="26" name="shadow 5">
            <a:extLst>
              <a:ext uri="{FF2B5EF4-FFF2-40B4-BE49-F238E27FC236}">
                <a16:creationId xmlns:a16="http://schemas.microsoft.com/office/drawing/2014/main" id="{C79FA3F1-F561-3F99-2A55-D019E29194E5}"/>
              </a:ext>
            </a:extLst>
          </p:cNvPr>
          <p:cNvSpPr txBox="1"/>
          <p:nvPr/>
        </p:nvSpPr>
        <p:spPr bwMode="auto">
          <a:xfrm>
            <a:off x="9624700" y="1967254"/>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a:ln>
            <a:noFill/>
          </a:ln>
          <a:effectLst/>
        </p:spPr>
        <p:txBody>
          <a:bodyPr>
            <a:noAutofit/>
          </a:bodyPr>
          <a:lstStyle/>
          <a:p>
            <a:r>
              <a:rPr lang="de-DE"/>
              <a:t>Bild durch Klicken auf Symbol hinzufügen</a:t>
            </a:r>
            <a:endParaRPr lang="en-US"/>
          </a:p>
        </p:txBody>
      </p:sp>
      <p:sp>
        <p:nvSpPr>
          <p:cNvPr id="29" name="shadow 4">
            <a:extLst>
              <a:ext uri="{FF2B5EF4-FFF2-40B4-BE49-F238E27FC236}">
                <a16:creationId xmlns:a16="http://schemas.microsoft.com/office/drawing/2014/main" id="{B22BAA3B-3BAF-7F6D-2E45-A7D965E2BCE5}"/>
              </a:ext>
            </a:extLst>
          </p:cNvPr>
          <p:cNvSpPr txBox="1"/>
          <p:nvPr/>
        </p:nvSpPr>
        <p:spPr bwMode="auto">
          <a:xfrm>
            <a:off x="7353525" y="1967254"/>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a:ln>
            <a:noFill/>
          </a:ln>
          <a:effectLst/>
        </p:spPr>
        <p:txBody>
          <a:bodyPr>
            <a:noAutofit/>
          </a:bodyPr>
          <a:lstStyle/>
          <a:p>
            <a:r>
              <a:rPr lang="de-DE"/>
              <a:t>Bild durch Klicken auf Symbol hinzufügen</a:t>
            </a:r>
            <a:endParaRPr lang="en-US"/>
          </a:p>
        </p:txBody>
      </p:sp>
      <p:sp>
        <p:nvSpPr>
          <p:cNvPr id="33" name="shadow 3">
            <a:extLst>
              <a:ext uri="{FF2B5EF4-FFF2-40B4-BE49-F238E27FC236}">
                <a16:creationId xmlns:a16="http://schemas.microsoft.com/office/drawing/2014/main" id="{529FE05A-F57B-0FDA-0EBE-2F45E17F48A9}"/>
              </a:ext>
            </a:extLst>
          </p:cNvPr>
          <p:cNvSpPr txBox="1"/>
          <p:nvPr/>
        </p:nvSpPr>
        <p:spPr bwMode="auto">
          <a:xfrm>
            <a:off x="5082350" y="1967254"/>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a:ln>
            <a:noFill/>
          </a:ln>
          <a:effectLst/>
        </p:spPr>
        <p:txBody>
          <a:bodyPr>
            <a:noAutofit/>
          </a:bodyPr>
          <a:lstStyle/>
          <a:p>
            <a:r>
              <a:rPr lang="de-DE"/>
              <a:t>Bild durch Klicken auf Symbol hinzufügen</a:t>
            </a:r>
            <a:endParaRPr lang="en-US"/>
          </a:p>
        </p:txBody>
      </p:sp>
      <p:sp>
        <p:nvSpPr>
          <p:cNvPr id="35" name="shadow 2">
            <a:extLst>
              <a:ext uri="{FF2B5EF4-FFF2-40B4-BE49-F238E27FC236}">
                <a16:creationId xmlns:a16="http://schemas.microsoft.com/office/drawing/2014/main" id="{6CA05DC6-CB1B-71CA-034A-FDCDB7BE5600}"/>
              </a:ext>
            </a:extLst>
          </p:cNvPr>
          <p:cNvSpPr txBox="1"/>
          <p:nvPr/>
        </p:nvSpPr>
        <p:spPr bwMode="auto">
          <a:xfrm>
            <a:off x="2811175" y="1967254"/>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a:ln>
            <a:noFill/>
          </a:ln>
          <a:effectLst/>
        </p:spPr>
        <p:txBody>
          <a:bodyPr>
            <a:noAutofit/>
          </a:bodyPr>
          <a:lstStyle/>
          <a:p>
            <a:r>
              <a:rPr lang="de-DE"/>
              <a:t>Bild durch Klicken auf Symbol hinzufügen</a:t>
            </a:r>
            <a:endParaRPr lang="en-US"/>
          </a:p>
        </p:txBody>
      </p:sp>
      <p:sp>
        <p:nvSpPr>
          <p:cNvPr id="37" name="shadow 1">
            <a:extLst>
              <a:ext uri="{FF2B5EF4-FFF2-40B4-BE49-F238E27FC236}">
                <a16:creationId xmlns:a16="http://schemas.microsoft.com/office/drawing/2014/main" id="{00A16438-B8EC-A4AE-1AEE-FE833F2207D7}"/>
              </a:ext>
            </a:extLst>
          </p:cNvPr>
          <p:cNvSpPr txBox="1">
            <a:spLocks/>
          </p:cNvSpPr>
          <p:nvPr/>
        </p:nvSpPr>
        <p:spPr bwMode="auto">
          <a:xfrm>
            <a:off x="540000" y="1967254"/>
            <a:ext cx="2016000" cy="1152000"/>
          </a:xfrm>
          <a:prstGeom prst="roundRect">
            <a:avLst>
              <a:gd name="adj" fmla="val 3619"/>
            </a:avLst>
          </a:prstGeom>
          <a:solidFill>
            <a:schemeClr val="tx1"/>
          </a:solidFill>
          <a:ln w="3175">
            <a:solidFill>
              <a:schemeClr val="tx1"/>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73254"/>
            <a:ext cx="1368000" cy="540000"/>
          </a:xfrm>
          <a:ln>
            <a:noFill/>
          </a:ln>
          <a:effectLst/>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75AA743E-2F79-DAAC-989E-1EA3F6AF07F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69754812"/>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C  034a : 4 gradients : 12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5" name="bg 12">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2">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a:ln>
            <a:noFill/>
          </a:ln>
          <a:effectLst/>
        </p:spPr>
        <p:txBody>
          <a:bodyPr>
            <a:noAutofit/>
          </a:bodyPr>
          <a:lstStyle/>
          <a:p>
            <a:r>
              <a:rPr lang="de-DE"/>
              <a:t>Bild durch Klicken auf Symbol hinzufügen</a:t>
            </a:r>
            <a:endParaRPr lang="en-US"/>
          </a:p>
        </p:txBody>
      </p:sp>
      <p:sp>
        <p:nvSpPr>
          <p:cNvPr id="24" name="bg 11">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1">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a:ln>
            <a:noFill/>
          </a:ln>
          <a:effectLst/>
        </p:spPr>
        <p:txBody>
          <a:bodyPr>
            <a:noAutofit/>
          </a:bodyPr>
          <a:lstStyle/>
          <a:p>
            <a:r>
              <a:rPr lang="de-DE"/>
              <a:t>Bild durch Klicken auf Symbol hinzufügen</a:t>
            </a:r>
            <a:endParaRPr lang="en-US"/>
          </a:p>
        </p:txBody>
      </p:sp>
      <p:sp>
        <p:nvSpPr>
          <p:cNvPr id="23" name="bg 10">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0">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a:ln>
            <a:noFill/>
          </a:ln>
          <a:effectLst/>
        </p:spPr>
        <p:txBody>
          <a:bodyPr>
            <a:noAutofit/>
          </a:bodyPr>
          <a:lstStyle/>
          <a:p>
            <a:r>
              <a:rPr lang="de-DE"/>
              <a:t>Bild durch Klicken auf Symbol hinzufügen</a:t>
            </a:r>
            <a:endParaRPr lang="en-US"/>
          </a:p>
        </p:txBody>
      </p:sp>
      <p:sp>
        <p:nvSpPr>
          <p:cNvPr id="21" name="bg 9">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9">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a:ln>
            <a:noFill/>
          </a:ln>
          <a:effectLst/>
        </p:spPr>
        <p:txBody>
          <a:bodyPr>
            <a:noAutofit/>
          </a:bodyPr>
          <a:lstStyle/>
          <a:p>
            <a:r>
              <a:rPr lang="de-DE"/>
              <a:t>Bild durch Klicken auf Symbol hinzufügen</a:t>
            </a:r>
            <a:endParaRPr lang="en-US"/>
          </a:p>
        </p:txBody>
      </p:sp>
      <p:sp>
        <p:nvSpPr>
          <p:cNvPr id="20" name="bg 8">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8">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a:ln>
            <a:noFill/>
          </a:ln>
          <a:effectLst/>
        </p:spPr>
        <p:txBody>
          <a:bodyPr>
            <a:noAutofit/>
          </a:bodyPr>
          <a:lstStyle/>
          <a:p>
            <a:r>
              <a:rPr lang="de-DE"/>
              <a:t>Bild durch Klicken auf Symbol hinzufügen</a:t>
            </a:r>
            <a:endParaRPr lang="en-US"/>
          </a:p>
        </p:txBody>
      </p:sp>
      <p:sp>
        <p:nvSpPr>
          <p:cNvPr id="19" name="bg 7">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7">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a:ln>
            <a:noFill/>
          </a:ln>
          <a:effectLst/>
        </p:spPr>
        <p:txBody>
          <a:bodyPr>
            <a:noAutofit/>
          </a:bodyPr>
          <a:lstStyle/>
          <a:p>
            <a:r>
              <a:rPr lang="de-DE"/>
              <a:t>Bild durch Klicken auf Symbol hinzufügen</a:t>
            </a:r>
            <a:endParaRPr lang="en-US"/>
          </a:p>
        </p:txBody>
      </p:sp>
      <p:sp>
        <p:nvSpPr>
          <p:cNvPr id="17" name="bg 6">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6">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a:ln>
            <a:noFill/>
          </a:ln>
          <a:effectLst/>
        </p:spPr>
        <p:txBody>
          <a:bodyPr>
            <a:noAutofit/>
          </a:bodyPr>
          <a:lstStyle/>
          <a:p>
            <a:r>
              <a:rPr lang="de-DE"/>
              <a:t>Bild durch Klicken auf Symbol hinzufügen</a:t>
            </a:r>
            <a:endParaRPr lang="en-US"/>
          </a:p>
        </p:txBody>
      </p:sp>
      <p:sp>
        <p:nvSpPr>
          <p:cNvPr id="16" name="bg 5">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5">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a:ln>
            <a:noFill/>
          </a:ln>
          <a:effectLst/>
        </p:spPr>
        <p:txBody>
          <a:bodyPr>
            <a:noAutofit/>
          </a:bodyPr>
          <a:lstStyle/>
          <a:p>
            <a:r>
              <a:rPr lang="de-DE"/>
              <a:t>Bild durch Klicken auf Symbol hinzufügen</a:t>
            </a:r>
            <a:endParaRPr lang="en-US"/>
          </a:p>
        </p:txBody>
      </p:sp>
      <p:sp>
        <p:nvSpPr>
          <p:cNvPr id="15" name="bg 4">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5" name="logo placeholder 4">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a:ln>
            <a:noFill/>
          </a:ln>
          <a:effectLst/>
        </p:spPr>
        <p:txBody>
          <a:bodyPr>
            <a:noAutofit/>
          </a:bodyPr>
          <a:lstStyle/>
          <a:p>
            <a:r>
              <a:rPr lang="de-DE"/>
              <a:t>Bild durch Klicken auf Symbol hinzufügen</a:t>
            </a:r>
            <a:endParaRPr lang="en-US"/>
          </a:p>
        </p:txBody>
      </p:sp>
      <p:sp>
        <p:nvSpPr>
          <p:cNvPr id="14" name="bg 3">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3">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a:ln>
            <a:noFill/>
          </a:ln>
          <a:effectLst/>
        </p:spPr>
        <p:txBody>
          <a:bodyPr>
            <a:noAutofit/>
          </a:bodyPr>
          <a:lstStyle/>
          <a:p>
            <a:r>
              <a:rPr lang="de-DE"/>
              <a:t>Bild durch Klicken auf Symbol hinzufügen</a:t>
            </a:r>
            <a:endParaRPr lang="en-US"/>
          </a:p>
        </p:txBody>
      </p:sp>
      <p:sp>
        <p:nvSpPr>
          <p:cNvPr id="11" name="bg 2">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5" name="logo placeholder 2">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a:ln>
            <a:noFill/>
          </a:ln>
          <a:effectLst/>
        </p:spPr>
        <p:txBody>
          <a:bodyPr>
            <a:noAutofit/>
          </a:bodyPr>
          <a:lstStyle/>
          <a:p>
            <a:r>
              <a:rPr lang="de-DE"/>
              <a:t>Bild durch Klicken auf Symbol hinzufügen</a:t>
            </a:r>
            <a:endParaRPr lang="en-US"/>
          </a:p>
        </p:txBody>
      </p:sp>
      <p:sp>
        <p:nvSpPr>
          <p:cNvPr id="9" name="bg 1">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no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1">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a:ln>
            <a:noFill/>
          </a:ln>
          <a:effectLst/>
        </p:spPr>
        <p:txBody>
          <a:bodyPr>
            <a:noAutofit/>
          </a:bodyPr>
          <a:lstStyle/>
          <a:p>
            <a:r>
              <a:rPr lang="de-DE"/>
              <a:t>Bild durch Klicken auf Symbol hinzufügen</a:t>
            </a:r>
            <a:endParaRPr lang="en-US"/>
          </a:p>
        </p:txBody>
      </p:sp>
      <p:sp>
        <p:nvSpPr>
          <p:cNvPr id="38" name="textbox 4">
            <a:extLst>
              <a:ext uri="{FF2B5EF4-FFF2-40B4-BE49-F238E27FC236}">
                <a16:creationId xmlns:a16="http://schemas.microsoft.com/office/drawing/2014/main" id="{F4FBAF76-6E8A-C307-3D11-6C501F523D55}"/>
              </a:ext>
            </a:extLst>
          </p:cNvPr>
          <p:cNvSpPr>
            <a:spLocks noGrp="1"/>
          </p:cNvSpPr>
          <p:nvPr>
            <p:ph type="body" idx="68" hasCustomPrompt="1"/>
          </p:nvPr>
        </p:nvSpPr>
        <p:spPr>
          <a:xfrm>
            <a:off x="3520134" y="3886431"/>
            <a:ext cx="2880000" cy="2268000"/>
          </a:xfrm>
          <a:prstGeom prst="roundRect">
            <a:avLst>
              <a:gd name="adj" fmla="val 2335"/>
            </a:avLst>
          </a:prstGeom>
          <a:no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9" name="text 4">
            <a:extLst>
              <a:ext uri="{FF2B5EF4-FFF2-40B4-BE49-F238E27FC236}">
                <a16:creationId xmlns:a16="http://schemas.microsoft.com/office/drawing/2014/main" id="{29E1B6E4-DBE8-DEEE-A245-44ABA3FE0484}"/>
              </a:ext>
            </a:extLst>
          </p:cNvPr>
          <p:cNvSpPr>
            <a:spLocks noGrp="1"/>
          </p:cNvSpPr>
          <p:nvPr>
            <p:ph type="body" sz="quarter" idx="69"/>
          </p:nvPr>
        </p:nvSpPr>
        <p:spPr>
          <a:xfrm>
            <a:off x="3747770" y="4761525"/>
            <a:ext cx="2520000" cy="1296000"/>
          </a:xfrm>
          <a:prstGeom prst="rect">
            <a:avLst/>
          </a:prstGeom>
          <a:noFill/>
          <a:ln>
            <a:noFill/>
          </a:ln>
          <a:effectLst/>
        </p:spPr>
        <p:txBody>
          <a:bodyPr vert="horz" lIns="0" tIns="0" rIns="0" bIns="0" rtlCol="0" anchor="t">
            <a:noAutofit/>
          </a:bodyPr>
          <a:lstStyle>
            <a:lvl1pPr>
              <a:defRPr lang="de-DE" sz="1200" i="0">
                <a:solidFill>
                  <a:schemeClr val="tx1"/>
                </a:solidFill>
                <a:latin typeface="Segoe UI Semilight" panose="020B0402040204020203" pitchFamily="34" charset="0"/>
                <a:cs typeface="Segoe UI Semilight" panose="020B0402040204020203" pitchFamily="34" charset="0"/>
              </a:defRPr>
            </a:lvl1pPr>
            <a:lvl2pPr>
              <a:defRPr lang="de-DE" sz="1200">
                <a:solidFill>
                  <a:schemeClr val="tx1"/>
                </a:solidFill>
              </a:defRPr>
            </a:lvl2pPr>
            <a:lvl3pPr>
              <a:defRPr lang="de-DE" sz="1200">
                <a:solidFill>
                  <a:schemeClr val="tx1"/>
                </a:solidFill>
              </a:defRPr>
            </a:lvl3pPr>
            <a:lvl4pPr>
              <a:defRPr lang="de-DE" sz="1200" b="0" kern="1200" cap="none" spc="10" baseline="0" noProof="0" dirty="0">
                <a:solidFill>
                  <a:schemeClr val="tx1"/>
                </a:solidFill>
                <a:latin typeface="+mn-lt"/>
                <a:ea typeface="+mn-ea"/>
                <a:cs typeface="Segoe UI Light" panose="020B0502040204020203" pitchFamily="34" charset="0"/>
              </a:defRPr>
            </a:lvl4pPr>
            <a:lvl5pPr>
              <a:defRPr lang="en-US" dirty="0">
                <a:solidFill>
                  <a:schemeClr val="tx1"/>
                </a:solidFill>
              </a:defRPr>
            </a:lvl5pPr>
            <a:lvl6pPr>
              <a:defRPr lang="en-US" sz="1200" smtClean="0">
                <a:solidFill>
                  <a:schemeClr val="bg1"/>
                </a:solidFill>
              </a:defRPr>
            </a:lvl6pPr>
            <a:lvl7pPr>
              <a:defRPr lang="en-US" sz="1200" smtClean="0">
                <a:solidFill>
                  <a:schemeClr val="bg1"/>
                </a:solidFill>
              </a:defRPr>
            </a:lvl7pPr>
            <a:lvl8pPr>
              <a:defRPr lang="en-US" sz="1200" smtClean="0">
                <a:solidFill>
                  <a:schemeClr val="bg1"/>
                </a:solidFill>
              </a:defRPr>
            </a:lvl8pPr>
            <a:lvl9pPr>
              <a:defRPr lang="en-US" sz="1200" dirty="0">
                <a:solidFill>
                  <a:schemeClr val="bg1"/>
                </a:solidFill>
              </a:defRPr>
            </a:lvl9pPr>
          </a:lstStyle>
          <a:p>
            <a:pPr lvl="0">
              <a:lnSpc>
                <a:spcPts val="1600"/>
              </a:lnSpc>
              <a:spcBef>
                <a:spcPts val="100"/>
              </a:spcBef>
              <a:spcAft>
                <a:spcPts val="100"/>
              </a:spcAft>
            </a:pPr>
            <a:r>
              <a:rPr lang="de-DE" dirty="0"/>
              <a:t>Mastertextformat bearbeiten</a:t>
            </a:r>
          </a:p>
          <a:p>
            <a:pPr lvl="1">
              <a:lnSpc>
                <a:spcPts val="1600"/>
              </a:lnSpc>
              <a:spcBef>
                <a:spcPts val="100"/>
              </a:spcBef>
              <a:spcAft>
                <a:spcPts val="100"/>
              </a:spcAft>
            </a:pPr>
            <a:r>
              <a:rPr lang="de-DE" dirty="0"/>
              <a:t>Zweite Ebene</a:t>
            </a:r>
          </a:p>
          <a:p>
            <a:pPr lvl="2">
              <a:lnSpc>
                <a:spcPts val="1600"/>
              </a:lnSpc>
              <a:spcBef>
                <a:spcPts val="100"/>
              </a:spcBef>
              <a:spcAft>
                <a:spcPts val="100"/>
              </a:spcAft>
            </a:pPr>
            <a:r>
              <a:rPr lang="de-DE" dirty="0"/>
              <a:t>Dritte Ebene</a:t>
            </a:r>
          </a:p>
          <a:p>
            <a:pPr marL="648000" lvl="3"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Vierte Ebene</a:t>
            </a:r>
          </a:p>
          <a:p>
            <a:pPr lvl="4">
              <a:lnSpc>
                <a:spcPts val="1600"/>
              </a:lnSpc>
              <a:spcBef>
                <a:spcPts val="100"/>
              </a:spcBef>
              <a:spcAft>
                <a:spcPts val="100"/>
              </a:spcAft>
            </a:pPr>
            <a:r>
              <a:rPr lang="de-DE" dirty="0"/>
              <a:t>Fünfte Ebene</a:t>
            </a:r>
            <a:endParaRPr lang="en-US" dirty="0"/>
          </a:p>
        </p:txBody>
      </p:sp>
      <p:sp>
        <p:nvSpPr>
          <p:cNvPr id="40" name="textbox 3">
            <a:extLst>
              <a:ext uri="{FF2B5EF4-FFF2-40B4-BE49-F238E27FC236}">
                <a16:creationId xmlns:a16="http://schemas.microsoft.com/office/drawing/2014/main" id="{1B1722B6-8450-B910-50A5-F10CA47EF28C}"/>
              </a:ext>
            </a:extLst>
          </p:cNvPr>
          <p:cNvSpPr>
            <a:spLocks noGrp="1"/>
          </p:cNvSpPr>
          <p:nvPr>
            <p:ph type="body" idx="70" hasCustomPrompt="1"/>
          </p:nvPr>
        </p:nvSpPr>
        <p:spPr>
          <a:xfrm>
            <a:off x="540000" y="3886431"/>
            <a:ext cx="2880000" cy="2268000"/>
          </a:xfrm>
          <a:prstGeom prst="roundRect">
            <a:avLst>
              <a:gd name="adj" fmla="val 2335"/>
            </a:avLst>
          </a:prstGeom>
          <a:no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41" name="text 3">
            <a:extLst>
              <a:ext uri="{FF2B5EF4-FFF2-40B4-BE49-F238E27FC236}">
                <a16:creationId xmlns:a16="http://schemas.microsoft.com/office/drawing/2014/main" id="{7F42DA1E-E0D7-AB23-D6B2-5C71AFE302AF}"/>
              </a:ext>
            </a:extLst>
          </p:cNvPr>
          <p:cNvSpPr>
            <a:spLocks noGrp="1"/>
          </p:cNvSpPr>
          <p:nvPr>
            <p:ph type="body" sz="quarter" idx="71"/>
          </p:nvPr>
        </p:nvSpPr>
        <p:spPr>
          <a:xfrm>
            <a:off x="770067" y="4761525"/>
            <a:ext cx="2520000" cy="1296000"/>
          </a:xfrm>
          <a:prstGeom prst="rect">
            <a:avLst/>
          </a:prstGeom>
          <a:noFill/>
          <a:ln>
            <a:noFill/>
          </a:ln>
          <a:effectLst/>
        </p:spPr>
        <p:txBody>
          <a:bodyPr vert="horz" lIns="0" tIns="0" rIns="0" bIns="0" rtlCol="0" anchor="t">
            <a:noAutofit/>
          </a:bodyPr>
          <a:lstStyle>
            <a:lvl1pPr>
              <a:lnSpc>
                <a:spcPts val="1600"/>
              </a:lnSpc>
              <a:spcBef>
                <a:spcPts val="100"/>
              </a:spcBef>
              <a:spcAft>
                <a:spcPts val="100"/>
              </a:spcAft>
              <a:defRPr lang="de-DE" sz="1200" i="0" dirty="0">
                <a:solidFill>
                  <a:schemeClr val="tx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de-DE" sz="1200" kern="1200" dirty="0">
                <a:solidFill>
                  <a:schemeClr val="tx1"/>
                </a:solidFill>
                <a:latin typeface="+mn-lt"/>
                <a:ea typeface="+mn-ea"/>
                <a:cs typeface="+mn-cs"/>
              </a:defRPr>
            </a:lvl2pPr>
            <a:lvl3pPr>
              <a:lnSpc>
                <a:spcPts val="1600"/>
              </a:lnSpc>
              <a:spcBef>
                <a:spcPts val="100"/>
              </a:spcBef>
              <a:spcAft>
                <a:spcPts val="100"/>
              </a:spcAft>
              <a:buClr>
                <a:schemeClr val="bg1"/>
              </a:buClr>
              <a:defRPr lang="de-DE" sz="1200" b="0" kern="1200" baseline="0" noProof="0" dirty="0">
                <a:solidFill>
                  <a:schemeClr val="tx1"/>
                </a:solidFill>
                <a:latin typeface="+mn-lt"/>
                <a:ea typeface="+mn-ea"/>
                <a:cs typeface="+mn-cs"/>
              </a:defRPr>
            </a:lvl3pPr>
            <a:lvl4pPr>
              <a:lnSpc>
                <a:spcPts val="1600"/>
              </a:lnSpc>
              <a:spcBef>
                <a:spcPts val="100"/>
              </a:spcBef>
              <a:spcAft>
                <a:spcPts val="100"/>
              </a:spcAft>
              <a:buClr>
                <a:schemeClr val="bg1"/>
              </a:buClr>
              <a:defRPr lang="de-DE" sz="1200" b="0" kern="1200" cap="none" spc="10" baseline="0" noProof="0" dirty="0">
                <a:solidFill>
                  <a:schemeClr val="tx1"/>
                </a:solidFill>
                <a:latin typeface="+mn-lt"/>
                <a:ea typeface="+mn-ea"/>
                <a:cs typeface="Segoe UI Light" panose="020B0502040204020203" pitchFamily="34" charset="0"/>
              </a:defRPr>
            </a:lvl4pPr>
            <a:lvl5pPr>
              <a:defRPr lang="en-US" dirty="0">
                <a:solidFill>
                  <a:schemeClr val="tx1"/>
                </a:solidFill>
              </a:defRPr>
            </a:lvl5pPr>
            <a:lvl6pPr>
              <a:buClr>
                <a:schemeClr val="bg1"/>
              </a:buClr>
              <a:defRPr sz="1200">
                <a:solidFill>
                  <a:schemeClr val="bg1"/>
                </a:solidFill>
              </a:defRPr>
            </a:lvl6pPr>
            <a:lvl7pPr>
              <a:buClr>
                <a:schemeClr val="bg1"/>
              </a:buClr>
              <a:defRPr sz="1200">
                <a:solidFill>
                  <a:schemeClr val="bg1"/>
                </a:solidFill>
              </a:defRPr>
            </a:lvl7pPr>
            <a:lvl8pPr>
              <a:buClr>
                <a:schemeClr val="bg1"/>
              </a:buClr>
              <a:defRPr sz="1200">
                <a:solidFill>
                  <a:schemeClr val="bg1"/>
                </a:solidFill>
              </a:defRPr>
            </a:lvl8pPr>
            <a:lvl9pPr>
              <a:defRPr sz="1200">
                <a:solidFill>
                  <a:schemeClr val="bg1"/>
                </a:solidFill>
              </a:defRPr>
            </a:lvl9pPr>
          </a:lstStyle>
          <a:p>
            <a:pPr lvl="0">
              <a:lnSpc>
                <a:spcPts val="1600"/>
              </a:lnSpc>
              <a:spcBef>
                <a:spcPts val="100"/>
              </a:spcBef>
              <a:spcAft>
                <a:spcPts val="100"/>
              </a:spcAft>
            </a:pPr>
            <a:r>
              <a:rPr lang="de-DE" dirty="0"/>
              <a:t>Mastertextformat bearbeiten</a:t>
            </a:r>
          </a:p>
          <a:p>
            <a:pPr marL="216000" lvl="1"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Zweite Ebene</a:t>
            </a:r>
          </a:p>
          <a:p>
            <a:pPr marL="432000" lvl="2"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Dritte Ebene</a:t>
            </a:r>
          </a:p>
          <a:p>
            <a:pPr marL="648000" lvl="3"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Vierte Ebene</a:t>
            </a:r>
          </a:p>
          <a:p>
            <a:pPr lvl="4">
              <a:lnSpc>
                <a:spcPts val="1600"/>
              </a:lnSpc>
              <a:spcBef>
                <a:spcPts val="100"/>
              </a:spcBef>
              <a:spcAft>
                <a:spcPts val="100"/>
              </a:spcAft>
            </a:pPr>
            <a:r>
              <a:rPr lang="de-DE" dirty="0"/>
              <a:t>Fünfte Ebene</a:t>
            </a:r>
            <a:endParaRPr lang="en-US" dirty="0"/>
          </a:p>
        </p:txBody>
      </p:sp>
      <p:sp>
        <p:nvSpPr>
          <p:cNvPr id="29" name="textbox 2">
            <a:extLst>
              <a:ext uri="{FF2B5EF4-FFF2-40B4-BE49-F238E27FC236}">
                <a16:creationId xmlns:a16="http://schemas.microsoft.com/office/drawing/2014/main" id="{EAC91221-6B27-61BA-286E-D5ECB006B892}"/>
              </a:ext>
            </a:extLst>
          </p:cNvPr>
          <p:cNvSpPr>
            <a:spLocks noGrp="1"/>
          </p:cNvSpPr>
          <p:nvPr>
            <p:ph type="body" idx="62" hasCustomPrompt="1"/>
          </p:nvPr>
        </p:nvSpPr>
        <p:spPr>
          <a:xfrm>
            <a:off x="3520134" y="1484312"/>
            <a:ext cx="2880000" cy="2268000"/>
          </a:xfrm>
          <a:prstGeom prst="roundRect">
            <a:avLst>
              <a:gd name="adj" fmla="val 2335"/>
            </a:avLst>
          </a:prstGeom>
          <a:no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3" name="text 2">
            <a:extLst>
              <a:ext uri="{FF2B5EF4-FFF2-40B4-BE49-F238E27FC236}">
                <a16:creationId xmlns:a16="http://schemas.microsoft.com/office/drawing/2014/main" id="{4818C9A4-7108-350F-9A62-A637D9339E60}"/>
              </a:ext>
            </a:extLst>
          </p:cNvPr>
          <p:cNvSpPr>
            <a:spLocks noGrp="1"/>
          </p:cNvSpPr>
          <p:nvPr>
            <p:ph type="body" sz="quarter" idx="65"/>
          </p:nvPr>
        </p:nvSpPr>
        <p:spPr>
          <a:xfrm>
            <a:off x="3747770" y="2359406"/>
            <a:ext cx="2520000" cy="1296000"/>
          </a:xfrm>
          <a:prstGeom prst="rect">
            <a:avLst/>
          </a:prstGeom>
          <a:noFill/>
          <a:ln>
            <a:noFill/>
          </a:ln>
          <a:effectLst/>
        </p:spPr>
        <p:txBody>
          <a:bodyPr vert="horz" lIns="0" tIns="0" rIns="0" bIns="0" rtlCol="0" anchor="t">
            <a:noAutofit/>
          </a:bodyPr>
          <a:lstStyle>
            <a:lvl1pPr>
              <a:defRPr lang="en-US" sz="1200" i="0" smtClean="0">
                <a:solidFill>
                  <a:schemeClr val="tx1"/>
                </a:solidFill>
                <a:latin typeface="Segoe UI Semilight" panose="020B0402040204020203" pitchFamily="34" charset="0"/>
                <a:cs typeface="Segoe UI Semilight" panose="020B0402040204020203" pitchFamily="34" charset="0"/>
              </a:defRPr>
            </a:lvl1pPr>
            <a:lvl2pPr>
              <a:defRPr lang="en-US" sz="1200" smtClean="0">
                <a:solidFill>
                  <a:schemeClr val="tx1"/>
                </a:solidFill>
              </a:defRPr>
            </a:lvl2pPr>
            <a:lvl3pPr>
              <a:defRPr lang="de-DE" sz="1200" b="0" kern="1200" cap="none" spc="10" baseline="0" noProof="0" dirty="0">
                <a:solidFill>
                  <a:schemeClr val="tx1"/>
                </a:solidFill>
                <a:latin typeface="+mn-lt"/>
                <a:ea typeface="+mn-ea"/>
                <a:cs typeface="Segoe UI Light" panose="020B0502040204020203" pitchFamily="34" charset="0"/>
              </a:defRPr>
            </a:lvl3pPr>
            <a:lvl4pPr>
              <a:defRPr lang="en-US" sz="1200" smtClean="0">
                <a:solidFill>
                  <a:schemeClr val="tx1"/>
                </a:solidFill>
              </a:defRPr>
            </a:lvl4pPr>
            <a:lvl5pPr>
              <a:defRPr lang="en-US" smtClean="0">
                <a:solidFill>
                  <a:schemeClr val="tx1"/>
                </a:solidFill>
              </a:defRPr>
            </a:lvl5pPr>
            <a:lvl6pPr>
              <a:defRPr lang="en-US" sz="1200" smtClean="0">
                <a:solidFill>
                  <a:schemeClr val="bg1"/>
                </a:solidFill>
              </a:defRPr>
            </a:lvl6pPr>
            <a:lvl7pPr>
              <a:defRPr lang="en-US" sz="1200" smtClean="0">
                <a:solidFill>
                  <a:schemeClr val="bg1"/>
                </a:solidFill>
              </a:defRPr>
            </a:lvl7pPr>
            <a:lvl8pPr>
              <a:defRPr lang="en-US" sz="1200" smtClean="0">
                <a:solidFill>
                  <a:schemeClr val="bg1"/>
                </a:solidFill>
              </a:defRPr>
            </a:lvl8pPr>
            <a:lvl9pPr>
              <a:defRPr lang="en-US" sz="1200" dirty="0">
                <a:solidFill>
                  <a:schemeClr val="bg1"/>
                </a:solidFill>
              </a:defRPr>
            </a:lvl9pPr>
          </a:lstStyle>
          <a:p>
            <a:pPr lvl="0">
              <a:lnSpc>
                <a:spcPts val="1600"/>
              </a:lnSpc>
              <a:spcBef>
                <a:spcPts val="100"/>
              </a:spcBef>
              <a:spcAft>
                <a:spcPts val="100"/>
              </a:spcAft>
            </a:pPr>
            <a:r>
              <a:rPr lang="de-DE" dirty="0"/>
              <a:t>Mastertextformat bearbeiten</a:t>
            </a:r>
          </a:p>
          <a:p>
            <a:pPr lvl="1">
              <a:lnSpc>
                <a:spcPts val="1600"/>
              </a:lnSpc>
              <a:spcBef>
                <a:spcPts val="100"/>
              </a:spcBef>
              <a:spcAft>
                <a:spcPts val="100"/>
              </a:spcAft>
            </a:pPr>
            <a:r>
              <a:rPr lang="de-DE" dirty="0"/>
              <a:t>Zweite Ebene</a:t>
            </a:r>
          </a:p>
          <a:p>
            <a:pPr lvl="2">
              <a:lnSpc>
                <a:spcPts val="1600"/>
              </a:lnSpc>
              <a:spcBef>
                <a:spcPts val="100"/>
              </a:spcBef>
              <a:spcAft>
                <a:spcPts val="100"/>
              </a:spcAft>
            </a:pPr>
            <a:r>
              <a:rPr lang="de-DE" dirty="0"/>
              <a:t>Dritte Ebene</a:t>
            </a:r>
          </a:p>
          <a:p>
            <a:pPr lvl="3">
              <a:lnSpc>
                <a:spcPts val="1600"/>
              </a:lnSpc>
              <a:spcBef>
                <a:spcPts val="100"/>
              </a:spcBef>
              <a:spcAft>
                <a:spcPts val="100"/>
              </a:spcAft>
            </a:pPr>
            <a:r>
              <a:rPr lang="de-DE" dirty="0"/>
              <a:t>Vierte Ebene</a:t>
            </a:r>
          </a:p>
          <a:p>
            <a:pPr lvl="4">
              <a:lnSpc>
                <a:spcPts val="1600"/>
              </a:lnSpc>
              <a:spcBef>
                <a:spcPts val="100"/>
              </a:spcBef>
              <a:spcAft>
                <a:spcPts val="100"/>
              </a:spcAft>
            </a:pPr>
            <a:r>
              <a:rPr lang="de-DE" dirty="0"/>
              <a:t>Fünfte Ebene</a:t>
            </a:r>
            <a:endParaRPr lang="en-US" dirty="0"/>
          </a:p>
        </p:txBody>
      </p:sp>
      <p:sp>
        <p:nvSpPr>
          <p:cNvPr id="28" name="textbox 1">
            <a:extLst>
              <a:ext uri="{FF2B5EF4-FFF2-40B4-BE49-F238E27FC236}">
                <a16:creationId xmlns:a16="http://schemas.microsoft.com/office/drawing/2014/main" id="{41210209-2F8F-4A94-756B-386574596A9C}"/>
              </a:ext>
            </a:extLst>
          </p:cNvPr>
          <p:cNvSpPr>
            <a:spLocks noGrp="1"/>
          </p:cNvSpPr>
          <p:nvPr>
            <p:ph type="body" idx="61" hasCustomPrompt="1"/>
          </p:nvPr>
        </p:nvSpPr>
        <p:spPr>
          <a:xfrm>
            <a:off x="540000" y="1484312"/>
            <a:ext cx="2880000" cy="2268000"/>
          </a:xfrm>
          <a:prstGeom prst="roundRect">
            <a:avLst>
              <a:gd name="adj" fmla="val 2335"/>
            </a:avLst>
          </a:prstGeom>
          <a:no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2" name="text 1">
            <a:extLst>
              <a:ext uri="{FF2B5EF4-FFF2-40B4-BE49-F238E27FC236}">
                <a16:creationId xmlns:a16="http://schemas.microsoft.com/office/drawing/2014/main" id="{A0ADE226-CB9B-D822-4EC3-AA0028471BB9}"/>
              </a:ext>
            </a:extLst>
          </p:cNvPr>
          <p:cNvSpPr>
            <a:spLocks noGrp="1"/>
          </p:cNvSpPr>
          <p:nvPr>
            <p:ph type="body" sz="quarter" idx="17"/>
          </p:nvPr>
        </p:nvSpPr>
        <p:spPr>
          <a:xfrm>
            <a:off x="770067" y="2359406"/>
            <a:ext cx="2520000" cy="1296000"/>
          </a:xfrm>
          <a:prstGeom prst="rect">
            <a:avLst/>
          </a:prstGeom>
          <a:noFill/>
          <a:ln>
            <a:noFill/>
          </a:ln>
          <a:effectLst/>
        </p:spPr>
        <p:txBody>
          <a:bodyPr vert="horz" lIns="0" tIns="0" rIns="0" bIns="0" rtlCol="0" anchor="t">
            <a:noAutofit/>
          </a:bodyPr>
          <a:lstStyle>
            <a:lvl1pPr>
              <a:lnSpc>
                <a:spcPts val="1600"/>
              </a:lnSpc>
              <a:spcBef>
                <a:spcPts val="100"/>
              </a:spcBef>
              <a:spcAft>
                <a:spcPts val="100"/>
              </a:spcAft>
              <a:defRPr lang="de-DE" sz="1200" i="0" dirty="0" smtClean="0">
                <a:solidFill>
                  <a:schemeClr val="tx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de-DE" sz="1200" kern="1200" dirty="0" smtClean="0">
                <a:solidFill>
                  <a:schemeClr val="tx1"/>
                </a:solidFill>
                <a:latin typeface="+mn-lt"/>
                <a:ea typeface="+mn-ea"/>
                <a:cs typeface="+mn-cs"/>
              </a:defRPr>
            </a:lvl2pPr>
            <a:lvl3pPr>
              <a:lnSpc>
                <a:spcPts val="1600"/>
              </a:lnSpc>
              <a:spcBef>
                <a:spcPts val="100"/>
              </a:spcBef>
              <a:spcAft>
                <a:spcPts val="100"/>
              </a:spcAft>
              <a:buClr>
                <a:schemeClr val="bg1"/>
              </a:buClr>
              <a:defRPr lang="de-DE" sz="1200" b="0" kern="1200" baseline="0" noProof="0" dirty="0" smtClean="0">
                <a:solidFill>
                  <a:schemeClr val="tx1"/>
                </a:solidFill>
                <a:latin typeface="+mn-lt"/>
                <a:ea typeface="+mn-ea"/>
                <a:cs typeface="+mn-cs"/>
              </a:defRPr>
            </a:lvl3pPr>
            <a:lvl4pPr>
              <a:lnSpc>
                <a:spcPts val="1600"/>
              </a:lnSpc>
              <a:spcBef>
                <a:spcPts val="100"/>
              </a:spcBef>
              <a:spcAft>
                <a:spcPts val="100"/>
              </a:spcAft>
              <a:buClr>
                <a:schemeClr val="bg1"/>
              </a:buClr>
              <a:defRPr lang="de-DE" sz="1200" b="0" kern="1200" cap="none" spc="10" baseline="0" noProof="0" dirty="0" smtClean="0">
                <a:solidFill>
                  <a:schemeClr val="tx1"/>
                </a:solidFill>
                <a:latin typeface="+mn-lt"/>
                <a:ea typeface="+mn-ea"/>
                <a:cs typeface="Segoe UI Light" panose="020B0502040204020203" pitchFamily="34" charset="0"/>
              </a:defRPr>
            </a:lvl4pPr>
            <a:lvl5pPr>
              <a:defRPr lang="en-US" dirty="0">
                <a:solidFill>
                  <a:schemeClr val="tx1"/>
                </a:solidFill>
              </a:defRPr>
            </a:lvl5pPr>
            <a:lvl6pPr>
              <a:buClr>
                <a:schemeClr val="bg1"/>
              </a:buClr>
              <a:defRPr sz="1200">
                <a:solidFill>
                  <a:schemeClr val="bg1"/>
                </a:solidFill>
              </a:defRPr>
            </a:lvl6pPr>
            <a:lvl7pPr>
              <a:buClr>
                <a:schemeClr val="bg1"/>
              </a:buClr>
              <a:defRPr sz="1200">
                <a:solidFill>
                  <a:schemeClr val="bg1"/>
                </a:solidFill>
              </a:defRPr>
            </a:lvl7pPr>
            <a:lvl8pPr>
              <a:buClr>
                <a:schemeClr val="bg1"/>
              </a:buClr>
              <a:defRPr sz="1200">
                <a:solidFill>
                  <a:schemeClr val="bg1"/>
                </a:solidFill>
              </a:defRPr>
            </a:lvl8pPr>
            <a:lvl9pPr>
              <a:defRPr sz="1200">
                <a:solidFill>
                  <a:schemeClr val="bg1"/>
                </a:solidFill>
              </a:defRPr>
            </a:lvl9pPr>
          </a:lstStyle>
          <a:p>
            <a:pPr lvl="0">
              <a:lnSpc>
                <a:spcPts val="1600"/>
              </a:lnSpc>
              <a:spcBef>
                <a:spcPts val="100"/>
              </a:spcBef>
              <a:spcAft>
                <a:spcPts val="100"/>
              </a:spcAft>
            </a:pPr>
            <a:r>
              <a:rPr lang="de-DE" dirty="0"/>
              <a:t>Mastertextformat bearbeiten</a:t>
            </a:r>
          </a:p>
          <a:p>
            <a:pPr marL="216000" lvl="1"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Zweite Ebene</a:t>
            </a:r>
          </a:p>
          <a:p>
            <a:pPr marL="432000" lvl="2"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Dritte Ebene</a:t>
            </a:r>
          </a:p>
          <a:p>
            <a:pPr marL="648000" lvl="3" indent="-216000" algn="l" defTabSz="914400" rtl="0" eaLnBrk="1"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pPr>
            <a:r>
              <a:rPr lang="de-DE" dirty="0"/>
              <a:t>Vierte Ebene</a:t>
            </a:r>
          </a:p>
          <a:p>
            <a:pPr lvl="4">
              <a:lnSpc>
                <a:spcPts val="1600"/>
              </a:lnSpc>
              <a:spcBef>
                <a:spcPts val="100"/>
              </a:spcBef>
              <a:spcAft>
                <a:spcPts val="100"/>
              </a:spcAft>
            </a:pPr>
            <a:r>
              <a:rPr lang="de-DE" dirty="0"/>
              <a:t>Fünfte Ebene</a:t>
            </a:r>
            <a:endParaRPr lang="en-US" dirty="0"/>
          </a:p>
        </p:txBody>
      </p:sp>
      <p:pic>
        <p:nvPicPr>
          <p:cNvPr id="3" name="valantic logo">
            <a:extLst>
              <a:ext uri="{FF2B5EF4-FFF2-40B4-BE49-F238E27FC236}">
                <a16:creationId xmlns:a16="http://schemas.microsoft.com/office/drawing/2014/main" id="{8E4D6EA5-72A3-9744-C260-4D1CBD7D9B4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sp>
        <p:nvSpPr>
          <p:cNvPr id="26" name="title">
            <a:extLst>
              <a:ext uri="{FF2B5EF4-FFF2-40B4-BE49-F238E27FC236}">
                <a16:creationId xmlns:a16="http://schemas.microsoft.com/office/drawing/2014/main" id="{8EF6F7E1-2A5B-2542-694E-DEE72349B05A}"/>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2" name="valantic logo">
            <a:extLst>
              <a:ext uri="{FF2B5EF4-FFF2-40B4-BE49-F238E27FC236}">
                <a16:creationId xmlns:a16="http://schemas.microsoft.com/office/drawing/2014/main" id="{E2F5B29B-58C8-104C-E288-1683F78CDBF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pic>
        <p:nvPicPr>
          <p:cNvPr id="5" name="valantic logo">
            <a:extLst>
              <a:ext uri="{FF2B5EF4-FFF2-40B4-BE49-F238E27FC236}">
                <a16:creationId xmlns:a16="http://schemas.microsoft.com/office/drawing/2014/main" id="{B3A8B423-99E8-935D-DAC7-6C4EF75FBDB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pic>
        <p:nvPicPr>
          <p:cNvPr id="6" name="valantic logo">
            <a:extLst>
              <a:ext uri="{FF2B5EF4-FFF2-40B4-BE49-F238E27FC236}">
                <a16:creationId xmlns:a16="http://schemas.microsoft.com/office/drawing/2014/main" id="{194A45BD-BB3B-6E88-A673-0B177F6ADB4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287933038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C  003 : 3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4D0C7400-B8F9-31F3-B124-997B5C86DCA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1" name="footer">
            <a:extLst>
              <a:ext uri="{FF2B5EF4-FFF2-40B4-BE49-F238E27FC236}">
                <a16:creationId xmlns:a16="http://schemas.microsoft.com/office/drawing/2014/main" id="{89C0D767-C7E7-47BB-E356-2E6203E7B62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2" name="date">
            <a:extLst>
              <a:ext uri="{FF2B5EF4-FFF2-40B4-BE49-F238E27FC236}">
                <a16:creationId xmlns:a16="http://schemas.microsoft.com/office/drawing/2014/main" id="{41463E53-1A24-935C-E78D-7D11A33F136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9"/>
            <a:ext cx="3420000" cy="4680000"/>
          </a:xfrm>
          <a:prstGeom prst="rect">
            <a:avLst/>
          </a:prstGeom>
          <a:noFill/>
        </p:spPr>
        <p:txBody>
          <a:bodyPr vert="horz" lIns="0" tIns="0" rIns="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6" name="navigation">
            <a:extLst>
              <a:ext uri="{FF2B5EF4-FFF2-40B4-BE49-F238E27FC236}">
                <a16:creationId xmlns:a16="http://schemas.microsoft.com/office/drawing/2014/main" id="{3022F4CC-6BD6-D2C0-9290-6AE8A0EF241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39052983"/>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C  034b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6" name="picture shape 2">
            <a:extLst>
              <a:ext uri="{FF2B5EF4-FFF2-40B4-BE49-F238E27FC236}">
                <a16:creationId xmlns:a16="http://schemas.microsoft.com/office/drawing/2014/main" id="{6A75DC0B-A94D-1189-2656-F15F92015538}"/>
              </a:ext>
            </a:extLst>
          </p:cNvPr>
          <p:cNvSpPr>
            <a:spLocks noGrp="1"/>
          </p:cNvSpPr>
          <p:nvPr>
            <p:ph type="pic" sz="quarter" idx="13"/>
          </p:nvPr>
        </p:nvSpPr>
        <p:spPr>
          <a:xfrm>
            <a:off x="0" y="0"/>
            <a:ext cx="7331825" cy="6416671"/>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3"/>
          </a:solidFill>
          <a:ln w="12694" cap="flat">
            <a:noFill/>
            <a:prstDash val="solid"/>
            <a:miter/>
          </a:ln>
        </p:spPr>
        <p:txBody>
          <a:bodyPr rtlCol="0" anchor="ctr"/>
          <a:lstStyle/>
          <a:p>
            <a:r>
              <a:rPr lang="de-DE"/>
              <a:t>Bild durch Klicken auf Symbol hinzufügen</a:t>
            </a:r>
            <a:endParaRPr lang="en-DE"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837"/>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a:effectLst/>
        </p:spPr>
        <p:txBody>
          <a:bodyPr>
            <a:noAutofit/>
          </a:bodyPr>
          <a:lstStyle/>
          <a:p>
            <a:r>
              <a:rPr lang="de-DE"/>
              <a:t>Bild durch Klicken auf Symbol hinzufügen</a:t>
            </a:r>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6444"/>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a:effectLst/>
        </p:spPr>
        <p:txBody>
          <a:bodyPr>
            <a:noAutofit/>
          </a:bodyPr>
          <a:lstStyle/>
          <a:p>
            <a:r>
              <a:rPr lang="de-DE"/>
              <a:t>Bild durch Klicken auf Symbol hinzufügen</a:t>
            </a:r>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4039"/>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3">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a:effectLst/>
        </p:spPr>
        <p:txBody>
          <a:bodyPr>
            <a:noAutofit/>
          </a:bodyPr>
          <a:lstStyle/>
          <a:p>
            <a:r>
              <a:rPr lang="de-DE"/>
              <a:t>Bild durch Klicken auf Symbol hinzufügen</a:t>
            </a:r>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837"/>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a:effectLst/>
        </p:spPr>
        <p:txBody>
          <a:bodyPr>
            <a:noAutofit/>
          </a:bodyPr>
          <a:lstStyle/>
          <a:p>
            <a:r>
              <a:rPr lang="de-DE"/>
              <a:t>Bild durch Klicken auf Symbol hinzufügen</a:t>
            </a:r>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3839"/>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a:effectLst/>
        </p:spPr>
        <p:txBody>
          <a:bodyPr>
            <a:noAutofit/>
          </a:bodyPr>
          <a:lstStyle/>
          <a:p>
            <a:r>
              <a:rPr lang="de-DE"/>
              <a:t>Bild durch Klicken auf Symbol hinzufügen</a:t>
            </a:r>
            <a:endParaRPr lang="en-US"/>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4039"/>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a:effectLst/>
        </p:spPr>
        <p:txBody>
          <a:bodyPr>
            <a:noAutofit/>
          </a:bodyPr>
          <a:lstStyle/>
          <a:p>
            <a:r>
              <a:rPr lang="de-DE"/>
              <a:t>Bild durch Klicken auf Symbol hinzufügen</a:t>
            </a:r>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5242"/>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a:effectLst/>
        </p:spPr>
        <p:txBody>
          <a:bodyPr>
            <a:noAutofit/>
          </a:bodyPr>
          <a:lstStyle/>
          <a:p>
            <a:r>
              <a:rPr lang="de-DE"/>
              <a:t>Bild durch Klicken auf Symbol hinzufügen</a:t>
            </a:r>
            <a:endParaRPr lang="en-US" dirty="0"/>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4039"/>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a:effectLst/>
        </p:spPr>
        <p:txBody>
          <a:bodyPr>
            <a:noAutofit/>
          </a:bodyPr>
          <a:lstStyle/>
          <a:p>
            <a:r>
              <a:rPr lang="de-DE"/>
              <a:t>Bild durch Klicken auf Symbol hinzufügen</a:t>
            </a:r>
            <a:endParaRPr lang="en-US" dirty="0"/>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4641"/>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a:effectLst/>
        </p:spPr>
        <p:txBody>
          <a:bodyPr>
            <a:noAutofit/>
          </a:bodyPr>
          <a:lstStyle/>
          <a:p>
            <a:r>
              <a:rPr lang="de-DE"/>
              <a:t>Bild durch Klicken auf Symbol hinzufügen</a:t>
            </a:r>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4641"/>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a:effectLst/>
        </p:spPr>
        <p:txBody>
          <a:bodyPr>
            <a:noAutofit/>
          </a:bodyPr>
          <a:lstStyle/>
          <a:p>
            <a:r>
              <a:rPr lang="de-DE"/>
              <a:t>Bild durch Klicken auf Symbol hinzufügen</a:t>
            </a:r>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836"/>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dirty="0">
                <a:solidFill>
                  <a:schemeClr val="tx1"/>
                </a:solidFill>
              </a:defRPr>
            </a:lvl1pPr>
          </a:lstStyle>
          <a:p>
            <a:pPr lvl="0" algn="ctr"/>
            <a:r>
              <a:rPr lang="en-US" dirty="0"/>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a:effectLst/>
        </p:spPr>
        <p:txBody>
          <a:bodyPr>
            <a:noAutofit/>
          </a:bodyPr>
          <a:lstStyle/>
          <a:p>
            <a:r>
              <a:rPr lang="de-DE"/>
              <a:t>Bild durch Klicken auf Symbol hinzufügen</a:t>
            </a:r>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5242"/>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a:effectLst/>
        </p:spPr>
        <p:txBody>
          <a:bodyPr>
            <a:noAutofit/>
          </a:bodyPr>
          <a:lstStyle/>
          <a:p>
            <a:r>
              <a:rPr lang="de-DE"/>
              <a:t>Bild durch Klicken auf Symbol hinzufügen</a:t>
            </a:r>
            <a:endParaRPr lang="en-US" dirty="0"/>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3739"/>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a:effectLst/>
        </p:spPr>
        <p:txBody>
          <a:bodyPr>
            <a:noAutofit/>
          </a:bodyPr>
          <a:lstStyle/>
          <a:p>
            <a:r>
              <a:rPr lang="de-DE"/>
              <a:t>Bild durch Klicken auf Symbol hinzufügen</a:t>
            </a:r>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5442"/>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a:effectLst/>
        </p:spPr>
        <p:txBody>
          <a:bodyPr>
            <a:noAutofit/>
          </a:bodyPr>
          <a:lstStyle/>
          <a:p>
            <a:r>
              <a:rPr lang="de-DE"/>
              <a:t>Bild durch Klicken auf Symbol hinzufügen</a:t>
            </a:r>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4641"/>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a:effectLst/>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6644"/>
            </a:avLst>
          </a:prstGeom>
          <a:solidFill>
            <a:schemeClr val="bg1"/>
          </a:solidFill>
          <a:ln w="3175">
            <a:solidFill>
              <a:schemeClr val="accent3"/>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a:effectLst/>
        </p:spPr>
        <p:txBody>
          <a:bodyPr>
            <a:noAutofit/>
          </a:bodyPr>
          <a:lstStyle/>
          <a:p>
            <a:r>
              <a:rPr lang="de-DE"/>
              <a:t>Bild durch Klicken auf Symbol hinzufügen</a:t>
            </a:r>
            <a:endParaRPr lang="en-US"/>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p:spPr>
        <p:txBody>
          <a:bodyPr vert="horz" lIns="0" tIns="0" rIns="0" bIns="0" rtlCol="0" anchor="t">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dirty="0"/>
              <a:t>Mastertextformat bearbeiten</a:t>
            </a:r>
          </a:p>
        </p:txBody>
      </p:sp>
      <p:sp>
        <p:nvSpPr>
          <p:cNvPr id="27" name="titel">
            <a:extLst>
              <a:ext uri="{FF2B5EF4-FFF2-40B4-BE49-F238E27FC236}">
                <a16:creationId xmlns:a16="http://schemas.microsoft.com/office/drawing/2014/main" id="{E9D8CF0D-79ED-6FA3-9DE0-A623E2A8809A}"/>
              </a:ext>
            </a:extLst>
          </p:cNvPr>
          <p:cNvSpPr>
            <a:spLocks noGrp="1"/>
          </p:cNvSpPr>
          <p:nvPr>
            <p:ph type="body" idx="1"/>
          </p:nvPr>
        </p:nvSpPr>
        <p:spPr>
          <a:xfrm>
            <a:off x="550862" y="620713"/>
            <a:ext cx="4212028" cy="2376000"/>
          </a:xfrm>
          <a:prstGeom prst="roundRect">
            <a:avLst>
              <a:gd name="adj" fmla="val 1968"/>
            </a:avLst>
          </a:prstGeom>
          <a:noFill/>
          <a:ln>
            <a:noFill/>
          </a:ln>
          <a:effectLst/>
        </p:spPr>
        <p:txBody>
          <a:bodyPr lIns="540000" tIns="432000" rIns="540000" anchor="t" anchorCtr="0"/>
          <a:lstStyle>
            <a:lvl1pPr marL="0" indent="0" algn="ctr">
              <a:lnSpc>
                <a:spcPct val="100000"/>
              </a:lnSpc>
              <a:spcBef>
                <a:spcPts val="0"/>
              </a:spcBef>
              <a:spcAft>
                <a:spcPts val="0"/>
              </a:spcAft>
              <a:buNone/>
              <a:defRPr sz="3200" b="0">
                <a:ln>
                  <a:noFill/>
                </a:ln>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r>
              <a:rPr lang="de-DE" sz="3200" b="1" dirty="0">
                <a:solidFill>
                  <a:schemeClr val="bg2"/>
                </a:solidFill>
                <a:latin typeface="Segoe UI Semibold" panose="020B0502040204020203" pitchFamily="34" charset="0"/>
                <a:cs typeface="Segoe UI Semibold" panose="020B0502040204020203" pitchFamily="34" charset="0"/>
              </a:rPr>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73508993"/>
      </p:ext>
    </p:extLst>
  </p:cSld>
  <p:clrMapOvr>
    <a:masterClrMapping/>
  </p:clrMapOvr>
  <p:extLst>
    <p:ext uri="{DCECCB84-F9BA-43D5-87BE-67443E8EF086}">
      <p15:sldGuideLst xmlns:p15="http://schemas.microsoft.com/office/powerpoint/2012/main"/>
    </p:ext>
  </p:extLst>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C  035 : 9 texts : 9 subtext table">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0D81D016-33F0-FA04-15C3-8FA40603C23B}"/>
              </a:ext>
            </a:extLst>
          </p:cNvPr>
          <p:cNvSpPr>
            <a:spLocks noGrp="1"/>
          </p:cNvSpPr>
          <p:nvPr>
            <p:ph type="sldNum" sz="quarter" idx="10"/>
          </p:nvPr>
        </p:nvSpPr>
        <p:spPr/>
        <p:txBody>
          <a:bodyPr/>
          <a:lstStyle/>
          <a:p>
            <a:fld id="{FA573BCF-C0F1-4720-B5E7-944FE630E67D}" type="slidenum">
              <a:rPr lang="en-US" smtClean="0"/>
              <a:pPr/>
              <a:t>‹Nr.›</a:t>
            </a:fld>
            <a:endParaRPr lang="en-US" dirty="0"/>
          </a:p>
        </p:txBody>
      </p:sp>
      <p:sp>
        <p:nvSpPr>
          <p:cNvPr id="4" name="footer">
            <a:extLst>
              <a:ext uri="{FF2B5EF4-FFF2-40B4-BE49-F238E27FC236}">
                <a16:creationId xmlns:a16="http://schemas.microsoft.com/office/drawing/2014/main" id="{D67468DE-868E-9900-D066-90BCCA286E25}"/>
              </a:ext>
            </a:extLst>
          </p:cNvPr>
          <p:cNvSpPr>
            <a:spLocks noGrp="1"/>
          </p:cNvSpPr>
          <p:nvPr>
            <p:ph type="ftr" sz="quarter" idx="11"/>
          </p:nvPr>
        </p:nvSpPr>
        <p:spPr/>
        <p:txBody>
          <a:bodyPr/>
          <a:lstStyle/>
          <a:p>
            <a:r>
              <a:rPr lang="en-US"/>
              <a:t>Layout Samples Route C – dark 001</a:t>
            </a:r>
            <a:endParaRPr lang="nl-NL" dirty="0"/>
          </a:p>
        </p:txBody>
      </p:sp>
      <p:sp>
        <p:nvSpPr>
          <p:cNvPr id="5" name="date">
            <a:extLst>
              <a:ext uri="{FF2B5EF4-FFF2-40B4-BE49-F238E27FC236}">
                <a16:creationId xmlns:a16="http://schemas.microsoft.com/office/drawing/2014/main" id="{EE26D1B3-6E6E-51CA-364D-1A7708BFB389}"/>
              </a:ext>
            </a:extLst>
          </p:cNvPr>
          <p:cNvSpPr>
            <a:spLocks noGrp="1"/>
          </p:cNvSpPr>
          <p:nvPr>
            <p:ph type="dt" sz="half" idx="12"/>
          </p:nvPr>
        </p:nvSpPr>
        <p:spPr/>
        <p:txBody>
          <a:bodyPr/>
          <a:lstStyle/>
          <a:p>
            <a:r>
              <a:rPr lang="de-DE"/>
              <a:t>Mai 2026</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r>
              <a:rPr lang="de-DE"/>
              <a:t>Mastertitelformat bearbeiten</a:t>
            </a:r>
            <a:endParaRPr lang="en-US"/>
          </a:p>
        </p:txBody>
      </p:sp>
      <p:sp>
        <p:nvSpPr>
          <p:cNvPr id="7" name="navigation">
            <a:extLst>
              <a:ext uri="{FF2B5EF4-FFF2-40B4-BE49-F238E27FC236}">
                <a16:creationId xmlns:a16="http://schemas.microsoft.com/office/drawing/2014/main" id="{5A081EEA-A8DC-F5A9-4DE2-7CA3A1D57B2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936538780"/>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C  036 : full page picture :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no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dirty="0"/>
              <a:t>Bild durch Klicken auf Symbol hinzufügen</a:t>
            </a:r>
            <a:endParaRPr lang="en-US"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bg1"/>
          </a:solidFill>
          <a:ln w="3175">
            <a:solidFill>
              <a:schemeClr val="accent3"/>
            </a:solidFill>
          </a:ln>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accent3"/>
          </a:solidFill>
          <a:ln w="3175">
            <a:noFill/>
          </a:ln>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gradFill>
            <a:gsLst>
              <a:gs pos="0">
                <a:srgbClr val="EF4251"/>
              </a:gs>
              <a:gs pos="100000">
                <a:srgbClr val="FF744F"/>
              </a:gs>
            </a:gsLst>
            <a:lin ang="20700000" scaled="0"/>
          </a:gradFill>
          <a:ln w="3175">
            <a:noFill/>
          </a:ln>
          <a:effectLst/>
        </p:spPr>
        <p:txBody>
          <a:bodyPr vert="horz" wrap="square" lIns="0" tIns="0" rIns="0" bIns="0" rtlCol="0" anchor="ctr" anchorCtr="1">
            <a:noAutofit/>
          </a:bodyPr>
          <a:lstStyle>
            <a:lvl1pPr>
              <a:defRPr lang="de-DE"/>
            </a:lvl1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65833623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C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hasCustomPrompt="1"/>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a:t>
            </a:r>
            <a:endParaRPr lang="en-US"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cxnSp>
        <p:nvCxnSpPr>
          <p:cNvPr id="19" name="Gewinkelte Verbindung unten">
            <a:extLst>
              <a:ext uri="{FF2B5EF4-FFF2-40B4-BE49-F238E27FC236}">
                <a16:creationId xmlns:a16="http://schemas.microsoft.com/office/drawing/2014/main" id="{62C4CD96-ED4A-60EB-5AC4-6B3D5997C359}"/>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20" name="Gerade Verbindung">
            <a:extLst>
              <a:ext uri="{FF2B5EF4-FFF2-40B4-BE49-F238E27FC236}">
                <a16:creationId xmlns:a16="http://schemas.microsoft.com/office/drawing/2014/main" id="{1ED48383-9E08-C202-05E0-9240EC448B39}"/>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8" name="Gewinkelte Verbindung oben">
            <a:extLst>
              <a:ext uri="{FF2B5EF4-FFF2-40B4-BE49-F238E27FC236}">
                <a16:creationId xmlns:a16="http://schemas.microsoft.com/office/drawing/2014/main" id="{863812CE-E3F7-4AD8-BFAC-BC944F27BBB5}"/>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sp>
        <p:nvSpPr>
          <p:cNvPr id="16" name="text oval bottom">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12700">
            <a:no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9" name="text oval middle">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12700">
            <a:no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6" name="text oval top">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12700">
            <a:no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8" name="text circle gradient">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3175">
            <a:noFill/>
          </a:ln>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cxnSp>
        <p:nvCxnSpPr>
          <p:cNvPr id="2" name="Gewinkelte Verbindung unten">
            <a:extLst>
              <a:ext uri="{FF2B5EF4-FFF2-40B4-BE49-F238E27FC236}">
                <a16:creationId xmlns:a16="http://schemas.microsoft.com/office/drawing/2014/main" id="{66938C70-CC88-E93A-58EF-463D6CCFC410}"/>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3" name="Gerade Verbindung">
            <a:extLst>
              <a:ext uri="{FF2B5EF4-FFF2-40B4-BE49-F238E27FC236}">
                <a16:creationId xmlns:a16="http://schemas.microsoft.com/office/drawing/2014/main" id="{2A059C3C-D5A3-4FF7-269A-B454BC11EB97}"/>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4" name="Gewinkelte Verbindung oben">
            <a:extLst>
              <a:ext uri="{FF2B5EF4-FFF2-40B4-BE49-F238E27FC236}">
                <a16:creationId xmlns:a16="http://schemas.microsoft.com/office/drawing/2014/main" id="{78380D30-2E9E-5F25-6761-ACFAEBCE0341}"/>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7" name="Gewinkelte Verbindung unten">
            <a:extLst>
              <a:ext uri="{FF2B5EF4-FFF2-40B4-BE49-F238E27FC236}">
                <a16:creationId xmlns:a16="http://schemas.microsoft.com/office/drawing/2014/main" id="{3BB6AA72-064F-1985-7ED3-FE212E0B74DC}"/>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11" name="Gerade Verbindung">
            <a:extLst>
              <a:ext uri="{FF2B5EF4-FFF2-40B4-BE49-F238E27FC236}">
                <a16:creationId xmlns:a16="http://schemas.microsoft.com/office/drawing/2014/main" id="{70BE1335-873A-AA32-60BF-710E5D4651E8}"/>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2" name="Gewinkelte Verbindung oben">
            <a:extLst>
              <a:ext uri="{FF2B5EF4-FFF2-40B4-BE49-F238E27FC236}">
                <a16:creationId xmlns:a16="http://schemas.microsoft.com/office/drawing/2014/main" id="{90A926DF-0802-AFDF-7F4E-D89999F03BB6}"/>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5" name="Gewinkelte Verbindung unten">
            <a:extLst>
              <a:ext uri="{FF2B5EF4-FFF2-40B4-BE49-F238E27FC236}">
                <a16:creationId xmlns:a16="http://schemas.microsoft.com/office/drawing/2014/main" id="{113B9C7C-F36E-02A5-CA8A-51452F53C85C}"/>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22" name="Gerade Verbindung">
            <a:extLst>
              <a:ext uri="{FF2B5EF4-FFF2-40B4-BE49-F238E27FC236}">
                <a16:creationId xmlns:a16="http://schemas.microsoft.com/office/drawing/2014/main" id="{958ED03F-FDB3-9F92-F2B1-C01C96CDD862}"/>
              </a:ext>
            </a:extLst>
          </p:cNvPr>
          <p:cNvCxnSpPr>
            <a:cxnSpLocks/>
            <a:stCxn id="8" idx="6"/>
            <a:endCxn id="9" idx="1"/>
          </p:cNvCxnSpPr>
          <p:nvPr userDrawn="1"/>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23" name="Gewinkelte Verbindung oben">
            <a:extLst>
              <a:ext uri="{FF2B5EF4-FFF2-40B4-BE49-F238E27FC236}">
                <a16:creationId xmlns:a16="http://schemas.microsoft.com/office/drawing/2014/main" id="{FF6479D6-074E-FDD3-523C-A8A71BF5349A}"/>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6462875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C  037 : citiation : text : picture right">
    <p:bg>
      <p:bgRef idx="1001">
        <a:schemeClr val="bg1"/>
      </p:bgRef>
    </p:bg>
    <p:spTree>
      <p:nvGrpSpPr>
        <p:cNvPr id="1" name=""/>
        <p:cNvGrpSpPr/>
        <p:nvPr/>
      </p:nvGrpSpPr>
      <p:grpSpPr>
        <a:xfrm>
          <a:off x="0" y="0"/>
          <a:ext cx="0" cy="0"/>
          <a:chOff x="0" y="0"/>
          <a:chExt cx="0" cy="0"/>
        </a:xfrm>
      </p:grpSpPr>
      <p:pic>
        <p:nvPicPr>
          <p:cNvPr id="5" name="Grafik 4">
            <a:extLst>
              <a:ext uri="{FF2B5EF4-FFF2-40B4-BE49-F238E27FC236}">
                <a16:creationId xmlns:a16="http://schemas.microsoft.com/office/drawing/2014/main" id="{01C9784B-0EA6-56C6-393D-9D6958A91E2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680000" y="360000"/>
            <a:ext cx="1332000" cy="1126513"/>
          </a:xfrm>
          <a:prstGeom prst="rect">
            <a:avLst/>
          </a:prstGeom>
        </p:spPr>
      </p:pic>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6186288" y="0"/>
            <a:ext cx="6017711" cy="6858000"/>
          </a:xfrm>
        </p:spPr>
        <p:txBody>
          <a:bodyPr/>
          <a:lstStyle/>
          <a:p>
            <a:r>
              <a:rPr lang="de-DE"/>
              <a:t>Bild durch Klicken auf Symbol hinzufügen</a:t>
            </a:r>
            <a:endParaRPr lang="en-US"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solidFill>
                  <a:schemeClr val="accent4"/>
                </a:solidFill>
              </a:defRPr>
            </a:lvl1pPr>
          </a:lstStyle>
          <a:p>
            <a:r>
              <a:rPr lang="de-DE"/>
              <a:t>Mai 2026</a:t>
            </a:r>
            <a:endParaRPr lang="de-DE" dirty="0"/>
          </a:p>
        </p:txBody>
      </p:sp>
      <p:sp>
        <p:nvSpPr>
          <p:cNvPr id="4" name="logo placeholder">
            <a:extLst>
              <a:ext uri="{FF2B5EF4-FFF2-40B4-BE49-F238E27FC236}">
                <a16:creationId xmlns:a16="http://schemas.microsoft.com/office/drawing/2014/main" id="{ADB81F9A-C105-6F65-60F0-F2134F3C79C2}"/>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540000" y="4591049"/>
            <a:ext cx="5232150" cy="1574799"/>
          </a:xfrm>
          <a:prstGeom prst="rect">
            <a:avLst/>
          </a:prstGeom>
          <a:noFill/>
          <a:ln>
            <a:noFill/>
          </a:ln>
          <a:effectLst/>
        </p:spPr>
        <p:txBody>
          <a:bodyPr vert="horz" lIns="0" tIns="0" rIns="0" bIns="0" rtlCol="0" anchor="t">
            <a:noAutofit/>
          </a:bodyPr>
          <a:lstStyle>
            <a:lvl1pPr marL="0" indent="0">
              <a:buNone/>
              <a:defRPr lang="en-US" sz="1400" i="0" dirty="0">
                <a:solidFill>
                  <a:schemeClr val="tx1"/>
                </a:solidFill>
                <a:latin typeface="Segoe UI Semilight" panose="020B0402040204020203" pitchFamily="34" charset="0"/>
                <a:cs typeface="Segoe UI Semilight" panose="020B0402040204020203" pitchFamily="34" charset="0"/>
              </a:defRPr>
            </a:lvl1pPr>
            <a:lvl2pPr>
              <a:buClr>
                <a:schemeClr val="bg1"/>
              </a:buClr>
              <a:defRPr lang="en-US" sz="1400" dirty="0">
                <a:solidFill>
                  <a:schemeClr val="bg1"/>
                </a:solidFill>
              </a:defRPr>
            </a:lvl2pPr>
            <a:lvl3pPr marL="432000" indent="-216000">
              <a:buClr>
                <a:schemeClr val="bg1"/>
              </a:buClr>
              <a:buFont typeface="Segoe UI" panose="020B0502040204020203" pitchFamily="34" charset="0"/>
              <a:buChar char="−"/>
              <a:defRPr lang="en-US" sz="1400" dirty="0">
                <a:solidFill>
                  <a:schemeClr val="bg1"/>
                </a:solidFill>
              </a:defRPr>
            </a:lvl3pPr>
            <a:lvl4pPr marL="648000" indent="-216000">
              <a:buClr>
                <a:schemeClr val="bg1"/>
              </a:buClr>
              <a:buFont typeface="Segoe UI" panose="020B0502040204020203" pitchFamily="34" charset="0"/>
              <a:buChar char="−"/>
              <a:defRPr lang="en-US" sz="1400" dirty="0">
                <a:solidFill>
                  <a:schemeClr val="bg1"/>
                </a:solidFill>
              </a:defRPr>
            </a:lvl4pPr>
            <a:lvl5pPr>
              <a:defRPr lang="en-US" sz="1600" dirty="0">
                <a:solidFill>
                  <a:schemeClr val="bg1"/>
                </a:solidFill>
              </a:defRPr>
            </a:lvl5pPr>
            <a:lvl6pPr>
              <a:buClr>
                <a:schemeClr val="bg1"/>
              </a:buClr>
              <a:defRPr>
                <a:solidFill>
                  <a:schemeClr val="bg1"/>
                </a:solidFill>
              </a:defRPr>
            </a:lvl6pPr>
            <a:lvl7pPr>
              <a:buClr>
                <a:schemeClr val="bg1"/>
              </a:buClr>
              <a:defRPr>
                <a:solidFill>
                  <a:schemeClr val="bg1"/>
                </a:solidFill>
              </a:defRPr>
            </a:lvl7pPr>
            <a:lvl8pPr>
              <a:buClr>
                <a:schemeClr val="bg1"/>
              </a:buClr>
              <a:defRPr>
                <a:solidFill>
                  <a:schemeClr val="bg1"/>
                </a:solidFill>
              </a:defRPr>
            </a:lvl8pPr>
            <a:lvl9pPr>
              <a:defRPr>
                <a:solidFill>
                  <a:schemeClr val="bg1"/>
                </a:solidFill>
              </a:defRPr>
            </a:lvl9pPr>
          </a:lstStyle>
          <a:p>
            <a:pPr lvl="0"/>
            <a:r>
              <a:rPr lang="de-DE" dirty="0"/>
              <a:t>Mastertextformat bearbeiten</a:t>
            </a:r>
          </a:p>
        </p:txBody>
      </p:sp>
      <p:sp>
        <p:nvSpPr>
          <p:cNvPr id="2" name="title">
            <a:extLst>
              <a:ext uri="{FF2B5EF4-FFF2-40B4-BE49-F238E27FC236}">
                <a16:creationId xmlns:a16="http://schemas.microsoft.com/office/drawing/2014/main" id="{49ACD5F9-89D1-2991-55CC-9F04D4AFF69F}"/>
              </a:ext>
            </a:extLst>
          </p:cNvPr>
          <p:cNvSpPr>
            <a:spLocks noGrp="1"/>
          </p:cNvSpPr>
          <p:nvPr>
            <p:ph type="title"/>
          </p:nvPr>
        </p:nvSpPr>
        <p:spPr>
          <a:xfrm>
            <a:off x="540000" y="914400"/>
            <a:ext cx="4736850" cy="2512385"/>
          </a:xfrm>
        </p:spPr>
        <p:txBody>
          <a:bodyPr vert="horz"/>
          <a:lstStyle>
            <a:lvl1pPr>
              <a:lnSpc>
                <a:spcPct val="100000"/>
              </a:lnSpc>
              <a:defRPr sz="4800"/>
            </a:lvl1pPr>
          </a:lstStyle>
          <a:p>
            <a:r>
              <a:rPr lang="de-DE"/>
              <a:t>Mastertitelformat bearbeiten</a:t>
            </a:r>
            <a:endParaRPr lang="en-US" dirty="0"/>
          </a:p>
        </p:txBody>
      </p:sp>
    </p:spTree>
    <p:extLst>
      <p:ext uri="{BB962C8B-B14F-4D97-AF65-F5344CB8AC3E}">
        <p14:creationId xmlns:p14="http://schemas.microsoft.com/office/powerpoint/2010/main" val="4195867349"/>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  037a : citiation large text : textbox">
    <p:spTree>
      <p:nvGrpSpPr>
        <p:cNvPr id="1" name=""/>
        <p:cNvGrpSpPr/>
        <p:nvPr/>
      </p:nvGrpSpPr>
      <p:grpSpPr>
        <a:xfrm>
          <a:off x="0" y="0"/>
          <a:ext cx="0" cy="0"/>
          <a:chOff x="0" y="0"/>
          <a:chExt cx="0" cy="0"/>
        </a:xfrm>
      </p:grpSpPr>
      <p:pic>
        <p:nvPicPr>
          <p:cNvPr id="3" name="Grafik 2">
            <a:extLst>
              <a:ext uri="{FF2B5EF4-FFF2-40B4-BE49-F238E27FC236}">
                <a16:creationId xmlns:a16="http://schemas.microsoft.com/office/drawing/2014/main" id="{CB04CE2B-2B1D-2578-BA1D-4805C3EEB68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84000" y="1494000"/>
            <a:ext cx="1238692" cy="1047600"/>
          </a:xfrm>
          <a:prstGeom prst="rect">
            <a:avLst/>
          </a:prstGeom>
        </p:spPr>
      </p:pic>
      <p:sp>
        <p:nvSpPr>
          <p:cNvPr id="16" name="slide number">
            <a:extLst>
              <a:ext uri="{FF2B5EF4-FFF2-40B4-BE49-F238E27FC236}">
                <a16:creationId xmlns:a16="http://schemas.microsoft.com/office/drawing/2014/main" id="{EDBA17E5-A876-6E6B-BBEE-4194613D42B2}"/>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7" name="footer">
            <a:extLst>
              <a:ext uri="{FF2B5EF4-FFF2-40B4-BE49-F238E27FC236}">
                <a16:creationId xmlns:a16="http://schemas.microsoft.com/office/drawing/2014/main" id="{FAA925A6-1C0D-E6FF-6BEF-B0D9DC08517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8" name="date">
            <a:extLst>
              <a:ext uri="{FF2B5EF4-FFF2-40B4-BE49-F238E27FC236}">
                <a16:creationId xmlns:a16="http://schemas.microsoft.com/office/drawing/2014/main" id="{66863C84-EB36-E341-8913-58798A12DAE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5" name="citiation right">
            <a:extLst>
              <a:ext uri="{FF2B5EF4-FFF2-40B4-BE49-F238E27FC236}">
                <a16:creationId xmlns:a16="http://schemas.microsoft.com/office/drawing/2014/main" id="{A4866143-830C-FF0D-2A28-1EC4A994D9BD}"/>
              </a:ext>
            </a:extLst>
          </p:cNvPr>
          <p:cNvSpPr>
            <a:spLocks noGrp="1"/>
          </p:cNvSpPr>
          <p:nvPr>
            <p:ph type="body" idx="23"/>
          </p:nvPr>
        </p:nvSpPr>
        <p:spPr>
          <a:xfrm>
            <a:off x="6624455" y="1690469"/>
            <a:ext cx="4319999" cy="3979529"/>
          </a:xfrm>
          <a:prstGeom prst="roundRect">
            <a:avLst>
              <a:gd name="adj" fmla="val 1349"/>
            </a:avLst>
          </a:prstGeom>
          <a:solidFill>
            <a:schemeClr val="bg1"/>
          </a:solidFill>
          <a:ln w="3175">
            <a:solidFill>
              <a:schemeClr val="accent3"/>
            </a:solidFill>
          </a:ln>
          <a:effectLst/>
        </p:spPr>
        <p:txBody>
          <a:bodyPr lIns="792000" tIns="216000" rIns="792000" bIns="216000" anchor="ctr"/>
          <a:lstStyle>
            <a:lvl1pPr marL="0" indent="0" algn="ctr">
              <a:lnSpc>
                <a:spcPct val="110000"/>
              </a:lnSpc>
              <a:spcBef>
                <a:spcPts val="0"/>
              </a:spcBef>
              <a:spcAft>
                <a:spcPts val="0"/>
              </a:spcAft>
              <a:buNone/>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itiation left">
            <a:extLst>
              <a:ext uri="{FF2B5EF4-FFF2-40B4-BE49-F238E27FC236}">
                <a16:creationId xmlns:a16="http://schemas.microsoft.com/office/drawing/2014/main" id="{A3635072-3A3F-1D94-8195-E86197AF6795}"/>
              </a:ext>
            </a:extLst>
          </p:cNvPr>
          <p:cNvSpPr>
            <a:spLocks noGrp="1"/>
          </p:cNvSpPr>
          <p:nvPr>
            <p:ph type="body" idx="18"/>
          </p:nvPr>
        </p:nvSpPr>
        <p:spPr>
          <a:xfrm>
            <a:off x="539999" y="1799999"/>
            <a:ext cx="5580000" cy="3780000"/>
          </a:xfrm>
        </p:spPr>
        <p:txBody>
          <a:bodyPr anchor="t"/>
          <a:lstStyle>
            <a:lvl1pPr marL="0" indent="0">
              <a:lnSpc>
                <a:spcPct val="100000"/>
              </a:lnSpc>
              <a:spcBef>
                <a:spcPts val="0"/>
              </a:spcBef>
              <a:spcAft>
                <a:spcPts val="0"/>
              </a:spcAft>
              <a:buNone/>
              <a:defRPr lang="en-US" sz="6000" b="0"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08AD8282-E041-B6A9-3DC9-7682010AF0CB}"/>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11AA186C-0972-345D-F7FB-A611D12F0E1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14577182"/>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C   038 : button : circle picture right : Icon">
    <p:spTree>
      <p:nvGrpSpPr>
        <p:cNvPr id="1" name=""/>
        <p:cNvGrpSpPr/>
        <p:nvPr/>
      </p:nvGrpSpPr>
      <p:grpSpPr>
        <a:xfrm>
          <a:off x="0" y="0"/>
          <a:ext cx="0" cy="0"/>
          <a:chOff x="0" y="0"/>
          <a:chExt cx="0" cy="0"/>
        </a:xfrm>
      </p:grpSpPr>
      <p:sp>
        <p:nvSpPr>
          <p:cNvPr id="2" name="piture shape 12">
            <a:extLst>
              <a:ext uri="{FF2B5EF4-FFF2-40B4-BE49-F238E27FC236}">
                <a16:creationId xmlns:a16="http://schemas.microsoft.com/office/drawing/2014/main" id="{8945EDA5-342E-E946-C7EC-0066700D1DEA}"/>
              </a:ext>
            </a:extLst>
          </p:cNvPr>
          <p:cNvSpPr>
            <a:spLocks noGrp="1"/>
          </p:cNvSpPr>
          <p:nvPr>
            <p:ph type="pic" sz="quarter" idx="16"/>
          </p:nvPr>
        </p:nvSpPr>
        <p:spPr>
          <a:xfrm>
            <a:off x="2600262" y="-14514"/>
            <a:ext cx="9586186" cy="6882781"/>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a:solidFill>
            <a:schemeClr val="accent6">
              <a:lumMod val="20000"/>
              <a:lumOff val="80000"/>
            </a:schemeClr>
          </a:solidFill>
          <a:ln w="12692" cap="flat">
            <a:noFill/>
            <a:prstDash val="solid"/>
            <a:miter/>
          </a:ln>
        </p:spPr>
        <p:txBody>
          <a:bodyPr rtlCol="0" anchor="ctr"/>
          <a:lstStyle>
            <a:lvl1pPr>
              <a:defRPr/>
            </a:lvl1pPr>
          </a:lstStyle>
          <a:p>
            <a:r>
              <a:rPr lang="de-DE"/>
              <a:t>Bild durch Klicken auf Symbol hinzufügen</a:t>
            </a:r>
            <a:endParaRPr lang="en-DE" dirty="0"/>
          </a:p>
        </p:txBody>
      </p:sp>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2154972" y="4617287"/>
            <a:ext cx="1620000" cy="1620000"/>
          </a:xfrm>
          <a:prstGeom prst="ellipse">
            <a:avLst/>
          </a:prstGeom>
          <a:solidFill>
            <a:schemeClr val="accent3"/>
          </a:solidFill>
          <a:ln w="3175">
            <a:solidFill>
              <a:schemeClr val="accent3"/>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2514972" y="4977287"/>
            <a:ext cx="900000" cy="90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28094"/>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DE" sz="12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dirty="0"/>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2414520043"/>
      </p:ext>
    </p:extLst>
  </p:cSld>
  <p:clrMapOvr>
    <a:masterClrMapping/>
  </p:clrMapOvr>
  <p:extLst>
    <p:ext uri="{DCECCB84-F9BA-43D5-87BE-67443E8EF086}">
      <p15:sldGuideLst xmlns:p15="http://schemas.microsoft.com/office/powerpoint/2012/main"/>
    </p:ext>
  </p:extLst>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C  038 : text : button : shape 3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Layout Samples Route C – dark 001</a:t>
            </a:r>
          </a:p>
        </p:txBody>
      </p:sp>
      <p:sp>
        <p:nvSpPr>
          <p:cNvPr id="2" name="picture shape">
            <a:extLst>
              <a:ext uri="{FF2B5EF4-FFF2-40B4-BE49-F238E27FC236}">
                <a16:creationId xmlns:a16="http://schemas.microsoft.com/office/drawing/2014/main" id="{54C8D58F-48DA-9482-3E59-3F4D0CCBA483}"/>
              </a:ext>
            </a:extLst>
          </p:cNvPr>
          <p:cNvSpPr>
            <a:spLocks noGrp="1"/>
          </p:cNvSpPr>
          <p:nvPr>
            <p:ph type="pic" sz="quarter" idx="24"/>
          </p:nvPr>
        </p:nvSpPr>
        <p:spPr>
          <a:xfrm>
            <a:off x="3671422" y="0"/>
            <a:ext cx="8520578" cy="5702300"/>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 name="link">
            <a:extLst>
              <a:ext uri="{FF2B5EF4-FFF2-40B4-BE49-F238E27FC236}">
                <a16:creationId xmlns:a16="http://schemas.microsoft.com/office/drawing/2014/main" id="{267387D1-E8CC-D31C-9BA9-8334765A3EE8}"/>
              </a:ext>
            </a:extLst>
          </p:cNvPr>
          <p:cNvSpPr>
            <a:spLocks noGrp="1"/>
          </p:cNvSpPr>
          <p:nvPr>
            <p:ph type="body" sz="quarter" idx="26"/>
          </p:nvPr>
        </p:nvSpPr>
        <p:spPr>
          <a:xfrm>
            <a:off x="550863" y="3928094"/>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lgn="ctr">
              <a:defRPr lang="en-US" sz="12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3945353339"/>
      </p:ext>
    </p:extLst>
  </p:cSld>
  <p:clrMapOvr>
    <a:masterClrMapping/>
  </p:clrMapOvr>
  <p:extLst>
    <p:ext uri="{DCECCB84-F9BA-43D5-87BE-67443E8EF086}">
      <p15:sldGuideLst xmlns:p15="http://schemas.microsoft.com/office/powerpoint/2012/main"/>
    </p:ext>
  </p:extLst>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p:cSld name="C  038a : text 60pt gradient : shape 7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Layout Samples Route C – dark 001</a:t>
            </a:r>
          </a:p>
        </p:txBody>
      </p:sp>
      <p:sp>
        <p:nvSpPr>
          <p:cNvPr id="3" name="picture shape">
            <a:extLst>
              <a:ext uri="{FF2B5EF4-FFF2-40B4-BE49-F238E27FC236}">
                <a16:creationId xmlns:a16="http://schemas.microsoft.com/office/drawing/2014/main" id="{49D96928-BC78-6A85-6064-51CD7EA57499}"/>
              </a:ext>
            </a:extLst>
          </p:cNvPr>
          <p:cNvSpPr>
            <a:spLocks noGrp="1"/>
          </p:cNvSpPr>
          <p:nvPr>
            <p:ph type="pic" sz="quarter" idx="25"/>
          </p:nvPr>
        </p:nvSpPr>
        <p:spPr>
          <a:xfrm>
            <a:off x="5704269" y="0"/>
            <a:ext cx="6487731" cy="616585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7" name="citiation">
            <a:extLst>
              <a:ext uri="{FF2B5EF4-FFF2-40B4-BE49-F238E27FC236}">
                <a16:creationId xmlns:a16="http://schemas.microsoft.com/office/drawing/2014/main" id="{F4EE8DA9-BB58-012B-EB12-19E46A732CCE}"/>
              </a:ext>
            </a:extLst>
          </p:cNvPr>
          <p:cNvSpPr>
            <a:spLocks noGrp="1"/>
          </p:cNvSpPr>
          <p:nvPr>
            <p:ph type="body" idx="18"/>
          </p:nvPr>
        </p:nvSpPr>
        <p:spPr>
          <a:xfrm>
            <a:off x="539999" y="1495199"/>
            <a:ext cx="5580000" cy="3780000"/>
          </a:xfrm>
        </p:spPr>
        <p:txBody>
          <a:bodyPr anchor="ctr"/>
          <a:lstStyle>
            <a:lvl1pPr marL="0" indent="0">
              <a:lnSpc>
                <a:spcPct val="100000"/>
              </a:lnSpc>
              <a:spcBef>
                <a:spcPts val="0"/>
              </a:spcBef>
              <a:spcAft>
                <a:spcPts val="0"/>
              </a:spcAft>
              <a:buNone/>
              <a:defRPr lang="en-US" sz="6000" b="0" kern="1200" baseline="0" noProof="0" dirty="0" smtClean="0">
                <a:gradFill>
                  <a:gsLst>
                    <a:gs pos="0">
                      <a:srgbClr val="FF4B4B"/>
                    </a:gs>
                    <a:gs pos="100000">
                      <a:srgbClr val="FF744F"/>
                    </a:gs>
                  </a:gsLst>
                  <a:lin ang="5400000" scaled="1"/>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655113900"/>
      </p:ext>
    </p:extLst>
  </p:cSld>
  <p:clrMapOvr>
    <a:masterClrMapping/>
  </p:clrMapOvr>
  <p:extLst>
    <p:ext uri="{DCECCB84-F9BA-43D5-87BE-67443E8EF086}">
      <p15:sldGuideLst xmlns:p15="http://schemas.microsoft.com/office/powerpoint/2012/main"/>
    </p:ext>
  </p:extLst>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C  039 : picture full size : 96pt gradient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p:cNvSpPr>
          <p:nvPr>
            <p:ph type="pic" sz="quarter" idx="25"/>
          </p:nvPr>
        </p:nvSpPr>
        <p:spPr>
          <a:xfrm>
            <a:off x="-48000" y="-2"/>
            <a:ext cx="12240000" cy="6876000"/>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title">
            <a:extLst>
              <a:ext uri="{FF2B5EF4-FFF2-40B4-BE49-F238E27FC236}">
                <a16:creationId xmlns:a16="http://schemas.microsoft.com/office/drawing/2014/main" id="{4E404B1E-FB03-D095-267B-94E41EEB8DD5}"/>
              </a:ext>
            </a:extLst>
          </p:cNvPr>
          <p:cNvSpPr>
            <a:spLocks noGrp="1"/>
          </p:cNvSpPr>
          <p:nvPr>
            <p:ph type="title"/>
          </p:nvPr>
        </p:nvSpPr>
        <p:spPr>
          <a:xfrm>
            <a:off x="540000" y="441325"/>
            <a:ext cx="11088000" cy="5724525"/>
          </a:xfrm>
        </p:spPr>
        <p:txBody>
          <a:bodyPr vert="horz" anchor="ctr"/>
          <a:lstStyle>
            <a:lvl1pPr>
              <a:lnSpc>
                <a:spcPct val="100000"/>
              </a:lnSpc>
              <a:defRPr sz="9600"/>
            </a:lvl1pPr>
          </a:lstStyle>
          <a:p>
            <a:r>
              <a:rPr lang="de-DE"/>
              <a:t>Mastertitelformat bearbeiten</a:t>
            </a:r>
            <a:endParaRPr lang="en-US" dirty="0"/>
          </a:p>
        </p:txBody>
      </p:sp>
    </p:spTree>
    <p:extLst>
      <p:ext uri="{BB962C8B-B14F-4D97-AF65-F5344CB8AC3E}">
        <p14:creationId xmlns:p14="http://schemas.microsoft.com/office/powerpoint/2010/main" val="35205905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C   004 : 4 contents">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E00AC905-7F93-367A-1DEA-1A81A5030D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12D78F80-84E1-5079-C6CF-5FBAB50F191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3" name="date">
            <a:extLst>
              <a:ext uri="{FF2B5EF4-FFF2-40B4-BE49-F238E27FC236}">
                <a16:creationId xmlns:a16="http://schemas.microsoft.com/office/drawing/2014/main" id="{7D4B3652-E78C-4816-C41A-221BC136FFF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sz="1400"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6865736D-80A0-644D-C9D2-CBC23D5817A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851433842"/>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C  040 : picture full size : 96pt white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441324"/>
            <a:ext cx="11088000" cy="5724525"/>
          </a:xfrm>
        </p:spPr>
        <p:txBody>
          <a:bodyPr vert="horz" anchor="b"/>
          <a:lstStyle>
            <a:lvl1pPr>
              <a:lnSpc>
                <a:spcPct val="100000"/>
              </a:lnSpc>
              <a:defRPr lang="en-US" sz="8800" b="0" kern="1200" spc="0" baseline="0" dirty="0">
                <a:solidFill>
                  <a:schemeClr val="tx1"/>
                </a:solidFill>
                <a:latin typeface="+mj-lt"/>
                <a:ea typeface="Segoe UI Black" panose="020B0A02040204020203" pitchFamily="34" charset="0"/>
                <a:cs typeface="Segoe UI Light" panose="020B0502040204020203" pitchFamily="34" charset="0"/>
              </a:defRPr>
            </a:lvl1pPr>
          </a:lstStyle>
          <a:p>
            <a:r>
              <a:rPr lang="de-DE" dirty="0"/>
              <a:t>Mastertitelformat bearbeiten</a:t>
            </a:r>
            <a:endParaRPr lang="en-US" dirty="0"/>
          </a:p>
        </p:txBody>
      </p:sp>
    </p:spTree>
    <p:extLst>
      <p:ext uri="{BB962C8B-B14F-4D97-AF65-F5344CB8AC3E}">
        <p14:creationId xmlns:p14="http://schemas.microsoft.com/office/powerpoint/2010/main" val="3969337745"/>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preserve="1">
  <p:cSld name="C  041 : title page : customer logo">
    <p:spTree>
      <p:nvGrpSpPr>
        <p:cNvPr id="1" name=""/>
        <p:cNvGrpSpPr/>
        <p:nvPr/>
      </p:nvGrpSpPr>
      <p:grpSpPr>
        <a:xfrm>
          <a:off x="0" y="0"/>
          <a:ext cx="0" cy="0"/>
          <a:chOff x="0" y="0"/>
          <a:chExt cx="0" cy="0"/>
        </a:xfrm>
      </p:grpSpPr>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dirty="0"/>
              <a:t>Mastertitelformat bearbeiten</a:t>
            </a:r>
            <a:endParaRPr lang="en-US" dirty="0"/>
          </a:p>
        </p:txBody>
      </p:sp>
      <p:sp>
        <p:nvSpPr>
          <p:cNvPr id="57" name="customer logo">
            <a:extLst>
              <a:ext uri="{FF2B5EF4-FFF2-40B4-BE49-F238E27FC236}">
                <a16:creationId xmlns:a16="http://schemas.microsoft.com/office/drawing/2014/main" id="{86F15921-8FCF-A37B-1E89-4530ACC0F5C4}"/>
              </a:ext>
            </a:extLst>
          </p:cNvPr>
          <p:cNvSpPr>
            <a:spLocks noGrp="1"/>
          </p:cNvSpPr>
          <p:nvPr>
            <p:ph type="pic" sz="quarter" idx="10" hasCustomPrompt="1"/>
          </p:nvPr>
        </p:nvSpPr>
        <p:spPr>
          <a:xfrm>
            <a:off x="576000" y="1479856"/>
            <a:ext cx="2124000" cy="468000"/>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dirty="0"/>
              <a:t>Optional </a:t>
            </a:r>
            <a:br>
              <a:rPr lang="de-DE" dirty="0"/>
            </a:br>
            <a:r>
              <a:rPr lang="de-DE" dirty="0"/>
              <a:t>CUSTOMER LOGO</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240724298"/>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preserve="1">
  <p:cSld name="C  042 : title page : shape 2 left">
    <p:spTree>
      <p:nvGrpSpPr>
        <p:cNvPr id="1" name=""/>
        <p:cNvGrpSpPr/>
        <p:nvPr/>
      </p:nvGrpSpPr>
      <p:grpSpPr>
        <a:xfrm>
          <a:off x="0" y="0"/>
          <a:ext cx="0" cy="0"/>
          <a:chOff x="0" y="0"/>
          <a:chExt cx="0" cy="0"/>
        </a:xfrm>
      </p:grpSpPr>
      <p:sp>
        <p:nvSpPr>
          <p:cNvPr id="5" name="picture shape">
            <a:extLst>
              <a:ext uri="{FF2B5EF4-FFF2-40B4-BE49-F238E27FC236}">
                <a16:creationId xmlns:a16="http://schemas.microsoft.com/office/drawing/2014/main" id="{AC75F6CB-514E-3606-3D0D-4765DD329D2D}"/>
              </a:ext>
            </a:extLst>
          </p:cNvPr>
          <p:cNvSpPr>
            <a:spLocks noGrp="1"/>
          </p:cNvSpPr>
          <p:nvPr>
            <p:ph type="pic" sz="quarter" idx="13"/>
          </p:nvPr>
        </p:nvSpPr>
        <p:spPr>
          <a:xfrm>
            <a:off x="0" y="0"/>
            <a:ext cx="7331825" cy="6416671"/>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12694" cap="flat">
            <a:noFill/>
            <a:prstDash val="solid"/>
            <a:miter/>
          </a:ln>
        </p:spPr>
        <p:txBody>
          <a:bodyPr rtlCol="0" anchor="ctr"/>
          <a:lstStyle/>
          <a:p>
            <a:r>
              <a:rPr lang="de-DE"/>
              <a:t>Bild durch Klicken auf Symbol hinzufügen</a:t>
            </a:r>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54000" y="5220000"/>
            <a:ext cx="5292000" cy="900000"/>
          </a:xfrm>
          <a:prstGeom prst="rect">
            <a:avLst/>
          </a:prstGeom>
          <a:noFill/>
        </p:spPr>
        <p:txBody>
          <a:bodyPr vert="horz" lIns="0" tIns="0" rIns="108000" bIns="0" rtlCol="0">
            <a:noAutofit/>
          </a:bodyPr>
          <a:lstStyle>
            <a:lvl1pPr>
              <a:defRPr/>
            </a:lvl1pPr>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4000" y="4032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4000" y="2034456"/>
            <a:ext cx="5292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4" name="valantic logo">
            <a:extLst>
              <a:ext uri="{FF2B5EF4-FFF2-40B4-BE49-F238E27FC236}">
                <a16:creationId xmlns:a16="http://schemas.microsoft.com/office/drawing/2014/main" id="{29091B1A-6ACB-9F99-C53D-862AE5CDEDE9}"/>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9168552" y="123982"/>
            <a:ext cx="2802006" cy="1080000"/>
          </a:xfrm>
          <a:prstGeom prst="rect">
            <a:avLst/>
          </a:prstGeom>
        </p:spPr>
      </p:pic>
    </p:spTree>
    <p:extLst>
      <p:ext uri="{BB962C8B-B14F-4D97-AF65-F5344CB8AC3E}">
        <p14:creationId xmlns:p14="http://schemas.microsoft.com/office/powerpoint/2010/main" val="2189654648"/>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p:cSld name="C  043 : title page : picture shape 3 right">
    <p:spTree>
      <p:nvGrpSpPr>
        <p:cNvPr id="1" name=""/>
        <p:cNvGrpSpPr/>
        <p:nvPr/>
      </p:nvGrpSpPr>
      <p:grpSpPr>
        <a:xfrm>
          <a:off x="0" y="0"/>
          <a:ext cx="0" cy="0"/>
          <a:chOff x="0" y="0"/>
          <a:chExt cx="0" cy="0"/>
        </a:xfrm>
      </p:grpSpPr>
      <p:sp>
        <p:nvSpPr>
          <p:cNvPr id="4" name="piucture shape 3">
            <a:extLst>
              <a:ext uri="{FF2B5EF4-FFF2-40B4-BE49-F238E27FC236}">
                <a16:creationId xmlns:a16="http://schemas.microsoft.com/office/drawing/2014/main" id="{9D676F97-43E4-ACD7-8238-73E20C3C040F}"/>
              </a:ext>
            </a:extLst>
          </p:cNvPr>
          <p:cNvSpPr>
            <a:spLocks noGrp="1"/>
          </p:cNvSpPr>
          <p:nvPr>
            <p:ph type="pic" sz="quarter" idx="13"/>
          </p:nvPr>
        </p:nvSpPr>
        <p:spPr>
          <a:xfrm>
            <a:off x="3233394" y="0"/>
            <a:ext cx="8958606" cy="5995447"/>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99875638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C  044 :  dividerpage : shape 4">
    <p:spTree>
      <p:nvGrpSpPr>
        <p:cNvPr id="1" name=""/>
        <p:cNvGrpSpPr/>
        <p:nvPr/>
      </p:nvGrpSpPr>
      <p:grpSpPr>
        <a:xfrm>
          <a:off x="0" y="0"/>
          <a:ext cx="0" cy="0"/>
          <a:chOff x="0" y="0"/>
          <a:chExt cx="0" cy="0"/>
        </a:xfrm>
      </p:grpSpPr>
      <p:sp>
        <p:nvSpPr>
          <p:cNvPr id="11" name="picture shape">
            <a:extLst>
              <a:ext uri="{FF2B5EF4-FFF2-40B4-BE49-F238E27FC236}">
                <a16:creationId xmlns:a16="http://schemas.microsoft.com/office/drawing/2014/main" id="{8311DB5F-6CD9-68D8-A469-9BD03AFE7874}"/>
              </a:ext>
            </a:extLst>
          </p:cNvPr>
          <p:cNvSpPr>
            <a:spLocks noGrp="1"/>
          </p:cNvSpPr>
          <p:nvPr>
            <p:ph type="pic" sz="quarter" idx="13" hasCustomPrompt="1"/>
          </p:nvPr>
        </p:nvSpPr>
        <p:spPr>
          <a:xfrm>
            <a:off x="3322638" y="0"/>
            <a:ext cx="8869362" cy="6858000"/>
          </a:xfrm>
          <a:custGeom>
            <a:avLst/>
            <a:gdLst>
              <a:gd name="connsiteX0" fmla="*/ 2105984 w 8377936"/>
              <a:gd name="connsiteY0" fmla="*/ 2534920 h 6856730"/>
              <a:gd name="connsiteX1" fmla="*/ 2109792 w 8377936"/>
              <a:gd name="connsiteY1" fmla="*/ 2536190 h 6856730"/>
              <a:gd name="connsiteX2" fmla="*/ 2111061 w 8377936"/>
              <a:gd name="connsiteY2" fmla="*/ 2536190 h 6856730"/>
              <a:gd name="connsiteX3" fmla="*/ 3730776 w 8377936"/>
              <a:gd name="connsiteY3" fmla="*/ 3854450 h 6856730"/>
              <a:gd name="connsiteX4" fmla="*/ 3018660 w 8377936"/>
              <a:gd name="connsiteY4" fmla="*/ 6856731 h 6856730"/>
              <a:gd name="connsiteX5" fmla="*/ 8377937 w 8377936"/>
              <a:gd name="connsiteY5" fmla="*/ 6856731 h 6856730"/>
              <a:gd name="connsiteX6" fmla="*/ 8377937 w 8377936"/>
              <a:gd name="connsiteY6" fmla="*/ 0 h 6856730"/>
              <a:gd name="connsiteX7" fmla="*/ 25487 w 8377936"/>
              <a:gd name="connsiteY7" fmla="*/ 0 h 6856730"/>
              <a:gd name="connsiteX8" fmla="*/ 2105984 w 8377936"/>
              <a:gd name="connsiteY8" fmla="*/ 2534920 h 68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7936" h="6856730">
                <a:moveTo>
                  <a:pt x="2105984" y="2534920"/>
                </a:moveTo>
                <a:cubicBezTo>
                  <a:pt x="2107253" y="2534920"/>
                  <a:pt x="2108522" y="2536190"/>
                  <a:pt x="2109792" y="2536190"/>
                </a:cubicBezTo>
                <a:cubicBezTo>
                  <a:pt x="2109792" y="2536190"/>
                  <a:pt x="2111061" y="2536190"/>
                  <a:pt x="2111061" y="2536190"/>
                </a:cubicBezTo>
                <a:cubicBezTo>
                  <a:pt x="2795251" y="2706370"/>
                  <a:pt x="3402009" y="3168650"/>
                  <a:pt x="3730776" y="3854450"/>
                </a:cubicBezTo>
                <a:cubicBezTo>
                  <a:pt x="4241063" y="4917440"/>
                  <a:pt x="3916104" y="6164580"/>
                  <a:pt x="3018660" y="6856731"/>
                </a:cubicBezTo>
                <a:lnTo>
                  <a:pt x="8377937" y="6856731"/>
                </a:lnTo>
                <a:lnTo>
                  <a:pt x="8377937" y="0"/>
                </a:lnTo>
                <a:lnTo>
                  <a:pt x="25487" y="0"/>
                </a:lnTo>
                <a:cubicBezTo>
                  <a:pt x="-148416" y="1256030"/>
                  <a:pt x="570047" y="2152650"/>
                  <a:pt x="2105984" y="2534920"/>
                </a:cubicBez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a:lvl1pPr>
          </a:lstStyle>
          <a:p>
            <a:pPr lvl="0"/>
            <a:r>
              <a:rPr lang="de-DE" dirty="0"/>
              <a:t>4</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3" name="subhead">
            <a:extLst>
              <a:ext uri="{FF2B5EF4-FFF2-40B4-BE49-F238E27FC236}">
                <a16:creationId xmlns:a16="http://schemas.microsoft.com/office/drawing/2014/main" id="{DEABF79D-1FE6-8E77-9D92-16926989F018}"/>
              </a:ext>
            </a:extLst>
          </p:cNvPr>
          <p:cNvSpPr>
            <a:spLocks noGrp="1"/>
          </p:cNvSpPr>
          <p:nvPr>
            <p:ph type="body" idx="1"/>
          </p:nvPr>
        </p:nvSpPr>
        <p:spPr>
          <a:xfrm>
            <a:off x="540000" y="3960000"/>
            <a:ext cx="6480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divider title">
            <a:extLst>
              <a:ext uri="{FF2B5EF4-FFF2-40B4-BE49-F238E27FC236}">
                <a16:creationId xmlns:a16="http://schemas.microsoft.com/office/drawing/2014/main" id="{7CF9008C-47F6-EBB6-9885-B3F29924F141}"/>
              </a:ext>
            </a:extLst>
          </p:cNvPr>
          <p:cNvSpPr>
            <a:spLocks noGrp="1"/>
          </p:cNvSpPr>
          <p:nvPr>
            <p:ph type="body" idx="14"/>
          </p:nvPr>
        </p:nvSpPr>
        <p:spPr>
          <a:xfrm>
            <a:off x="539999" y="1476000"/>
            <a:ext cx="6480001" cy="2304000"/>
          </a:xfrm>
        </p:spPr>
        <p:txBody>
          <a:bodyPr anchor="b"/>
          <a:lstStyle>
            <a:lvl1pPr marL="0" indent="0">
              <a:lnSpc>
                <a:spcPts val="4000"/>
              </a:lnSpc>
              <a:spcBef>
                <a:spcPts val="0"/>
              </a:spcBef>
              <a:spcAft>
                <a:spcPts val="0"/>
              </a:spcAft>
              <a:buNone/>
              <a:defRPr lang="en-US" sz="36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061681713"/>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C  045 : dividerpage : shape 8">
    <p:spTree>
      <p:nvGrpSpPr>
        <p:cNvPr id="1" name=""/>
        <p:cNvGrpSpPr/>
        <p:nvPr/>
      </p:nvGrpSpPr>
      <p:grpSpPr>
        <a:xfrm>
          <a:off x="0" y="0"/>
          <a:ext cx="0" cy="0"/>
          <a:chOff x="0" y="0"/>
          <a:chExt cx="0" cy="0"/>
        </a:xfrm>
      </p:grpSpPr>
      <p:sp>
        <p:nvSpPr>
          <p:cNvPr id="7" name="picture shape 8">
            <a:extLst>
              <a:ext uri="{FF2B5EF4-FFF2-40B4-BE49-F238E27FC236}">
                <a16:creationId xmlns:a16="http://schemas.microsoft.com/office/drawing/2014/main" id="{028A7681-075D-C113-56F1-3796B6B2BFDC}"/>
              </a:ext>
            </a:extLst>
          </p:cNvPr>
          <p:cNvSpPr>
            <a:spLocks noGrp="1"/>
          </p:cNvSpPr>
          <p:nvPr>
            <p:ph type="pic" sz="quarter" idx="25"/>
          </p:nvPr>
        </p:nvSpPr>
        <p:spPr>
          <a:xfrm>
            <a:off x="4975988" y="0"/>
            <a:ext cx="7216012"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3" name="subhead">
            <a:extLst>
              <a:ext uri="{FF2B5EF4-FFF2-40B4-BE49-F238E27FC236}">
                <a16:creationId xmlns:a16="http://schemas.microsoft.com/office/drawing/2014/main" id="{DEABF79D-1FE6-8E77-9D92-16926989F018}"/>
              </a:ext>
            </a:extLst>
          </p:cNvPr>
          <p:cNvSpPr>
            <a:spLocks noGrp="1"/>
          </p:cNvSpPr>
          <p:nvPr>
            <p:ph type="body" idx="1"/>
          </p:nvPr>
        </p:nvSpPr>
        <p:spPr>
          <a:xfrm>
            <a:off x="539999" y="3960000"/>
            <a:ext cx="4464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divider title">
            <a:extLst>
              <a:ext uri="{FF2B5EF4-FFF2-40B4-BE49-F238E27FC236}">
                <a16:creationId xmlns:a16="http://schemas.microsoft.com/office/drawing/2014/main" id="{7E6D7D07-E9D4-A00A-0D3A-640AD97DDE7D}"/>
              </a:ext>
            </a:extLst>
          </p:cNvPr>
          <p:cNvSpPr>
            <a:spLocks noGrp="1"/>
          </p:cNvSpPr>
          <p:nvPr>
            <p:ph type="body" idx="14"/>
          </p:nvPr>
        </p:nvSpPr>
        <p:spPr>
          <a:xfrm>
            <a:off x="540000" y="1476000"/>
            <a:ext cx="4464000" cy="2304000"/>
          </a:xfrm>
        </p:spPr>
        <p:txBody>
          <a:bodyPr anchor="b"/>
          <a:lstStyle>
            <a:lvl1pPr marL="0" indent="0">
              <a:lnSpc>
                <a:spcPts val="4000"/>
              </a:lnSpc>
              <a:spcBef>
                <a:spcPts val="0"/>
              </a:spcBef>
              <a:spcAft>
                <a:spcPts val="0"/>
              </a:spcAft>
              <a:buNone/>
              <a:defRPr lang="en-US" sz="36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2472844792"/>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C  046 : agenda 1 : picture shape 8">
    <p:spTree>
      <p:nvGrpSpPr>
        <p:cNvPr id="1" name=""/>
        <p:cNvGrpSpPr/>
        <p:nvPr/>
      </p:nvGrpSpPr>
      <p:grpSpPr>
        <a:xfrm>
          <a:off x="0" y="0"/>
          <a:ext cx="0" cy="0"/>
          <a:chOff x="0" y="0"/>
          <a:chExt cx="0" cy="0"/>
        </a:xfrm>
      </p:grpSpPr>
      <p:sp>
        <p:nvSpPr>
          <p:cNvPr id="9" name="picture shape 8">
            <a:extLst>
              <a:ext uri="{FF2B5EF4-FFF2-40B4-BE49-F238E27FC236}">
                <a16:creationId xmlns:a16="http://schemas.microsoft.com/office/drawing/2014/main" id="{065E3C24-FBC5-4608-17E4-9DD1C2663CBB}"/>
              </a:ext>
            </a:extLst>
          </p:cNvPr>
          <p:cNvSpPr>
            <a:spLocks noGrp="1"/>
          </p:cNvSpPr>
          <p:nvPr>
            <p:ph type="pic" sz="quarter" idx="25"/>
          </p:nvPr>
        </p:nvSpPr>
        <p:spPr>
          <a:xfrm>
            <a:off x="4971201" y="-12700"/>
            <a:ext cx="7216012" cy="685799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3" name="text">
            <a:extLst>
              <a:ext uri="{FF2B5EF4-FFF2-40B4-BE49-F238E27FC236}">
                <a16:creationId xmlns:a16="http://schemas.microsoft.com/office/drawing/2014/main" id="{478FBABD-9248-A8BC-D003-96D3B2F16053}"/>
              </a:ext>
            </a:extLst>
          </p:cNvPr>
          <p:cNvSpPr>
            <a:spLocks noGrp="1"/>
          </p:cNvSpPr>
          <p:nvPr>
            <p:ph type="body" sz="quarter" idx="14"/>
          </p:nvPr>
        </p:nvSpPr>
        <p:spPr>
          <a:xfrm>
            <a:off x="550863" y="2520000"/>
            <a:ext cx="5196000" cy="3645850"/>
          </a:xfrm>
        </p:spPr>
        <p:txBody>
          <a:bodyPr/>
          <a:lstStyle>
            <a:lvl1pPr>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spcBef>
                <a:spcPts val="600"/>
              </a:spcBef>
              <a:spcAft>
                <a:spcPts val="600"/>
              </a:spcAft>
              <a:buNone/>
              <a:tabLst>
                <a:tab pos="355600" algn="l"/>
              </a:tabLst>
              <a:defRPr sz="1600">
                <a:solidFill>
                  <a:schemeClr val="accent1"/>
                </a:solidFill>
              </a:defRPr>
            </a:lvl3pPr>
            <a:lvl4pPr marL="0" indent="0">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spcBef>
                <a:spcPts val="600"/>
              </a:spcBef>
              <a:spcAft>
                <a:spcPts val="600"/>
              </a:spcAft>
              <a:tabLst>
                <a:tab pos="355600" algn="l"/>
              </a:tabLst>
              <a:defRPr>
                <a:solidFill>
                  <a:srgbClr val="FF4B4B"/>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0" name="title">
            <a:extLst>
              <a:ext uri="{FF2B5EF4-FFF2-40B4-BE49-F238E27FC236}">
                <a16:creationId xmlns:a16="http://schemas.microsoft.com/office/drawing/2014/main" id="{8AB546F2-9484-3FC2-840F-D7D025E677F4}"/>
              </a:ext>
            </a:extLst>
          </p:cNvPr>
          <p:cNvSpPr>
            <a:spLocks noGrp="1"/>
          </p:cNvSpPr>
          <p:nvPr>
            <p:ph type="title" hasCustomPrompt="1"/>
          </p:nvPr>
        </p:nvSpPr>
        <p:spPr>
          <a:xfrm>
            <a:off x="550863" y="620713"/>
            <a:ext cx="4680000" cy="1368425"/>
          </a:xfrm>
        </p:spPr>
        <p:txBody>
          <a:bodyPr vert="horz" lIns="0" tIns="0" rIns="0" bIns="0" rtlCol="0" anchor="b">
            <a:noAutofit/>
          </a:bodyPr>
          <a:lstStyle>
            <a:lvl1pPr>
              <a:defRPr lang="en-US" sz="3600" dirty="0">
                <a:latin typeface="Segoe UI Semibold" panose="020B0502040204020203" pitchFamily="34" charset="0"/>
                <a:ea typeface="Calibri" panose="020F0502020204030204" pitchFamily="34" charset="0"/>
                <a:cs typeface="Segoe UI Semibold" panose="020B0502040204020203" pitchFamily="34" charset="0"/>
              </a:defRPr>
            </a:lvl1pPr>
          </a:lstStyle>
          <a:p>
            <a:pPr lvl="0">
              <a:lnSpc>
                <a:spcPts val="4000"/>
              </a:lnSpc>
            </a:pPr>
            <a:r>
              <a:rPr lang="en-US" dirty="0"/>
              <a:t>Agenda</a:t>
            </a:r>
          </a:p>
        </p:txBody>
      </p:sp>
    </p:spTree>
    <p:extLst>
      <p:ext uri="{BB962C8B-B14F-4D97-AF65-F5344CB8AC3E}">
        <p14:creationId xmlns:p14="http://schemas.microsoft.com/office/powerpoint/2010/main" val="4285634149"/>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C  047 : agenda 2 : picture shape 11">
    <p:spTree>
      <p:nvGrpSpPr>
        <p:cNvPr id="1" name=""/>
        <p:cNvGrpSpPr/>
        <p:nvPr/>
      </p:nvGrpSpPr>
      <p:grpSpPr>
        <a:xfrm>
          <a:off x="0" y="0"/>
          <a:ext cx="0" cy="0"/>
          <a:chOff x="0" y="0"/>
          <a:chExt cx="0" cy="0"/>
        </a:xfrm>
      </p:grpSpPr>
      <p:sp>
        <p:nvSpPr>
          <p:cNvPr id="2" name="picture shape 11">
            <a:extLst>
              <a:ext uri="{FF2B5EF4-FFF2-40B4-BE49-F238E27FC236}">
                <a16:creationId xmlns:a16="http://schemas.microsoft.com/office/drawing/2014/main" id="{0598C48E-5658-AC79-EEF5-BDE734A21557}"/>
              </a:ext>
            </a:extLst>
          </p:cNvPr>
          <p:cNvSpPr>
            <a:spLocks noGrp="1"/>
          </p:cNvSpPr>
          <p:nvPr>
            <p:ph type="pic" sz="quarter" idx="19"/>
          </p:nvPr>
        </p:nvSpPr>
        <p:spPr>
          <a:xfrm>
            <a:off x="1449389" y="0"/>
            <a:ext cx="10742611" cy="6857999"/>
          </a:xfrm>
          <a:custGeom>
            <a:avLst/>
            <a:gdLst>
              <a:gd name="connsiteX0" fmla="*/ 4936317 w 9942462"/>
              <a:gd name="connsiteY0" fmla="*/ 1550877 h 6858915"/>
              <a:gd name="connsiteX1" fmla="*/ 4936317 w 9942462"/>
              <a:gd name="connsiteY1" fmla="*/ 1550877 h 6858915"/>
              <a:gd name="connsiteX2" fmla="*/ 4516070 w 9942462"/>
              <a:gd name="connsiteY2" fmla="*/ 4356681 h 6858915"/>
              <a:gd name="connsiteX3" fmla="*/ 2713197 w 9942462"/>
              <a:gd name="connsiteY3" fmla="*/ 4882532 h 6858915"/>
              <a:gd name="connsiteX4" fmla="*/ 2711927 w 9942462"/>
              <a:gd name="connsiteY4" fmla="*/ 4882532 h 6858915"/>
              <a:gd name="connsiteX5" fmla="*/ 2708118 w 9942462"/>
              <a:gd name="connsiteY5" fmla="*/ 4882532 h 6858915"/>
              <a:gd name="connsiteX6" fmla="*/ 0 w 9942462"/>
              <a:gd name="connsiteY6" fmla="*/ 6858915 h 6858915"/>
              <a:gd name="connsiteX7" fmla="*/ 9942462 w 9942462"/>
              <a:gd name="connsiteY7" fmla="*/ 6858915 h 6858915"/>
              <a:gd name="connsiteX8" fmla="*/ 9942462 w 9942462"/>
              <a:gd name="connsiteY8" fmla="*/ 0 h 6858915"/>
              <a:gd name="connsiteX9" fmla="*/ 4830938 w 9942462"/>
              <a:gd name="connsiteY9" fmla="*/ 0 h 6858915"/>
              <a:gd name="connsiteX10" fmla="*/ 4936317 w 9942462"/>
              <a:gd name="connsiteY10" fmla="*/ 1550877 h 685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42462" h="6858915">
                <a:moveTo>
                  <a:pt x="4936317" y="1550877"/>
                </a:moveTo>
                <a:lnTo>
                  <a:pt x="4936317" y="1550877"/>
                </a:lnTo>
                <a:cubicBezTo>
                  <a:pt x="5486066" y="2447617"/>
                  <a:pt x="5331171" y="3636495"/>
                  <a:pt x="4516070" y="4356681"/>
                </a:cubicBezTo>
                <a:cubicBezTo>
                  <a:pt x="4003139" y="4808862"/>
                  <a:pt x="3339124" y="4980335"/>
                  <a:pt x="2713197" y="4882532"/>
                </a:cubicBezTo>
                <a:cubicBezTo>
                  <a:pt x="2713197" y="4882532"/>
                  <a:pt x="2711927" y="4882532"/>
                  <a:pt x="2711927" y="4882532"/>
                </a:cubicBezTo>
                <a:cubicBezTo>
                  <a:pt x="2710657" y="4882532"/>
                  <a:pt x="2709388" y="4882532"/>
                  <a:pt x="2708118" y="4882532"/>
                </a:cubicBezTo>
                <a:cubicBezTo>
                  <a:pt x="1065219" y="4623417"/>
                  <a:pt x="101570" y="5337252"/>
                  <a:pt x="0" y="6858915"/>
                </a:cubicBezTo>
                <a:lnTo>
                  <a:pt x="9942462" y="6858915"/>
                </a:lnTo>
                <a:lnTo>
                  <a:pt x="9942462" y="0"/>
                </a:lnTo>
                <a:lnTo>
                  <a:pt x="4830938" y="0"/>
                </a:lnTo>
                <a:cubicBezTo>
                  <a:pt x="4497025" y="549983"/>
                  <a:pt x="4474172" y="793856"/>
                  <a:pt x="4936317" y="1550877"/>
                </a:cubicBez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5" name="slide number">
            <a:extLst>
              <a:ext uri="{FF2B5EF4-FFF2-40B4-BE49-F238E27FC236}">
                <a16:creationId xmlns:a16="http://schemas.microsoft.com/office/drawing/2014/main" id="{2972CEFF-E8B7-B5B4-6A79-9058CB59782B}"/>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t>‹Nr.›</a:t>
            </a:fld>
            <a:endParaRPr lang="en-US" dirty="0"/>
          </a:p>
        </p:txBody>
      </p:sp>
      <p:sp>
        <p:nvSpPr>
          <p:cNvPr id="6" name="footer">
            <a:extLst>
              <a:ext uri="{FF2B5EF4-FFF2-40B4-BE49-F238E27FC236}">
                <a16:creationId xmlns:a16="http://schemas.microsoft.com/office/drawing/2014/main" id="{D4B5CAB6-251E-9E4D-2213-73E853D5FC59}"/>
              </a:ext>
            </a:extLst>
          </p:cNvPr>
          <p:cNvSpPr>
            <a:spLocks noGrp="1"/>
          </p:cNvSpPr>
          <p:nvPr>
            <p:ph type="ftr" sz="quarter" idx="11"/>
          </p:nvPr>
        </p:nvSpPr>
        <p:spPr>
          <a:xfrm>
            <a:off x="7270749" y="6379200"/>
            <a:ext cx="4082389" cy="180000"/>
          </a:xfrm>
        </p:spPr>
        <p:txBody>
          <a:bodyPr/>
          <a:lstStyle/>
          <a:p>
            <a:r>
              <a:rPr lang="en-US"/>
              <a:t>Layout Samples Route C – dark 001</a:t>
            </a:r>
          </a:p>
        </p:txBody>
      </p:sp>
      <p:sp>
        <p:nvSpPr>
          <p:cNvPr id="9" name="date">
            <a:extLst>
              <a:ext uri="{FF2B5EF4-FFF2-40B4-BE49-F238E27FC236}">
                <a16:creationId xmlns:a16="http://schemas.microsoft.com/office/drawing/2014/main" id="{3C0CB8D0-3270-1A80-C325-B67AA12C2F33}"/>
              </a:ext>
            </a:extLst>
          </p:cNvPr>
          <p:cNvSpPr>
            <a:spLocks noGrp="1"/>
          </p:cNvSpPr>
          <p:nvPr>
            <p:ph type="dt" sz="half" idx="10"/>
          </p:nvPr>
        </p:nvSpPr>
        <p:spPr>
          <a:xfrm>
            <a:off x="5040000" y="6379200"/>
            <a:ext cx="2160000" cy="180000"/>
          </a:xfrm>
        </p:spPr>
        <p:txBody>
          <a:bodyPr/>
          <a:lstStyle/>
          <a:p>
            <a:r>
              <a:rPr lang="de-DE"/>
              <a:t>Mai 2026</a:t>
            </a:r>
            <a:endParaRPr lang="en-US"/>
          </a:p>
        </p:txBody>
      </p:sp>
      <p:sp>
        <p:nvSpPr>
          <p:cNvPr id="3" name="text">
            <a:extLst>
              <a:ext uri="{FF2B5EF4-FFF2-40B4-BE49-F238E27FC236}">
                <a16:creationId xmlns:a16="http://schemas.microsoft.com/office/drawing/2014/main" id="{282C709A-7927-CFAD-3869-47E6134558E3}"/>
              </a:ext>
            </a:extLst>
          </p:cNvPr>
          <p:cNvSpPr>
            <a:spLocks noGrp="1"/>
          </p:cNvSpPr>
          <p:nvPr>
            <p:ph type="body" sz="quarter" idx="14"/>
          </p:nvPr>
        </p:nvSpPr>
        <p:spPr>
          <a:xfrm>
            <a:off x="1955800" y="2520000"/>
            <a:ext cx="5196000" cy="2169475"/>
          </a:xfrm>
        </p:spPr>
        <p:txBody>
          <a:bodyPr/>
          <a:lstStyle>
            <a:lvl1pPr>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spcBef>
                <a:spcPts val="600"/>
              </a:spcBef>
              <a:spcAft>
                <a:spcPts val="600"/>
              </a:spcAft>
              <a:buNone/>
              <a:tabLst>
                <a:tab pos="355600" algn="l"/>
              </a:tabLst>
              <a:defRPr sz="1600">
                <a:solidFill>
                  <a:schemeClr val="accent1"/>
                </a:solidFill>
              </a:defRPr>
            </a:lvl3pPr>
            <a:lvl4pPr marL="0" indent="0">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spcBef>
                <a:spcPts val="600"/>
              </a:spcBef>
              <a:spcAft>
                <a:spcPts val="600"/>
              </a:spcAft>
              <a:tabLst>
                <a:tab pos="355600" algn="l"/>
              </a:tabLst>
              <a:defRPr>
                <a:solidFill>
                  <a:srgbClr val="FF4B4B"/>
                </a:solidFill>
              </a:defRPr>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7" name="title">
            <a:extLst>
              <a:ext uri="{FF2B5EF4-FFF2-40B4-BE49-F238E27FC236}">
                <a16:creationId xmlns:a16="http://schemas.microsoft.com/office/drawing/2014/main" id="{EDF7E160-55A8-140C-3492-A1FCFEAB93DD}"/>
              </a:ext>
            </a:extLst>
          </p:cNvPr>
          <p:cNvSpPr>
            <a:spLocks noGrp="1"/>
          </p:cNvSpPr>
          <p:nvPr>
            <p:ph type="title" hasCustomPrompt="1"/>
          </p:nvPr>
        </p:nvSpPr>
        <p:spPr>
          <a:xfrm>
            <a:off x="1955800" y="620713"/>
            <a:ext cx="4680000" cy="1368425"/>
          </a:xfrm>
        </p:spPr>
        <p:txBody>
          <a:bodyPr vert="horz" lIns="0" tIns="0" rIns="0" bIns="0" rtlCol="0" anchor="b">
            <a:noAutofit/>
          </a:bodyPr>
          <a:lstStyle>
            <a:lvl1pPr>
              <a:defRPr lang="en-US" sz="3600" dirty="0">
                <a:latin typeface="Segoe UI Semibold" panose="020B0502040204020203" pitchFamily="34" charset="0"/>
                <a:ea typeface="Calibri" panose="020F0502020204030204" pitchFamily="34" charset="0"/>
                <a:cs typeface="Segoe UI Semibold" panose="020B0502040204020203" pitchFamily="34" charset="0"/>
              </a:defRPr>
            </a:lvl1pPr>
          </a:lstStyle>
          <a:p>
            <a:pPr lvl="0">
              <a:lnSpc>
                <a:spcPts val="4000"/>
              </a:lnSpc>
            </a:pPr>
            <a:r>
              <a:rPr lang="en-US" dirty="0"/>
              <a:t>Agenda</a:t>
            </a:r>
          </a:p>
        </p:txBody>
      </p:sp>
    </p:spTree>
    <p:extLst>
      <p:ext uri="{BB962C8B-B14F-4D97-AF65-F5344CB8AC3E}">
        <p14:creationId xmlns:p14="http://schemas.microsoft.com/office/powerpoint/2010/main" val="765265222"/>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C  048 : picture shape 3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2" name="picture shape 3">
            <a:extLst>
              <a:ext uri="{FF2B5EF4-FFF2-40B4-BE49-F238E27FC236}">
                <a16:creationId xmlns:a16="http://schemas.microsoft.com/office/drawing/2014/main" id="{BDAFEF1C-3D36-E79F-1170-8C0929A46FAF}"/>
              </a:ext>
            </a:extLst>
          </p:cNvPr>
          <p:cNvSpPr>
            <a:spLocks noGrp="1"/>
          </p:cNvSpPr>
          <p:nvPr>
            <p:ph type="pic" sz="quarter" idx="24"/>
          </p:nvPr>
        </p:nvSpPr>
        <p:spPr>
          <a:xfrm>
            <a:off x="6377446" y="0"/>
            <a:ext cx="5814554" cy="3891325"/>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13" name="subhead 3">
            <a:extLst>
              <a:ext uri="{FF2B5EF4-FFF2-40B4-BE49-F238E27FC236}">
                <a16:creationId xmlns:a16="http://schemas.microsoft.com/office/drawing/2014/main" id="{A57CBC03-24CC-6085-C479-8C07FF6EC9B5}"/>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4" name="subhead 2">
            <a:extLst>
              <a:ext uri="{FF2B5EF4-FFF2-40B4-BE49-F238E27FC236}">
                <a16:creationId xmlns:a16="http://schemas.microsoft.com/office/drawing/2014/main" id="{70B7C569-B6F8-D1A4-5E23-46A427284E6D}"/>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5" name="subhead 1">
            <a:extLst>
              <a:ext uri="{FF2B5EF4-FFF2-40B4-BE49-F238E27FC236}">
                <a16:creationId xmlns:a16="http://schemas.microsoft.com/office/drawing/2014/main" id="{06C6AFE3-9574-BBFE-5C2D-0F85D4681971}"/>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r>
              <a:rPr lang="de-DE" dirty="0"/>
              <a:t>Mastertextformat bearbeiten</a:t>
            </a:r>
          </a:p>
        </p:txBody>
      </p:sp>
      <p:sp>
        <p:nvSpPr>
          <p:cNvPr id="7" name="divider title">
            <a:extLst>
              <a:ext uri="{FF2B5EF4-FFF2-40B4-BE49-F238E27FC236}">
                <a16:creationId xmlns:a16="http://schemas.microsoft.com/office/drawing/2014/main" id="{F5FB708C-F292-6E3F-13FC-B259DCCB93EC}"/>
              </a:ext>
            </a:extLst>
          </p:cNvPr>
          <p:cNvSpPr>
            <a:spLocks noGrp="1"/>
          </p:cNvSpPr>
          <p:nvPr>
            <p:ph type="body" idx="16"/>
          </p:nvPr>
        </p:nvSpPr>
        <p:spPr>
          <a:xfrm>
            <a:off x="540000" y="441324"/>
            <a:ext cx="9252000" cy="2880000"/>
          </a:xfrm>
        </p:spPr>
        <p:txBody>
          <a:bodyPr anchor="b"/>
          <a:lstStyle>
            <a:lvl1pPr marL="0" indent="0">
              <a:lnSpc>
                <a:spcPts val="6000"/>
              </a:lnSpc>
              <a:spcBef>
                <a:spcPts val="0"/>
              </a:spcBef>
              <a:spcAft>
                <a:spcPts val="0"/>
              </a:spcAft>
              <a:buNone/>
              <a:defRPr lang="en-US" sz="6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971830123"/>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C  049 : introduction right : contac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4" name="picture shape 2">
            <a:extLst>
              <a:ext uri="{FF2B5EF4-FFF2-40B4-BE49-F238E27FC236}">
                <a16:creationId xmlns:a16="http://schemas.microsoft.com/office/drawing/2014/main" id="{E681373D-A007-A4CE-B1D6-BE24A910E6ED}"/>
              </a:ext>
            </a:extLst>
          </p:cNvPr>
          <p:cNvSpPr>
            <a:spLocks noGrp="1"/>
          </p:cNvSpPr>
          <p:nvPr>
            <p:ph type="pic" sz="quarter" idx="13"/>
          </p:nvPr>
        </p:nvSpPr>
        <p:spPr>
          <a:xfrm>
            <a:off x="1" y="1"/>
            <a:ext cx="5760000" cy="504104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r>
              <a:rPr lang="de-DE"/>
              <a:t>Mastertitelformat bearbeiten</a:t>
            </a:r>
            <a:endParaRPr lang="en-US"/>
          </a:p>
        </p:txBody>
      </p:sp>
    </p:spTree>
    <p:extLst>
      <p:ext uri="{BB962C8B-B14F-4D97-AF65-F5344CB8AC3E}">
        <p14:creationId xmlns:p14="http://schemas.microsoft.com/office/powerpoint/2010/main" val="3689671869"/>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C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108000" bIns="0" rtlCol="0">
            <a:noAutofit/>
          </a:bodyPr>
          <a:lstStyle>
            <a:lvl1pPr>
              <a:defRPr lang="en-US" sz="1400" b="0" kern="1200" baseline="0" noProof="0" dirty="0">
                <a:solidFill>
                  <a:schemeClr val="tx2"/>
                </a:solidFill>
                <a:latin typeface="+mn-lt"/>
                <a:ea typeface="+mn-ea"/>
                <a:cs typeface="+mn-cs"/>
              </a:defRPr>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20E10CD-8896-D207-76B8-C64782F608B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7842074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C   049 : introduction left : contac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5" name="picture shape 7">
            <a:extLst>
              <a:ext uri="{FF2B5EF4-FFF2-40B4-BE49-F238E27FC236}">
                <a16:creationId xmlns:a16="http://schemas.microsoft.com/office/drawing/2014/main" id="{CA7A73C8-3744-E375-49DB-D9321EF4EE1A}"/>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r>
              <a:rPr lang="de-DE"/>
              <a:t>Mastertitelformat bearbeiten</a:t>
            </a:r>
            <a:endParaRPr lang="en-US"/>
          </a:p>
        </p:txBody>
      </p:sp>
    </p:spTree>
    <p:extLst>
      <p:ext uri="{BB962C8B-B14F-4D97-AF65-F5344CB8AC3E}">
        <p14:creationId xmlns:p14="http://schemas.microsoft.com/office/powerpoint/2010/main" val="457793108"/>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C  049 : Team : Profile 1 : Detail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Layout Samples Route C – dark 001</a:t>
            </a:r>
            <a:endParaRPr lang="en-US"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dirty="0"/>
          </a:p>
        </p:txBody>
      </p:sp>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dirty="0"/>
              <a:t>Mastertextformat bearbeiten</a:t>
            </a:r>
          </a:p>
          <a:p>
            <a:pPr lvl="1">
              <a:lnSpc>
                <a:spcPts val="1400"/>
              </a:lnSpc>
              <a:spcBef>
                <a:spcPts val="100"/>
              </a:spcBef>
              <a:spcAft>
                <a:spcPts val="100"/>
              </a:spcAft>
            </a:pPr>
            <a:r>
              <a:rPr lang="de-DE" dirty="0"/>
              <a:t>Zweite Ebene</a:t>
            </a:r>
          </a:p>
          <a:p>
            <a:pPr lvl="2">
              <a:lnSpc>
                <a:spcPts val="1400"/>
              </a:lnSpc>
              <a:spcBef>
                <a:spcPts val="100"/>
              </a:spcBef>
              <a:spcAft>
                <a:spcPts val="100"/>
              </a:spcAft>
            </a:pPr>
            <a:r>
              <a:rPr lang="de-DE" dirty="0"/>
              <a:t>Dritte Ebene</a:t>
            </a:r>
          </a:p>
          <a:p>
            <a:pPr lvl="3">
              <a:lnSpc>
                <a:spcPts val="1400"/>
              </a:lnSpc>
              <a:spcBef>
                <a:spcPts val="100"/>
              </a:spcBef>
              <a:spcAft>
                <a:spcPts val="100"/>
              </a:spcAft>
            </a:pPr>
            <a:r>
              <a:rPr lang="de-DE" dirty="0"/>
              <a:t>Vierte Ebene</a:t>
            </a:r>
          </a:p>
          <a:p>
            <a:pPr lvl="4">
              <a:lnSpc>
                <a:spcPts val="1400"/>
              </a:lnSpc>
              <a:spcBef>
                <a:spcPts val="100"/>
              </a:spcBef>
              <a:spcAft>
                <a:spcPts val="100"/>
              </a:spcAft>
            </a:pPr>
            <a:r>
              <a:rPr lang="de-DE" dirty="0"/>
              <a:t>Fünfte Ebene</a:t>
            </a: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626928000"/>
      </p:ext>
    </p:extLst>
  </p:cSld>
  <p:clrMapOvr>
    <a:masterClrMapping/>
  </p:clrMapOvr>
  <p:extLst>
    <p:ext uri="{DCECCB84-F9BA-43D5-87BE-67443E8EF086}">
      <p15:sldGuideLst xmlns:p15="http://schemas.microsoft.com/office/powerpoint/2012/main">
        <p15:guide id="1" pos="2026">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C  049 : Team : Profile 2 : Detail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1" name="content 5">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9" name="content 4">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8" name="picture 2a">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de-DE"/>
              <a:t>Bild durch Klicken auf Symbol hinzufügen</a:t>
            </a:r>
            <a:endParaRPr lang="en-ID"/>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345657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025537"/>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C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3" name="addtext 3">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r>
              <a:rPr lang="de-DE"/>
              <a:t>Mastertextformat bearbeiten</a:t>
            </a:r>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10698"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19313"/>
            <a:ext cx="2700000" cy="648000"/>
          </a:xfrm>
          <a:noFill/>
          <a:ln>
            <a:noFill/>
          </a:ln>
          <a:effectLst/>
        </p:spPr>
        <p:txBody>
          <a:bodyPr vert="horz" lIns="144000" tIns="0" rIns="144000" bIns="0" rtlCol="0" anchor="b" anchorCtr="0">
            <a:noAutofit/>
          </a:bodyPr>
          <a:lstStyle>
            <a:lvl1pPr marL="0" indent="0">
              <a:lnSpc>
                <a:spcPts val="1400"/>
              </a:lnSpc>
              <a:spcBef>
                <a:spcPts val="0"/>
              </a:spcBef>
              <a:spcAft>
                <a:spcPts val="0"/>
              </a:spcAft>
              <a:buNone/>
              <a:defRPr lang="de-DE" sz="1000" cap="all" spc="10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400"/>
              </a:lnSpc>
              <a:spcBef>
                <a:spcPts val="0"/>
              </a:spcBef>
              <a:spcAft>
                <a:spcPts val="0"/>
              </a:spcAft>
            </a:pPr>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09652"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dirty="0"/>
              <a:t>Bild durch Klicken auf Symbol hinzufügen</a:t>
            </a:r>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12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76000" y="3780000"/>
            <a:ext cx="4320000" cy="2376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0000" y="2119313"/>
            <a:ext cx="432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31200"/>
            <a:ext cx="2700000" cy="648000"/>
          </a:xfrm>
          <a:noFill/>
          <a:ln>
            <a:noFill/>
          </a:ln>
          <a:effectLst/>
        </p:spPr>
        <p:txBody>
          <a:bodyPr vert="horz" lIns="144000" tIns="0" rIns="144000" bIns="0" rtlCol="0" anchor="b" anchorCtr="0">
            <a:noAutofit/>
          </a:bodyPr>
          <a:lstStyle>
            <a:lvl1pPr marL="0" indent="0">
              <a:lnSpc>
                <a:spcPts val="1400"/>
              </a:lnSpc>
              <a:spcBef>
                <a:spcPts val="0"/>
              </a:spcBef>
              <a:spcAft>
                <a:spcPts val="0"/>
              </a:spcAft>
              <a:buNone/>
              <a:defRPr lang="de-DE" sz="1000" cap="all" spc="100" dirty="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400"/>
              </a:lnSpc>
              <a:spcBef>
                <a:spcPts val="0"/>
              </a:spcBef>
              <a:spcAft>
                <a:spcPts val="0"/>
              </a:spcAft>
            </a:pPr>
            <a:r>
              <a:rPr lang="de-DE" dirty="0"/>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92264436"/>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C  049 : team : 3 pictures : 3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2" name="subhead 3">
            <a:extLst>
              <a:ext uri="{FF2B5EF4-FFF2-40B4-BE49-F238E27FC236}">
                <a16:creationId xmlns:a16="http://schemas.microsoft.com/office/drawing/2014/main" id="{E205E499-EEC2-E838-3EE3-4B1268AF3A22}"/>
              </a:ext>
            </a:extLst>
          </p:cNvPr>
          <p:cNvSpPr>
            <a:spLocks noGrp="1"/>
          </p:cNvSpPr>
          <p:nvPr>
            <p:ph type="body" idx="29"/>
          </p:nvPr>
        </p:nvSpPr>
        <p:spPr>
          <a:xfrm>
            <a:off x="7797447" y="1800000"/>
            <a:ext cx="2592000" cy="4365850"/>
          </a:xfrm>
          <a:prstGeom prst="roundRect">
            <a:avLst>
              <a:gd name="adj" fmla="val 3230"/>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 name="text 3">
            <a:extLst>
              <a:ext uri="{FF2B5EF4-FFF2-40B4-BE49-F238E27FC236}">
                <a16:creationId xmlns:a16="http://schemas.microsoft.com/office/drawing/2014/main" id="{3CCC9A6C-EB51-D716-50E6-D9298D11BB6A}"/>
              </a:ext>
            </a:extLst>
          </p:cNvPr>
          <p:cNvSpPr>
            <a:spLocks noGrp="1"/>
          </p:cNvSpPr>
          <p:nvPr>
            <p:ph type="body" sz="quarter" idx="26"/>
          </p:nvPr>
        </p:nvSpPr>
        <p:spPr>
          <a:xfrm>
            <a:off x="7797447" y="3816000"/>
            <a:ext cx="2592000" cy="2349849"/>
          </a:xfrm>
          <a:ln>
            <a:noFill/>
          </a:ln>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5" name="picture 3">
            <a:extLst>
              <a:ext uri="{FF2B5EF4-FFF2-40B4-BE49-F238E27FC236}">
                <a16:creationId xmlns:a16="http://schemas.microsoft.com/office/drawing/2014/main" id="{599EAA6B-322D-E883-2F05-8F45DB2A50AB}"/>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 name="subhead 2">
            <a:extLst>
              <a:ext uri="{FF2B5EF4-FFF2-40B4-BE49-F238E27FC236}">
                <a16:creationId xmlns:a16="http://schemas.microsoft.com/office/drawing/2014/main" id="{461B9591-B879-4B80-EB03-C01D5EF357F0}"/>
              </a:ext>
            </a:extLst>
          </p:cNvPr>
          <p:cNvSpPr>
            <a:spLocks noGrp="1"/>
          </p:cNvSpPr>
          <p:nvPr>
            <p:ph type="body" idx="28"/>
          </p:nvPr>
        </p:nvSpPr>
        <p:spPr>
          <a:xfrm>
            <a:off x="4798724" y="1800000"/>
            <a:ext cx="2592000" cy="4365850"/>
          </a:xfrm>
          <a:prstGeom prst="roundRect">
            <a:avLst>
              <a:gd name="adj" fmla="val 3537"/>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text 2">
            <a:extLst>
              <a:ext uri="{FF2B5EF4-FFF2-40B4-BE49-F238E27FC236}">
                <a16:creationId xmlns:a16="http://schemas.microsoft.com/office/drawing/2014/main" id="{7A17ECE9-CA98-0C39-DF9B-0DF66114ACC8}"/>
              </a:ext>
            </a:extLst>
          </p:cNvPr>
          <p:cNvSpPr>
            <a:spLocks noGrp="1"/>
          </p:cNvSpPr>
          <p:nvPr>
            <p:ph type="body" sz="quarter" idx="25"/>
          </p:nvPr>
        </p:nvSpPr>
        <p:spPr>
          <a:xfrm>
            <a:off x="4798724" y="3816000"/>
            <a:ext cx="2592000" cy="2349849"/>
          </a:xfrm>
          <a:ln>
            <a:noFill/>
          </a:ln>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9" name="picture 2">
            <a:extLst>
              <a:ext uri="{FF2B5EF4-FFF2-40B4-BE49-F238E27FC236}">
                <a16:creationId xmlns:a16="http://schemas.microsoft.com/office/drawing/2014/main" id="{884EA9AC-D3CC-52B4-2015-84D4E34F9D48}"/>
              </a:ext>
            </a:extLst>
          </p:cNvPr>
          <p:cNvSpPr>
            <a:spLocks noGrp="1"/>
          </p:cNvSpPr>
          <p:nvPr>
            <p:ph type="pic" sz="quarter" idx="22"/>
          </p:nvPr>
        </p:nvSpPr>
        <p:spPr>
          <a:xfrm>
            <a:off x="4798724" y="1800000"/>
            <a:ext cx="2592000" cy="1800000"/>
          </a:xfrm>
          <a:prstGeom prst="round2SameRect">
            <a:avLst>
              <a:gd name="adj1" fmla="val 4811"/>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18" name="subhead 1">
            <a:extLst>
              <a:ext uri="{FF2B5EF4-FFF2-40B4-BE49-F238E27FC236}">
                <a16:creationId xmlns:a16="http://schemas.microsoft.com/office/drawing/2014/main" id="{5A7FE85F-7FA4-4847-D04E-11D12982A63D}"/>
              </a:ext>
            </a:extLst>
          </p:cNvPr>
          <p:cNvSpPr>
            <a:spLocks noGrp="1"/>
          </p:cNvSpPr>
          <p:nvPr>
            <p:ph type="body" idx="27"/>
          </p:nvPr>
        </p:nvSpPr>
        <p:spPr>
          <a:xfrm>
            <a:off x="1800000" y="1800000"/>
            <a:ext cx="2592000" cy="4365850"/>
          </a:xfrm>
          <a:prstGeom prst="roundRect">
            <a:avLst>
              <a:gd name="adj" fmla="val 3077"/>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0" name="text 1">
            <a:extLst>
              <a:ext uri="{FF2B5EF4-FFF2-40B4-BE49-F238E27FC236}">
                <a16:creationId xmlns:a16="http://schemas.microsoft.com/office/drawing/2014/main" id="{85FDF07E-F0AC-CB58-5771-248D41D783E1}"/>
              </a:ext>
            </a:extLst>
          </p:cNvPr>
          <p:cNvSpPr>
            <a:spLocks noGrp="1"/>
          </p:cNvSpPr>
          <p:nvPr>
            <p:ph type="body" sz="quarter" idx="24"/>
          </p:nvPr>
        </p:nvSpPr>
        <p:spPr>
          <a:xfrm>
            <a:off x="1800000" y="3816000"/>
            <a:ext cx="2592000" cy="2349849"/>
          </a:xfrm>
          <a:ln>
            <a:noFill/>
          </a:ln>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21" name="picture 1">
            <a:extLst>
              <a:ext uri="{FF2B5EF4-FFF2-40B4-BE49-F238E27FC236}">
                <a16:creationId xmlns:a16="http://schemas.microsoft.com/office/drawing/2014/main" id="{E674FA36-F0F5-3E53-C0EF-837F0266665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762750366"/>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C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29755"/>
            <a:ext cx="3132000" cy="3060000"/>
          </a:xfrm>
          <a:noFill/>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 name="name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ubhead 2.2">
            <a:extLst>
              <a:ext uri="{FF2B5EF4-FFF2-40B4-BE49-F238E27FC236}">
                <a16:creationId xmlns:a16="http://schemas.microsoft.com/office/drawing/2014/main" id="{5E9FF420-AE4E-B6D5-7A75-0EAED10C9583}"/>
              </a:ext>
            </a:extLst>
          </p:cNvPr>
          <p:cNvSpPr>
            <a:spLocks noGrp="1"/>
          </p:cNvSpPr>
          <p:nvPr>
            <p:ph type="body" idx="59"/>
          </p:nvPr>
        </p:nvSpPr>
        <p:spPr>
          <a:xfrm>
            <a:off x="4525178" y="3735289"/>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2.2">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2.2">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2.2">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7" name="subhead 2">
            <a:extLst>
              <a:ext uri="{FF2B5EF4-FFF2-40B4-BE49-F238E27FC236}">
                <a16:creationId xmlns:a16="http://schemas.microsoft.com/office/drawing/2014/main" id="{D5E34A60-AEFD-CB5F-7F16-E61E1EB95B46}"/>
              </a:ext>
            </a:extLst>
          </p:cNvPr>
          <p:cNvSpPr>
            <a:spLocks noGrp="1"/>
          </p:cNvSpPr>
          <p:nvPr>
            <p:ph type="body" idx="63"/>
          </p:nvPr>
        </p:nvSpPr>
        <p:spPr>
          <a:xfrm>
            <a:off x="4525178" y="2119313"/>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3" name="name 2">
            <a:extLst>
              <a:ext uri="{FF2B5EF4-FFF2-40B4-BE49-F238E27FC236}">
                <a16:creationId xmlns:a16="http://schemas.microsoft.com/office/drawing/2014/main" id="{8BED4AE3-69E6-C919-F264-88E9828D555F}"/>
              </a:ext>
            </a:extLst>
          </p:cNvPr>
          <p:cNvSpPr>
            <a:spLocks noGrp="1"/>
          </p:cNvSpPr>
          <p:nvPr>
            <p:ph type="body" idx="68"/>
          </p:nvPr>
        </p:nvSpPr>
        <p:spPr>
          <a:xfrm>
            <a:off x="45272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ubhead 1.2">
            <a:extLst>
              <a:ext uri="{FF2B5EF4-FFF2-40B4-BE49-F238E27FC236}">
                <a16:creationId xmlns:a16="http://schemas.microsoft.com/office/drawing/2014/main" id="{B299DAE8-5EE0-BE0F-0EB7-2E8B2289B134}"/>
              </a:ext>
            </a:extLst>
          </p:cNvPr>
          <p:cNvSpPr>
            <a:spLocks noGrp="1"/>
          </p:cNvSpPr>
          <p:nvPr>
            <p:ph type="body" idx="47"/>
          </p:nvPr>
        </p:nvSpPr>
        <p:spPr>
          <a:xfrm>
            <a:off x="540000" y="3735289"/>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0000" y="2119313"/>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839175"/>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2129755"/>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2" name="nam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64102651"/>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C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8862"/>
            <a:ext cx="1980000" cy="4176712"/>
          </a:xfrm>
          <a:prstGeom prst="roundRect">
            <a:avLst>
              <a:gd name="adj" fmla="val 3536"/>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a:noFill/>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6506" y="1988862"/>
            <a:ext cx="1980000" cy="1800000"/>
          </a:xfrm>
          <a:prstGeom prst="round2SameRect">
            <a:avLst>
              <a:gd name="adj1" fmla="val 3732"/>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35" name="subtitel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8862"/>
            <a:ext cx="1980000" cy="4176712"/>
          </a:xfrm>
          <a:prstGeom prst="roundRect">
            <a:avLst>
              <a:gd name="adj" fmla="val 3355"/>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a:noFill/>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8862"/>
            <a:ext cx="1980000" cy="1800000"/>
          </a:xfrm>
          <a:prstGeom prst="round2SameRect">
            <a:avLst>
              <a:gd name="adj1" fmla="val 3898"/>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36" name="subtitel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3001" y="1988862"/>
            <a:ext cx="1980000" cy="4176712"/>
          </a:xfrm>
          <a:prstGeom prst="roundRect">
            <a:avLst>
              <a:gd name="adj" fmla="val 3932"/>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a:noFill/>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3001" y="1988862"/>
            <a:ext cx="1980000" cy="1800000"/>
          </a:xfrm>
          <a:prstGeom prst="round2SameRect">
            <a:avLst>
              <a:gd name="adj1" fmla="val 3765"/>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37" name="subtitel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643" y="1988862"/>
            <a:ext cx="1980000" cy="4176712"/>
          </a:xfrm>
          <a:prstGeom prst="roundRect">
            <a:avLst>
              <a:gd name="adj" fmla="val 3675"/>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a:noFill/>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name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2">
            <a:extLst>
              <a:ext uri="{FF2B5EF4-FFF2-40B4-BE49-F238E27FC236}">
                <a16:creationId xmlns:a16="http://schemas.microsoft.com/office/drawing/2014/main" id="{48BC97E5-F4FC-CFC7-7C93-504C59D7A2BF}"/>
              </a:ext>
            </a:extLst>
          </p:cNvPr>
          <p:cNvSpPr>
            <a:spLocks noGrp="1"/>
          </p:cNvSpPr>
          <p:nvPr>
            <p:ph type="pic" sz="quarter" idx="21"/>
          </p:nvPr>
        </p:nvSpPr>
        <p:spPr>
          <a:xfrm>
            <a:off x="2815643" y="1988862"/>
            <a:ext cx="1980000" cy="1800000"/>
          </a:xfrm>
          <a:prstGeom prst="round2SameRect">
            <a:avLst>
              <a:gd name="adj1" fmla="val 4375"/>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38" name="subtitel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39806" y="1988862"/>
            <a:ext cx="1980000" cy="4176712"/>
          </a:xfrm>
          <a:prstGeom prst="roundRect">
            <a:avLst>
              <a:gd name="adj" fmla="val 3699"/>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a:noFill/>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3" name="picture 1">
            <a:extLst>
              <a:ext uri="{FF2B5EF4-FFF2-40B4-BE49-F238E27FC236}">
                <a16:creationId xmlns:a16="http://schemas.microsoft.com/office/drawing/2014/main" id="{55B5AD6C-F5DC-9656-D99B-A67A0B7E5052}"/>
              </a:ext>
            </a:extLst>
          </p:cNvPr>
          <p:cNvSpPr>
            <a:spLocks noGrp="1"/>
          </p:cNvSpPr>
          <p:nvPr>
            <p:ph type="pic" sz="quarter" idx="22"/>
          </p:nvPr>
        </p:nvSpPr>
        <p:spPr>
          <a:xfrm>
            <a:off x="539806" y="1988862"/>
            <a:ext cx="1980000" cy="1800000"/>
          </a:xfrm>
          <a:prstGeom prst="round2SameRect">
            <a:avLst>
              <a:gd name="adj1" fmla="val 3722"/>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39" name="subtitel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06552263"/>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C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73" name="extratext 7">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a:ln>
            <a:noFill/>
          </a:ln>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5178" y="4728964"/>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p:nvPr>
        </p:nvSpPr>
        <p:spPr>
          <a:xfrm>
            <a:off x="6115328" y="5373687"/>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8964"/>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5178" y="3100289"/>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p:nvPr>
        </p:nvSpPr>
        <p:spPr>
          <a:xfrm>
            <a:off x="6115328" y="3748574"/>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5178" y="1484313"/>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p:nvPr>
        </p:nvSpPr>
        <p:spPr>
          <a:xfrm>
            <a:off x="6115328" y="2129036"/>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4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0000" y="4728964"/>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p:nvPr>
        </p:nvSpPr>
        <p:spPr>
          <a:xfrm>
            <a:off x="2130150" y="5373687"/>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8964"/>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0000" y="3100289"/>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p:nvPr>
        </p:nvSpPr>
        <p:spPr>
          <a:xfrm>
            <a:off x="2130150" y="3748574"/>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0000" y="1484313"/>
            <a:ext cx="3600000" cy="1439862"/>
          </a:xfrm>
          <a:prstGeom prst="roundRect">
            <a:avLst>
              <a:gd name="adj" fmla="val 5780"/>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129036"/>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4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98833639"/>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C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0913"/>
            <a:ext cx="2520000" cy="2232000"/>
          </a:xfrm>
          <a:prstGeom prst="roundRect">
            <a:avLst>
              <a:gd name="adj" fmla="val 3062"/>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3595"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3595"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5548"/>
              <a:gd name="adj2" fmla="val 0"/>
            </a:avLst>
          </a:prstGeom>
          <a:noFill/>
          <a:ln>
            <a:noFill/>
          </a:ln>
          <a:effectLst/>
        </p:spPr>
        <p:txBody>
          <a:bodyPr/>
          <a:lstStyle/>
          <a:p>
            <a:r>
              <a:rPr lang="de-DE"/>
              <a:t>Bild durch Klicken auf Symbol hinzufügen</a:t>
            </a:r>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0913"/>
            <a:ext cx="2520000" cy="2232000"/>
          </a:xfrm>
          <a:prstGeom prst="roundRect">
            <a:avLst>
              <a:gd name="adj" fmla="val 3382"/>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3745"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3745"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989" y="3930913"/>
            <a:ext cx="2520000" cy="1260000"/>
          </a:xfrm>
          <a:prstGeom prst="round2SameRect">
            <a:avLst>
              <a:gd name="adj1" fmla="val 6021"/>
              <a:gd name="adj2" fmla="val 0"/>
            </a:avLst>
          </a:prstGeom>
          <a:noFill/>
          <a:ln>
            <a:noFill/>
          </a:ln>
          <a:effectLst/>
        </p:spPr>
        <p:txBody>
          <a:bodyPr/>
          <a:lstStyle/>
          <a:p>
            <a:r>
              <a:rPr lang="de-DE"/>
              <a:t>Bild durch Klicken auf Symbol hinzufügen</a:t>
            </a:r>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0913"/>
            <a:ext cx="2520000" cy="2232000"/>
          </a:xfrm>
          <a:prstGeom prst="roundRect">
            <a:avLst>
              <a:gd name="adj" fmla="val 3008"/>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5086"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5086"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907" y="3930913"/>
            <a:ext cx="2520000" cy="1260000"/>
          </a:xfrm>
          <a:prstGeom prst="round2SameRect">
            <a:avLst>
              <a:gd name="adj1" fmla="val 5453"/>
              <a:gd name="adj2" fmla="val 0"/>
            </a:avLst>
          </a:prstGeom>
          <a:noFill/>
          <a:ln>
            <a:noFill/>
          </a:ln>
          <a:effectLst/>
        </p:spPr>
        <p:txBody>
          <a:bodyPr/>
          <a:lstStyle/>
          <a:p>
            <a:r>
              <a:rPr lang="de-DE"/>
              <a:t>Bild durch Klicken auf Symbol hinzufügen</a:t>
            </a:r>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p:nvPr>
        </p:nvSpPr>
        <p:spPr>
          <a:xfrm>
            <a:off x="535685" y="3930913"/>
            <a:ext cx="2520000" cy="2232000"/>
          </a:xfrm>
          <a:prstGeom prst="roundRect">
            <a:avLst>
              <a:gd name="adj" fmla="val 2955"/>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35236"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35236"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5103" y="3930913"/>
            <a:ext cx="2520000" cy="1260000"/>
          </a:xfrm>
          <a:prstGeom prst="round2SameRect">
            <a:avLst>
              <a:gd name="adj1" fmla="val 5643"/>
              <a:gd name="adj2" fmla="val 0"/>
            </a:avLst>
          </a:prstGeom>
          <a:noFill/>
          <a:ln>
            <a:noFill/>
          </a:ln>
          <a:effectLst/>
        </p:spPr>
        <p:txBody>
          <a:bodyPr/>
          <a:lstStyle/>
          <a:p>
            <a:r>
              <a:rPr lang="de-DE"/>
              <a:t>Bild durch Klicken auf Symbol hinzufügen</a:t>
            </a:r>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64093"/>
            <a:ext cx="2520000" cy="2243906"/>
          </a:xfrm>
          <a:prstGeom prst="roundRect">
            <a:avLst>
              <a:gd name="adj" fmla="val 3212"/>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3595"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3595"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4093"/>
            <a:ext cx="2520000" cy="1260000"/>
          </a:xfrm>
          <a:prstGeom prst="round2SameRect">
            <a:avLst>
              <a:gd name="adj1" fmla="val 5548"/>
              <a:gd name="adj2" fmla="val 0"/>
            </a:avLst>
          </a:prstGeom>
          <a:noFill/>
          <a:ln>
            <a:noFill/>
          </a:ln>
          <a:effectLst/>
        </p:spPr>
        <p:txBody>
          <a:bodyPr/>
          <a:lstStyle/>
          <a:p>
            <a:r>
              <a:rPr lang="de-DE"/>
              <a:t>Bild durch Klicken auf Symbol hinzufügen</a:t>
            </a:r>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64093"/>
            <a:ext cx="2520000" cy="2243906"/>
          </a:xfrm>
          <a:prstGeom prst="roundRect">
            <a:avLst>
              <a:gd name="adj" fmla="val 3053"/>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3745"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3745"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989" y="1464093"/>
            <a:ext cx="2520000" cy="1260000"/>
          </a:xfrm>
          <a:prstGeom prst="round2SameRect">
            <a:avLst>
              <a:gd name="adj1" fmla="val 5548"/>
              <a:gd name="adj2" fmla="val 0"/>
            </a:avLst>
          </a:prstGeom>
          <a:noFill/>
          <a:ln>
            <a:noFill/>
          </a:ln>
          <a:effectLst/>
        </p:spPr>
        <p:txBody>
          <a:bodyPr/>
          <a:lstStyle/>
          <a:p>
            <a:r>
              <a:rPr lang="de-DE"/>
              <a:t>Bild durch Klicken auf Symbol hinzufügen</a:t>
            </a:r>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64093"/>
            <a:ext cx="2520000" cy="2243906"/>
          </a:xfrm>
          <a:prstGeom prst="roundRect">
            <a:avLst>
              <a:gd name="adj" fmla="val 3053"/>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5086"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5086"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907" y="1464093"/>
            <a:ext cx="2520000" cy="1260000"/>
          </a:xfrm>
          <a:prstGeom prst="round2SameRect">
            <a:avLst>
              <a:gd name="adj1" fmla="val 5737"/>
              <a:gd name="adj2" fmla="val 0"/>
            </a:avLst>
          </a:prstGeom>
          <a:noFill/>
          <a:ln>
            <a:noFill/>
          </a:ln>
          <a:effectLst/>
        </p:spPr>
        <p:txBody>
          <a:bodyPr/>
          <a:lstStyle/>
          <a:p>
            <a:r>
              <a:rPr lang="de-DE"/>
              <a:t>Bild durch Klicken auf Symbol hinzufügen</a:t>
            </a:r>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64093"/>
            <a:ext cx="2520000" cy="2241524"/>
          </a:xfrm>
          <a:prstGeom prst="roundRect">
            <a:avLst>
              <a:gd name="adj" fmla="val 3108"/>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35236"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35236"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5398" y="1464093"/>
            <a:ext cx="2520000" cy="1260000"/>
          </a:xfrm>
          <a:prstGeom prst="round2SameRect">
            <a:avLst>
              <a:gd name="adj1" fmla="val 5831"/>
              <a:gd name="adj2" fmla="val 0"/>
            </a:avLst>
          </a:prstGeom>
          <a:noFill/>
          <a:ln>
            <a:noFill/>
          </a:ln>
          <a:effectLst/>
        </p:spPr>
        <p:txBody>
          <a:bodyPr/>
          <a:lstStyle/>
          <a:p>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52271127"/>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C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45" name="subhead 10">
            <a:extLst>
              <a:ext uri="{FF2B5EF4-FFF2-40B4-BE49-F238E27FC236}">
                <a16:creationId xmlns:a16="http://schemas.microsoft.com/office/drawing/2014/main" id="{8957E92F-7A0C-9DA0-B1B4-1D48E0407229}"/>
              </a:ext>
            </a:extLst>
          </p:cNvPr>
          <p:cNvSpPr>
            <a:spLocks noGrp="1"/>
          </p:cNvSpPr>
          <p:nvPr>
            <p:ph type="body" idx="44"/>
          </p:nvPr>
        </p:nvSpPr>
        <p:spPr>
          <a:xfrm>
            <a:off x="9646450" y="3866790"/>
            <a:ext cx="1980000" cy="2340000"/>
          </a:xfrm>
          <a:prstGeom prst="roundRect">
            <a:avLst>
              <a:gd name="adj" fmla="val 503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9" name="name 10">
            <a:extLst>
              <a:ext uri="{FF2B5EF4-FFF2-40B4-BE49-F238E27FC236}">
                <a16:creationId xmlns:a16="http://schemas.microsoft.com/office/drawing/2014/main" id="{27047879-F9F7-2872-9C2E-F1F200F924F8}"/>
              </a:ext>
            </a:extLst>
          </p:cNvPr>
          <p:cNvSpPr>
            <a:spLocks noGrp="1"/>
          </p:cNvSpPr>
          <p:nvPr>
            <p:ph type="body" idx="66"/>
          </p:nvPr>
        </p:nvSpPr>
        <p:spPr>
          <a:xfrm>
            <a:off x="9648388" y="567708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picture 10">
            <a:extLst>
              <a:ext uri="{FF2B5EF4-FFF2-40B4-BE49-F238E27FC236}">
                <a16:creationId xmlns:a16="http://schemas.microsoft.com/office/drawing/2014/main" id="{EC18869E-E982-5D79-087B-724D004A747E}"/>
              </a:ext>
            </a:extLst>
          </p:cNvPr>
          <p:cNvSpPr>
            <a:spLocks noGrp="1"/>
          </p:cNvSpPr>
          <p:nvPr>
            <p:ph type="pic" sz="quarter" idx="46"/>
          </p:nvPr>
        </p:nvSpPr>
        <p:spPr>
          <a:xfrm>
            <a:off x="9648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48" name="subhead 9">
            <a:extLst>
              <a:ext uri="{FF2B5EF4-FFF2-40B4-BE49-F238E27FC236}">
                <a16:creationId xmlns:a16="http://schemas.microsoft.com/office/drawing/2014/main" id="{65E03170-F9E5-1619-0F10-4D068D8BD7E2}"/>
              </a:ext>
            </a:extLst>
          </p:cNvPr>
          <p:cNvSpPr>
            <a:spLocks noGrp="1"/>
          </p:cNvSpPr>
          <p:nvPr>
            <p:ph type="body" idx="47"/>
          </p:nvPr>
        </p:nvSpPr>
        <p:spPr>
          <a:xfrm>
            <a:off x="7371000" y="3866790"/>
            <a:ext cx="1980000" cy="2340000"/>
          </a:xfrm>
          <a:prstGeom prst="roundRect">
            <a:avLst>
              <a:gd name="adj" fmla="val 503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name 9">
            <a:extLst>
              <a:ext uri="{FF2B5EF4-FFF2-40B4-BE49-F238E27FC236}">
                <a16:creationId xmlns:a16="http://schemas.microsoft.com/office/drawing/2014/main" id="{90130C27-71B2-C794-5113-2FA38F78A43E}"/>
              </a:ext>
            </a:extLst>
          </p:cNvPr>
          <p:cNvSpPr>
            <a:spLocks noGrp="1"/>
          </p:cNvSpPr>
          <p:nvPr>
            <p:ph type="body" idx="65"/>
          </p:nvPr>
        </p:nvSpPr>
        <p:spPr>
          <a:xfrm>
            <a:off x="7371291" y="567708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9">
            <a:extLst>
              <a:ext uri="{FF2B5EF4-FFF2-40B4-BE49-F238E27FC236}">
                <a16:creationId xmlns:a16="http://schemas.microsoft.com/office/drawing/2014/main" id="{F943581A-6A0C-2A69-8023-6EA401B1F863}"/>
              </a:ext>
            </a:extLst>
          </p:cNvPr>
          <p:cNvSpPr>
            <a:spLocks noGrp="1"/>
          </p:cNvSpPr>
          <p:nvPr>
            <p:ph type="pic" sz="quarter" idx="49"/>
          </p:nvPr>
        </p:nvSpPr>
        <p:spPr>
          <a:xfrm>
            <a:off x="7371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44" name="subhead 8">
            <a:extLst>
              <a:ext uri="{FF2B5EF4-FFF2-40B4-BE49-F238E27FC236}">
                <a16:creationId xmlns:a16="http://schemas.microsoft.com/office/drawing/2014/main" id="{10F2B6D7-27A0-BDC4-C4E9-ED5BFFC6DD20}"/>
              </a:ext>
            </a:extLst>
          </p:cNvPr>
          <p:cNvSpPr>
            <a:spLocks noGrp="1"/>
          </p:cNvSpPr>
          <p:nvPr>
            <p:ph type="body" idx="43"/>
          </p:nvPr>
        </p:nvSpPr>
        <p:spPr>
          <a:xfrm>
            <a:off x="5094000" y="3866790"/>
            <a:ext cx="1980000" cy="2340000"/>
          </a:xfrm>
          <a:prstGeom prst="roundRect">
            <a:avLst>
              <a:gd name="adj" fmla="val 503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7" name="name 8">
            <a:extLst>
              <a:ext uri="{FF2B5EF4-FFF2-40B4-BE49-F238E27FC236}">
                <a16:creationId xmlns:a16="http://schemas.microsoft.com/office/drawing/2014/main" id="{A20CF480-6BF1-87A3-3003-EE02D6AFB122}"/>
              </a:ext>
            </a:extLst>
          </p:cNvPr>
          <p:cNvSpPr>
            <a:spLocks noGrp="1"/>
          </p:cNvSpPr>
          <p:nvPr>
            <p:ph type="body" idx="64"/>
          </p:nvPr>
        </p:nvSpPr>
        <p:spPr>
          <a:xfrm>
            <a:off x="5094194" y="567708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6FBD914-B2F5-C584-28FA-647A394B21FA}"/>
              </a:ext>
            </a:extLst>
          </p:cNvPr>
          <p:cNvSpPr>
            <a:spLocks noGrp="1"/>
          </p:cNvSpPr>
          <p:nvPr>
            <p:ph type="pic" sz="quarter" idx="51"/>
          </p:nvPr>
        </p:nvSpPr>
        <p:spPr>
          <a:xfrm>
            <a:off x="5094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54" name="subhead 7">
            <a:extLst>
              <a:ext uri="{FF2B5EF4-FFF2-40B4-BE49-F238E27FC236}">
                <a16:creationId xmlns:a16="http://schemas.microsoft.com/office/drawing/2014/main" id="{6EB985DA-AEA0-4EF0-1956-1FBE342133AF}"/>
              </a:ext>
            </a:extLst>
          </p:cNvPr>
          <p:cNvSpPr>
            <a:spLocks noGrp="1"/>
          </p:cNvSpPr>
          <p:nvPr>
            <p:ph type="body" idx="52"/>
          </p:nvPr>
        </p:nvSpPr>
        <p:spPr>
          <a:xfrm>
            <a:off x="2815837" y="3866790"/>
            <a:ext cx="1980000" cy="2340000"/>
          </a:xfrm>
          <a:prstGeom prst="roundRect">
            <a:avLst>
              <a:gd name="adj" fmla="val 699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6" name="name 7">
            <a:extLst>
              <a:ext uri="{FF2B5EF4-FFF2-40B4-BE49-F238E27FC236}">
                <a16:creationId xmlns:a16="http://schemas.microsoft.com/office/drawing/2014/main" id="{877EBBC0-DE1D-67E8-6883-6E9EB7DE2991}"/>
              </a:ext>
            </a:extLst>
          </p:cNvPr>
          <p:cNvSpPr>
            <a:spLocks noGrp="1"/>
          </p:cNvSpPr>
          <p:nvPr>
            <p:ph type="body" idx="63"/>
          </p:nvPr>
        </p:nvSpPr>
        <p:spPr>
          <a:xfrm>
            <a:off x="2817097" y="567708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7">
            <a:extLst>
              <a:ext uri="{FF2B5EF4-FFF2-40B4-BE49-F238E27FC236}">
                <a16:creationId xmlns:a16="http://schemas.microsoft.com/office/drawing/2014/main" id="{EE7F0AB1-E05B-05AF-441F-57143F9E8307}"/>
              </a:ext>
            </a:extLst>
          </p:cNvPr>
          <p:cNvSpPr>
            <a:spLocks noGrp="1"/>
          </p:cNvSpPr>
          <p:nvPr>
            <p:ph type="pic" sz="quarter" idx="54"/>
          </p:nvPr>
        </p:nvSpPr>
        <p:spPr>
          <a:xfrm>
            <a:off x="2817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57" name="subhead 6">
            <a:extLst>
              <a:ext uri="{FF2B5EF4-FFF2-40B4-BE49-F238E27FC236}">
                <a16:creationId xmlns:a16="http://schemas.microsoft.com/office/drawing/2014/main" id="{7A6C631D-2249-4968-A022-EE350F875421}"/>
              </a:ext>
            </a:extLst>
          </p:cNvPr>
          <p:cNvSpPr>
            <a:spLocks noGrp="1"/>
          </p:cNvSpPr>
          <p:nvPr>
            <p:ph type="body" idx="55"/>
          </p:nvPr>
        </p:nvSpPr>
        <p:spPr>
          <a:xfrm>
            <a:off x="540000" y="3866790"/>
            <a:ext cx="1980000" cy="2340000"/>
          </a:xfrm>
          <a:prstGeom prst="roundRect">
            <a:avLst>
              <a:gd name="adj" fmla="val 5284"/>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5" name="name 6">
            <a:extLst>
              <a:ext uri="{FF2B5EF4-FFF2-40B4-BE49-F238E27FC236}">
                <a16:creationId xmlns:a16="http://schemas.microsoft.com/office/drawing/2014/main" id="{A5E7A693-8355-9728-17E9-8AEBA527FE40}"/>
              </a:ext>
            </a:extLst>
          </p:cNvPr>
          <p:cNvSpPr>
            <a:spLocks noGrp="1"/>
          </p:cNvSpPr>
          <p:nvPr>
            <p:ph type="body" idx="62"/>
          </p:nvPr>
        </p:nvSpPr>
        <p:spPr>
          <a:xfrm>
            <a:off x="540000" y="567708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picture 6">
            <a:extLst>
              <a:ext uri="{FF2B5EF4-FFF2-40B4-BE49-F238E27FC236}">
                <a16:creationId xmlns:a16="http://schemas.microsoft.com/office/drawing/2014/main" id="{1E31FE22-7ACE-8653-7688-4621FE8720EF}"/>
              </a:ext>
            </a:extLst>
          </p:cNvPr>
          <p:cNvSpPr>
            <a:spLocks noGrp="1"/>
          </p:cNvSpPr>
          <p:nvPr>
            <p:ph type="pic" sz="quarter" idx="57"/>
          </p:nvPr>
        </p:nvSpPr>
        <p:spPr>
          <a:xfrm>
            <a:off x="540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483651"/>
            <a:ext cx="1980000" cy="2340000"/>
          </a:xfrm>
          <a:prstGeom prst="roundRect">
            <a:avLst>
              <a:gd name="adj" fmla="val 503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name 5">
            <a:extLst>
              <a:ext uri="{FF2B5EF4-FFF2-40B4-BE49-F238E27FC236}">
                <a16:creationId xmlns:a16="http://schemas.microsoft.com/office/drawing/2014/main" id="{8D880576-E0C2-6015-6EC0-DF01178B1324}"/>
              </a:ext>
            </a:extLst>
          </p:cNvPr>
          <p:cNvSpPr>
            <a:spLocks noGrp="1"/>
          </p:cNvSpPr>
          <p:nvPr>
            <p:ph type="body" idx="61"/>
          </p:nvPr>
        </p:nvSpPr>
        <p:spPr>
          <a:xfrm>
            <a:off x="9648388"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483651"/>
            <a:ext cx="1980000" cy="2340000"/>
          </a:xfrm>
          <a:prstGeom prst="roundRect">
            <a:avLst>
              <a:gd name="adj" fmla="val 503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3" name="name 4">
            <a:extLst>
              <a:ext uri="{FF2B5EF4-FFF2-40B4-BE49-F238E27FC236}">
                <a16:creationId xmlns:a16="http://schemas.microsoft.com/office/drawing/2014/main" id="{DD7FEC98-C027-572D-9B71-102932BE5825}"/>
              </a:ext>
            </a:extLst>
          </p:cNvPr>
          <p:cNvSpPr>
            <a:spLocks noGrp="1"/>
          </p:cNvSpPr>
          <p:nvPr>
            <p:ph type="body" idx="60"/>
          </p:nvPr>
        </p:nvSpPr>
        <p:spPr>
          <a:xfrm>
            <a:off x="7371291"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483651"/>
            <a:ext cx="1980000" cy="2340000"/>
          </a:xfrm>
          <a:prstGeom prst="roundRect">
            <a:avLst>
              <a:gd name="adj" fmla="val 503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2" name="name 3">
            <a:extLst>
              <a:ext uri="{FF2B5EF4-FFF2-40B4-BE49-F238E27FC236}">
                <a16:creationId xmlns:a16="http://schemas.microsoft.com/office/drawing/2014/main" id="{A9922C48-F985-61DE-ECCB-E80F2226FD0D}"/>
              </a:ext>
            </a:extLst>
          </p:cNvPr>
          <p:cNvSpPr>
            <a:spLocks noGrp="1"/>
          </p:cNvSpPr>
          <p:nvPr>
            <p:ph type="body" idx="59"/>
          </p:nvPr>
        </p:nvSpPr>
        <p:spPr>
          <a:xfrm>
            <a:off x="5094194"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483651"/>
            <a:ext cx="1980000" cy="2340000"/>
          </a:xfrm>
          <a:prstGeom prst="roundRect">
            <a:avLst>
              <a:gd name="adj" fmla="val 6999"/>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1" name="name 2">
            <a:extLst>
              <a:ext uri="{FF2B5EF4-FFF2-40B4-BE49-F238E27FC236}">
                <a16:creationId xmlns:a16="http://schemas.microsoft.com/office/drawing/2014/main" id="{245389A0-0095-72A6-79F8-CE5EFAFAC5AA}"/>
              </a:ext>
            </a:extLst>
          </p:cNvPr>
          <p:cNvSpPr>
            <a:spLocks noGrp="1"/>
          </p:cNvSpPr>
          <p:nvPr>
            <p:ph type="body" idx="58"/>
          </p:nvPr>
        </p:nvSpPr>
        <p:spPr>
          <a:xfrm>
            <a:off x="2817097"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7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483651"/>
            <a:ext cx="1980000" cy="2340000"/>
          </a:xfrm>
          <a:prstGeom prst="roundRect">
            <a:avLst>
              <a:gd name="adj" fmla="val 5284"/>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87303791"/>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C  006 : 6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solidFill>
            <a:schemeClr val="accent3">
              <a:lumMod val="50000"/>
            </a:schemeClr>
          </a:solidFill>
          <a:ln>
            <a:noFill/>
          </a:ln>
          <a:effectLst/>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solidFill>
            <a:schemeClr val="accent3">
              <a:lumMod val="50000"/>
            </a:schemeClr>
          </a:solidFill>
          <a:ln>
            <a:noFill/>
          </a:ln>
          <a:effectLst/>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solidFill>
            <a:schemeClr val="accent3">
              <a:lumMod val="50000"/>
            </a:schemeClr>
          </a:solidFill>
          <a:ln>
            <a:noFill/>
          </a:ln>
          <a:effectLst/>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solidFill>
            <a:schemeClr val="accent3">
              <a:lumMod val="50000"/>
            </a:schemeClr>
          </a:solidFill>
          <a:ln>
            <a:noFill/>
          </a:ln>
          <a:effectLst/>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solidFill>
            <a:schemeClr val="accent3">
              <a:lumMod val="50000"/>
            </a:schemeClr>
          </a:solidFill>
          <a:ln>
            <a:noFill/>
          </a:ln>
          <a:effectLst/>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solidFill>
            <a:schemeClr val="accent3">
              <a:lumMod val="50000"/>
            </a:schemeClr>
          </a:solidFill>
          <a:ln>
            <a:noFill/>
          </a:ln>
          <a:effectLst/>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49888210"/>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C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68" name="shadow 5.4">
            <a:extLst>
              <a:ext uri="{FF2B5EF4-FFF2-40B4-BE49-F238E27FC236}">
                <a16:creationId xmlns:a16="http://schemas.microsoft.com/office/drawing/2014/main" id="{272731C1-D5C1-00F2-BD8F-13F1B73EB7A2}"/>
              </a:ext>
            </a:extLst>
          </p:cNvPr>
          <p:cNvSpPr>
            <a:spLocks noGrp="1"/>
          </p:cNvSpPr>
          <p:nvPr>
            <p:ph type="body" idx="124" hasCustomPrompt="1"/>
          </p:nvPr>
        </p:nvSpPr>
        <p:spPr>
          <a:xfrm>
            <a:off x="9468000" y="5264263"/>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70" name="name 5.4">
            <a:extLst>
              <a:ext uri="{FF2B5EF4-FFF2-40B4-BE49-F238E27FC236}">
                <a16:creationId xmlns:a16="http://schemas.microsoft.com/office/drawing/2014/main" id="{A5903192-BC2C-1FBF-FC59-BD95876CAC42}"/>
              </a:ext>
            </a:extLst>
          </p:cNvPr>
          <p:cNvSpPr>
            <a:spLocks noGrp="1"/>
          </p:cNvSpPr>
          <p:nvPr>
            <p:ph type="body" idx="99"/>
          </p:nvPr>
        </p:nvSpPr>
        <p:spPr>
          <a:xfrm>
            <a:off x="10440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7" name="shadow 5.3">
            <a:extLst>
              <a:ext uri="{FF2B5EF4-FFF2-40B4-BE49-F238E27FC236}">
                <a16:creationId xmlns:a16="http://schemas.microsoft.com/office/drawing/2014/main" id="{DFB28E93-581E-6AAA-4C38-9BFF0715F83A}"/>
              </a:ext>
            </a:extLst>
          </p:cNvPr>
          <p:cNvSpPr>
            <a:spLocks noGrp="1"/>
          </p:cNvSpPr>
          <p:nvPr>
            <p:ph type="body" idx="123" hasCustomPrompt="1"/>
          </p:nvPr>
        </p:nvSpPr>
        <p:spPr>
          <a:xfrm>
            <a:off x="9468000" y="4173612"/>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8" name="name 5.3">
            <a:extLst>
              <a:ext uri="{FF2B5EF4-FFF2-40B4-BE49-F238E27FC236}">
                <a16:creationId xmlns:a16="http://schemas.microsoft.com/office/drawing/2014/main" id="{31F74E95-42ED-8F56-A3CC-66DBD3C55D1A}"/>
              </a:ext>
            </a:extLst>
          </p:cNvPr>
          <p:cNvSpPr>
            <a:spLocks noGrp="1"/>
          </p:cNvSpPr>
          <p:nvPr>
            <p:ph type="body" idx="97"/>
          </p:nvPr>
        </p:nvSpPr>
        <p:spPr>
          <a:xfrm>
            <a:off x="10440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shadow 5.2">
            <a:extLst>
              <a:ext uri="{FF2B5EF4-FFF2-40B4-BE49-F238E27FC236}">
                <a16:creationId xmlns:a16="http://schemas.microsoft.com/office/drawing/2014/main" id="{6081E31E-D3AC-AE42-7D45-83551BFF37A7}"/>
              </a:ext>
            </a:extLst>
          </p:cNvPr>
          <p:cNvSpPr>
            <a:spLocks noGrp="1"/>
          </p:cNvSpPr>
          <p:nvPr>
            <p:ph type="body" idx="122" hasCustomPrompt="1"/>
          </p:nvPr>
        </p:nvSpPr>
        <p:spPr>
          <a:xfrm>
            <a:off x="9468000" y="3061054"/>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52" name="name 5.2">
            <a:extLst>
              <a:ext uri="{FF2B5EF4-FFF2-40B4-BE49-F238E27FC236}">
                <a16:creationId xmlns:a16="http://schemas.microsoft.com/office/drawing/2014/main" id="{4E134554-E3F4-1271-A235-DBC740B902C7}"/>
              </a:ext>
            </a:extLst>
          </p:cNvPr>
          <p:cNvSpPr>
            <a:spLocks noGrp="1"/>
          </p:cNvSpPr>
          <p:nvPr>
            <p:ph type="body" idx="95"/>
          </p:nvPr>
        </p:nvSpPr>
        <p:spPr>
          <a:xfrm>
            <a:off x="10440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4" name="shadow 5.1">
            <a:extLst>
              <a:ext uri="{FF2B5EF4-FFF2-40B4-BE49-F238E27FC236}">
                <a16:creationId xmlns:a16="http://schemas.microsoft.com/office/drawing/2014/main" id="{36EF2D9D-2C86-FDE0-B1D7-8A5721A0CEC9}"/>
              </a:ext>
            </a:extLst>
          </p:cNvPr>
          <p:cNvSpPr>
            <a:spLocks noGrp="1"/>
          </p:cNvSpPr>
          <p:nvPr>
            <p:ph type="body" idx="121" hasCustomPrompt="1"/>
          </p:nvPr>
        </p:nvSpPr>
        <p:spPr>
          <a:xfrm>
            <a:off x="9468000" y="1989138"/>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9" name="name 5.1">
            <a:extLst>
              <a:ext uri="{FF2B5EF4-FFF2-40B4-BE49-F238E27FC236}">
                <a16:creationId xmlns:a16="http://schemas.microsoft.com/office/drawing/2014/main" id="{E41294CD-81C9-D373-11F8-33728157FB27}"/>
              </a:ext>
            </a:extLst>
          </p:cNvPr>
          <p:cNvSpPr>
            <a:spLocks noGrp="1"/>
          </p:cNvSpPr>
          <p:nvPr>
            <p:ph type="body" idx="93"/>
          </p:nvPr>
        </p:nvSpPr>
        <p:spPr>
          <a:xfrm>
            <a:off x="10440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7" name="name 5">
            <a:extLst>
              <a:ext uri="{FF2B5EF4-FFF2-40B4-BE49-F238E27FC236}">
                <a16:creationId xmlns:a16="http://schemas.microsoft.com/office/drawing/2014/main" id="{1A90B36F-AF12-D3EA-33A4-C5CF0C21CD02}"/>
              </a:ext>
            </a:extLst>
          </p:cNvPr>
          <p:cNvSpPr>
            <a:spLocks noGrp="1"/>
          </p:cNvSpPr>
          <p:nvPr>
            <p:ph type="body" idx="105"/>
          </p:nvPr>
        </p:nvSpPr>
        <p:spPr>
          <a:xfrm>
            <a:off x="9468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hadow 4.4">
            <a:extLst>
              <a:ext uri="{FF2B5EF4-FFF2-40B4-BE49-F238E27FC236}">
                <a16:creationId xmlns:a16="http://schemas.microsoft.com/office/drawing/2014/main" id="{2A4AB71A-69B1-1E40-4331-F831E87DE9D1}"/>
              </a:ext>
            </a:extLst>
          </p:cNvPr>
          <p:cNvSpPr>
            <a:spLocks noGrp="1"/>
          </p:cNvSpPr>
          <p:nvPr>
            <p:ph type="body" idx="120" hasCustomPrompt="1"/>
          </p:nvPr>
        </p:nvSpPr>
        <p:spPr>
          <a:xfrm>
            <a:off x="7236000" y="5264263"/>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name 4.4">
            <a:extLst>
              <a:ext uri="{FF2B5EF4-FFF2-40B4-BE49-F238E27FC236}">
                <a16:creationId xmlns:a16="http://schemas.microsoft.com/office/drawing/2014/main" id="{8D117A0A-A9AC-BE3B-927E-AD9984E442CA}"/>
              </a:ext>
            </a:extLst>
          </p:cNvPr>
          <p:cNvSpPr>
            <a:spLocks noGrp="1"/>
          </p:cNvSpPr>
          <p:nvPr>
            <p:ph type="body" idx="91"/>
          </p:nvPr>
        </p:nvSpPr>
        <p:spPr>
          <a:xfrm>
            <a:off x="8208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shadow 4.3">
            <a:extLst>
              <a:ext uri="{FF2B5EF4-FFF2-40B4-BE49-F238E27FC236}">
                <a16:creationId xmlns:a16="http://schemas.microsoft.com/office/drawing/2014/main" id="{4BC4D9DE-1227-FCE0-1BCF-0117045D86C0}"/>
              </a:ext>
            </a:extLst>
          </p:cNvPr>
          <p:cNvSpPr>
            <a:spLocks noGrp="1"/>
          </p:cNvSpPr>
          <p:nvPr>
            <p:ph type="body" idx="119" hasCustomPrompt="1"/>
          </p:nvPr>
        </p:nvSpPr>
        <p:spPr>
          <a:xfrm>
            <a:off x="7236000" y="4173612"/>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41" name="name 4.3">
            <a:extLst>
              <a:ext uri="{FF2B5EF4-FFF2-40B4-BE49-F238E27FC236}">
                <a16:creationId xmlns:a16="http://schemas.microsoft.com/office/drawing/2014/main" id="{20E4104B-3A58-A084-0BFA-CDBADC0B4D00}"/>
              </a:ext>
            </a:extLst>
          </p:cNvPr>
          <p:cNvSpPr>
            <a:spLocks noGrp="1"/>
          </p:cNvSpPr>
          <p:nvPr>
            <p:ph type="body" idx="89"/>
          </p:nvPr>
        </p:nvSpPr>
        <p:spPr>
          <a:xfrm>
            <a:off x="8208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1" name="shadow 4.2">
            <a:extLst>
              <a:ext uri="{FF2B5EF4-FFF2-40B4-BE49-F238E27FC236}">
                <a16:creationId xmlns:a16="http://schemas.microsoft.com/office/drawing/2014/main" id="{C6D427AF-1726-3332-EA28-E0EDEAF184CC}"/>
              </a:ext>
            </a:extLst>
          </p:cNvPr>
          <p:cNvSpPr>
            <a:spLocks noGrp="1"/>
          </p:cNvSpPr>
          <p:nvPr>
            <p:ph type="body" idx="118" hasCustomPrompt="1"/>
          </p:nvPr>
        </p:nvSpPr>
        <p:spPr>
          <a:xfrm>
            <a:off x="7236000" y="3061054"/>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name 4.2">
            <a:extLst>
              <a:ext uri="{FF2B5EF4-FFF2-40B4-BE49-F238E27FC236}">
                <a16:creationId xmlns:a16="http://schemas.microsoft.com/office/drawing/2014/main" id="{8FF9A2AF-F6B0-F168-DDAC-AC439481E31B}"/>
              </a:ext>
            </a:extLst>
          </p:cNvPr>
          <p:cNvSpPr>
            <a:spLocks noGrp="1"/>
          </p:cNvSpPr>
          <p:nvPr>
            <p:ph type="body" idx="87"/>
          </p:nvPr>
        </p:nvSpPr>
        <p:spPr>
          <a:xfrm>
            <a:off x="8208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shadow 4.1">
            <a:extLst>
              <a:ext uri="{FF2B5EF4-FFF2-40B4-BE49-F238E27FC236}">
                <a16:creationId xmlns:a16="http://schemas.microsoft.com/office/drawing/2014/main" id="{51D838D3-E9AB-4C2A-D686-A87A1050DA35}"/>
              </a:ext>
            </a:extLst>
          </p:cNvPr>
          <p:cNvSpPr>
            <a:spLocks noGrp="1"/>
          </p:cNvSpPr>
          <p:nvPr>
            <p:ph type="body" idx="117" hasCustomPrompt="1"/>
          </p:nvPr>
        </p:nvSpPr>
        <p:spPr>
          <a:xfrm>
            <a:off x="7236000" y="1989138"/>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7" name="name 4.1">
            <a:extLst>
              <a:ext uri="{FF2B5EF4-FFF2-40B4-BE49-F238E27FC236}">
                <a16:creationId xmlns:a16="http://schemas.microsoft.com/office/drawing/2014/main" id="{1998D8DE-7AD8-C7D5-1A1F-C44B9C1DAE00}"/>
              </a:ext>
            </a:extLst>
          </p:cNvPr>
          <p:cNvSpPr>
            <a:spLocks noGrp="1"/>
          </p:cNvSpPr>
          <p:nvPr>
            <p:ph type="body" idx="85"/>
          </p:nvPr>
        </p:nvSpPr>
        <p:spPr>
          <a:xfrm>
            <a:off x="8208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6" name="name 4">
            <a:extLst>
              <a:ext uri="{FF2B5EF4-FFF2-40B4-BE49-F238E27FC236}">
                <a16:creationId xmlns:a16="http://schemas.microsoft.com/office/drawing/2014/main" id="{4AED7C7E-1399-7EB1-31EC-6879CC33A37E}"/>
              </a:ext>
            </a:extLst>
          </p:cNvPr>
          <p:cNvSpPr>
            <a:spLocks noGrp="1"/>
          </p:cNvSpPr>
          <p:nvPr>
            <p:ph type="body" idx="104"/>
          </p:nvPr>
        </p:nvSpPr>
        <p:spPr>
          <a:xfrm>
            <a:off x="7236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shadow 3.4">
            <a:extLst>
              <a:ext uri="{FF2B5EF4-FFF2-40B4-BE49-F238E27FC236}">
                <a16:creationId xmlns:a16="http://schemas.microsoft.com/office/drawing/2014/main" id="{811720C1-E4D8-5059-9319-034975812614}"/>
              </a:ext>
            </a:extLst>
          </p:cNvPr>
          <p:cNvSpPr>
            <a:spLocks noGrp="1"/>
          </p:cNvSpPr>
          <p:nvPr>
            <p:ph type="body" idx="116" hasCustomPrompt="1"/>
          </p:nvPr>
        </p:nvSpPr>
        <p:spPr>
          <a:xfrm>
            <a:off x="5004000" y="5264263"/>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name 3.4">
            <a:extLst>
              <a:ext uri="{FF2B5EF4-FFF2-40B4-BE49-F238E27FC236}">
                <a16:creationId xmlns:a16="http://schemas.microsoft.com/office/drawing/2014/main" id="{2CD576BB-D341-D771-2C93-689C77AF8A16}"/>
              </a:ext>
            </a:extLst>
          </p:cNvPr>
          <p:cNvSpPr>
            <a:spLocks noGrp="1"/>
          </p:cNvSpPr>
          <p:nvPr>
            <p:ph type="body" idx="83"/>
          </p:nvPr>
        </p:nvSpPr>
        <p:spPr>
          <a:xfrm>
            <a:off x="5976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shadow 3.3">
            <a:extLst>
              <a:ext uri="{FF2B5EF4-FFF2-40B4-BE49-F238E27FC236}">
                <a16:creationId xmlns:a16="http://schemas.microsoft.com/office/drawing/2014/main" id="{B894C412-0065-4067-2D7A-8B7526DD53C5}"/>
              </a:ext>
            </a:extLst>
          </p:cNvPr>
          <p:cNvSpPr>
            <a:spLocks noGrp="1"/>
          </p:cNvSpPr>
          <p:nvPr>
            <p:ph type="body" idx="115" hasCustomPrompt="1"/>
          </p:nvPr>
        </p:nvSpPr>
        <p:spPr>
          <a:xfrm>
            <a:off x="5004000" y="4173612"/>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3" name="name 3.3">
            <a:extLst>
              <a:ext uri="{FF2B5EF4-FFF2-40B4-BE49-F238E27FC236}">
                <a16:creationId xmlns:a16="http://schemas.microsoft.com/office/drawing/2014/main" id="{157702DF-90BE-0FED-5BD0-A5CFAC91B308}"/>
              </a:ext>
            </a:extLst>
          </p:cNvPr>
          <p:cNvSpPr>
            <a:spLocks noGrp="1"/>
          </p:cNvSpPr>
          <p:nvPr>
            <p:ph type="body" idx="81"/>
          </p:nvPr>
        </p:nvSpPr>
        <p:spPr>
          <a:xfrm>
            <a:off x="5976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shadow 3.2">
            <a:extLst>
              <a:ext uri="{FF2B5EF4-FFF2-40B4-BE49-F238E27FC236}">
                <a16:creationId xmlns:a16="http://schemas.microsoft.com/office/drawing/2014/main" id="{FD56D13F-73B3-3F88-7DC1-3D8DE6E37C34}"/>
              </a:ext>
            </a:extLst>
          </p:cNvPr>
          <p:cNvSpPr>
            <a:spLocks noGrp="1"/>
          </p:cNvSpPr>
          <p:nvPr>
            <p:ph type="body" idx="114" hasCustomPrompt="1"/>
          </p:nvPr>
        </p:nvSpPr>
        <p:spPr>
          <a:xfrm>
            <a:off x="5004000" y="3061054"/>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name 3.2">
            <a:extLst>
              <a:ext uri="{FF2B5EF4-FFF2-40B4-BE49-F238E27FC236}">
                <a16:creationId xmlns:a16="http://schemas.microsoft.com/office/drawing/2014/main" id="{CEC84D17-7384-EC96-C1FB-BCFFAC22B70E}"/>
              </a:ext>
            </a:extLst>
          </p:cNvPr>
          <p:cNvSpPr>
            <a:spLocks noGrp="1"/>
          </p:cNvSpPr>
          <p:nvPr>
            <p:ph type="body" idx="79"/>
          </p:nvPr>
        </p:nvSpPr>
        <p:spPr>
          <a:xfrm>
            <a:off x="5976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shadow 3.1">
            <a:extLst>
              <a:ext uri="{FF2B5EF4-FFF2-40B4-BE49-F238E27FC236}">
                <a16:creationId xmlns:a16="http://schemas.microsoft.com/office/drawing/2014/main" id="{30165A19-373E-5D4A-1D1C-5389ABC35F5D}"/>
              </a:ext>
            </a:extLst>
          </p:cNvPr>
          <p:cNvSpPr>
            <a:spLocks noGrp="1"/>
          </p:cNvSpPr>
          <p:nvPr>
            <p:ph type="body" idx="113" hasCustomPrompt="1"/>
          </p:nvPr>
        </p:nvSpPr>
        <p:spPr>
          <a:xfrm>
            <a:off x="5004000" y="1989138"/>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9" name="name 3.1">
            <a:extLst>
              <a:ext uri="{FF2B5EF4-FFF2-40B4-BE49-F238E27FC236}">
                <a16:creationId xmlns:a16="http://schemas.microsoft.com/office/drawing/2014/main" id="{0BB5101B-E8EE-0591-8150-5A093F5306FD}"/>
              </a:ext>
            </a:extLst>
          </p:cNvPr>
          <p:cNvSpPr>
            <a:spLocks noGrp="1"/>
          </p:cNvSpPr>
          <p:nvPr>
            <p:ph type="body" idx="77"/>
          </p:nvPr>
        </p:nvSpPr>
        <p:spPr>
          <a:xfrm>
            <a:off x="5976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5" name="name 3">
            <a:extLst>
              <a:ext uri="{FF2B5EF4-FFF2-40B4-BE49-F238E27FC236}">
                <a16:creationId xmlns:a16="http://schemas.microsoft.com/office/drawing/2014/main" id="{51C97EA7-102D-1E54-D235-EA61692DA024}"/>
              </a:ext>
            </a:extLst>
          </p:cNvPr>
          <p:cNvSpPr>
            <a:spLocks noGrp="1"/>
          </p:cNvSpPr>
          <p:nvPr>
            <p:ph type="body" idx="103"/>
          </p:nvPr>
        </p:nvSpPr>
        <p:spPr>
          <a:xfrm>
            <a:off x="5004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hadow 2.4">
            <a:extLst>
              <a:ext uri="{FF2B5EF4-FFF2-40B4-BE49-F238E27FC236}">
                <a16:creationId xmlns:a16="http://schemas.microsoft.com/office/drawing/2014/main" id="{1102EBEB-ED76-5FBA-2927-69B07359D8FD}"/>
              </a:ext>
            </a:extLst>
          </p:cNvPr>
          <p:cNvSpPr>
            <a:spLocks noGrp="1"/>
          </p:cNvSpPr>
          <p:nvPr>
            <p:ph type="body" idx="112" hasCustomPrompt="1"/>
          </p:nvPr>
        </p:nvSpPr>
        <p:spPr>
          <a:xfrm>
            <a:off x="2772000" y="5264263"/>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7" name="name 2.4">
            <a:extLst>
              <a:ext uri="{FF2B5EF4-FFF2-40B4-BE49-F238E27FC236}">
                <a16:creationId xmlns:a16="http://schemas.microsoft.com/office/drawing/2014/main" id="{495545F0-66B3-E8F4-3A8A-2AFF6611F334}"/>
              </a:ext>
            </a:extLst>
          </p:cNvPr>
          <p:cNvSpPr>
            <a:spLocks noGrp="1"/>
          </p:cNvSpPr>
          <p:nvPr>
            <p:ph type="body" idx="75"/>
          </p:nvPr>
        </p:nvSpPr>
        <p:spPr>
          <a:xfrm>
            <a:off x="3744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8" name="shadow 2.3">
            <a:extLst>
              <a:ext uri="{FF2B5EF4-FFF2-40B4-BE49-F238E27FC236}">
                <a16:creationId xmlns:a16="http://schemas.microsoft.com/office/drawing/2014/main" id="{EAF1B640-F018-3C3A-1094-7FE7A5AF685C}"/>
              </a:ext>
            </a:extLst>
          </p:cNvPr>
          <p:cNvSpPr>
            <a:spLocks noGrp="1"/>
          </p:cNvSpPr>
          <p:nvPr>
            <p:ph type="body" idx="111" hasCustomPrompt="1"/>
          </p:nvPr>
        </p:nvSpPr>
        <p:spPr>
          <a:xfrm>
            <a:off x="2772000" y="4173612"/>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5" name="name 2.3">
            <a:extLst>
              <a:ext uri="{FF2B5EF4-FFF2-40B4-BE49-F238E27FC236}">
                <a16:creationId xmlns:a16="http://schemas.microsoft.com/office/drawing/2014/main" id="{63A65190-84AE-822A-6BE1-48476276059A}"/>
              </a:ext>
            </a:extLst>
          </p:cNvPr>
          <p:cNvSpPr>
            <a:spLocks noGrp="1"/>
          </p:cNvSpPr>
          <p:nvPr>
            <p:ph type="body" idx="73"/>
          </p:nvPr>
        </p:nvSpPr>
        <p:spPr>
          <a:xfrm>
            <a:off x="3744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shadow 2.2">
            <a:extLst>
              <a:ext uri="{FF2B5EF4-FFF2-40B4-BE49-F238E27FC236}">
                <a16:creationId xmlns:a16="http://schemas.microsoft.com/office/drawing/2014/main" id="{0CE6D804-9FAC-2B3D-6B25-72E828BA88B5}"/>
              </a:ext>
            </a:extLst>
          </p:cNvPr>
          <p:cNvSpPr>
            <a:spLocks noGrp="1"/>
          </p:cNvSpPr>
          <p:nvPr>
            <p:ph type="body" idx="110" hasCustomPrompt="1"/>
          </p:nvPr>
        </p:nvSpPr>
        <p:spPr>
          <a:xfrm>
            <a:off x="2772000" y="3061054"/>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3" name="name 2.2">
            <a:extLst>
              <a:ext uri="{FF2B5EF4-FFF2-40B4-BE49-F238E27FC236}">
                <a16:creationId xmlns:a16="http://schemas.microsoft.com/office/drawing/2014/main" id="{6DBF9A3E-69EE-A339-B47D-ECAA88B76CC6}"/>
              </a:ext>
            </a:extLst>
          </p:cNvPr>
          <p:cNvSpPr>
            <a:spLocks noGrp="1"/>
          </p:cNvSpPr>
          <p:nvPr>
            <p:ph type="body" idx="71"/>
          </p:nvPr>
        </p:nvSpPr>
        <p:spPr>
          <a:xfrm>
            <a:off x="3744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5" name="shadow 2.1">
            <a:extLst>
              <a:ext uri="{FF2B5EF4-FFF2-40B4-BE49-F238E27FC236}">
                <a16:creationId xmlns:a16="http://schemas.microsoft.com/office/drawing/2014/main" id="{2323DAB4-2A5F-5AA6-7764-81581A38ABD5}"/>
              </a:ext>
            </a:extLst>
          </p:cNvPr>
          <p:cNvSpPr>
            <a:spLocks noGrp="1"/>
          </p:cNvSpPr>
          <p:nvPr>
            <p:ph type="body" idx="109" hasCustomPrompt="1"/>
          </p:nvPr>
        </p:nvSpPr>
        <p:spPr>
          <a:xfrm>
            <a:off x="2772000" y="1989138"/>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0" name="name 2.1">
            <a:extLst>
              <a:ext uri="{FF2B5EF4-FFF2-40B4-BE49-F238E27FC236}">
                <a16:creationId xmlns:a16="http://schemas.microsoft.com/office/drawing/2014/main" id="{59CD1CC2-8578-48A6-7250-6E0FE2D82602}"/>
              </a:ext>
            </a:extLst>
          </p:cNvPr>
          <p:cNvSpPr>
            <a:spLocks noGrp="1"/>
          </p:cNvSpPr>
          <p:nvPr>
            <p:ph type="body" idx="69"/>
          </p:nvPr>
        </p:nvSpPr>
        <p:spPr>
          <a:xfrm>
            <a:off x="3744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4" name="name 2">
            <a:extLst>
              <a:ext uri="{FF2B5EF4-FFF2-40B4-BE49-F238E27FC236}">
                <a16:creationId xmlns:a16="http://schemas.microsoft.com/office/drawing/2014/main" id="{03C86CAB-069D-8F02-BB85-8C9C139D53CA}"/>
              </a:ext>
            </a:extLst>
          </p:cNvPr>
          <p:cNvSpPr>
            <a:spLocks noGrp="1"/>
          </p:cNvSpPr>
          <p:nvPr>
            <p:ph type="body" idx="102"/>
          </p:nvPr>
        </p:nvSpPr>
        <p:spPr>
          <a:xfrm>
            <a:off x="2772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shadow 1.4">
            <a:extLst>
              <a:ext uri="{FF2B5EF4-FFF2-40B4-BE49-F238E27FC236}">
                <a16:creationId xmlns:a16="http://schemas.microsoft.com/office/drawing/2014/main" id="{7E9DD671-8F10-D106-D67D-CA8AF99842BD}"/>
              </a:ext>
            </a:extLst>
          </p:cNvPr>
          <p:cNvSpPr>
            <a:spLocks noGrp="1"/>
          </p:cNvSpPr>
          <p:nvPr>
            <p:ph type="body" idx="108" hasCustomPrompt="1"/>
          </p:nvPr>
        </p:nvSpPr>
        <p:spPr>
          <a:xfrm>
            <a:off x="540447" y="5264263"/>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7" name="name 1.4">
            <a:extLst>
              <a:ext uri="{FF2B5EF4-FFF2-40B4-BE49-F238E27FC236}">
                <a16:creationId xmlns:a16="http://schemas.microsoft.com/office/drawing/2014/main" id="{9E9E9EC2-BA30-9AB1-AFF1-93F5D6BA0855}"/>
              </a:ext>
            </a:extLst>
          </p:cNvPr>
          <p:cNvSpPr>
            <a:spLocks noGrp="1"/>
          </p:cNvSpPr>
          <p:nvPr>
            <p:ph type="body" idx="67"/>
          </p:nvPr>
        </p:nvSpPr>
        <p:spPr>
          <a:xfrm>
            <a:off x="1512000" y="5264263"/>
            <a:ext cx="1188000" cy="900000"/>
          </a:xfrm>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shadow 1.3">
            <a:extLst>
              <a:ext uri="{FF2B5EF4-FFF2-40B4-BE49-F238E27FC236}">
                <a16:creationId xmlns:a16="http://schemas.microsoft.com/office/drawing/2014/main" id="{13C86E26-D84A-3504-0FC4-F8DCF5FFA8C2}"/>
              </a:ext>
            </a:extLst>
          </p:cNvPr>
          <p:cNvSpPr>
            <a:spLocks noGrp="1"/>
          </p:cNvSpPr>
          <p:nvPr>
            <p:ph type="body" idx="107" hasCustomPrompt="1"/>
          </p:nvPr>
        </p:nvSpPr>
        <p:spPr>
          <a:xfrm>
            <a:off x="540447" y="4173612"/>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 name="name 1.3">
            <a:extLst>
              <a:ext uri="{FF2B5EF4-FFF2-40B4-BE49-F238E27FC236}">
                <a16:creationId xmlns:a16="http://schemas.microsoft.com/office/drawing/2014/main" id="{7F38FBC5-0864-53B0-9391-154CABBEE515}"/>
              </a:ext>
            </a:extLst>
          </p:cNvPr>
          <p:cNvSpPr>
            <a:spLocks noGrp="1"/>
          </p:cNvSpPr>
          <p:nvPr>
            <p:ph type="body" idx="65"/>
          </p:nvPr>
        </p:nvSpPr>
        <p:spPr>
          <a:xfrm>
            <a:off x="1512000" y="4173612"/>
            <a:ext cx="1188000" cy="900000"/>
          </a:xfrm>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shadow 1.2">
            <a:extLst>
              <a:ext uri="{FF2B5EF4-FFF2-40B4-BE49-F238E27FC236}">
                <a16:creationId xmlns:a16="http://schemas.microsoft.com/office/drawing/2014/main" id="{AA2B308B-4B3D-3E4D-61B5-910755F3C624}"/>
              </a:ext>
            </a:extLst>
          </p:cNvPr>
          <p:cNvSpPr>
            <a:spLocks noGrp="1"/>
          </p:cNvSpPr>
          <p:nvPr>
            <p:ph type="body" idx="106" hasCustomPrompt="1"/>
          </p:nvPr>
        </p:nvSpPr>
        <p:spPr>
          <a:xfrm>
            <a:off x="540447" y="3061054"/>
            <a:ext cx="2124000" cy="900001"/>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 name="name 1.2">
            <a:extLst>
              <a:ext uri="{FF2B5EF4-FFF2-40B4-BE49-F238E27FC236}">
                <a16:creationId xmlns:a16="http://schemas.microsoft.com/office/drawing/2014/main" id="{88CFACFA-87EF-95D0-8C72-D0985C9A2C9A}"/>
              </a:ext>
            </a:extLst>
          </p:cNvPr>
          <p:cNvSpPr>
            <a:spLocks noGrp="1"/>
          </p:cNvSpPr>
          <p:nvPr>
            <p:ph type="body" idx="63"/>
          </p:nvPr>
        </p:nvSpPr>
        <p:spPr>
          <a:xfrm>
            <a:off x="1512000" y="3061054"/>
            <a:ext cx="1188000" cy="900000"/>
          </a:xfrm>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shadow 1">
            <a:extLst>
              <a:ext uri="{FF2B5EF4-FFF2-40B4-BE49-F238E27FC236}">
                <a16:creationId xmlns:a16="http://schemas.microsoft.com/office/drawing/2014/main" id="{8D3EDF33-EFB3-30DA-BE7A-0CF9B03715EE}"/>
              </a:ext>
            </a:extLst>
          </p:cNvPr>
          <p:cNvSpPr>
            <a:spLocks noGrp="1"/>
          </p:cNvSpPr>
          <p:nvPr>
            <p:ph type="body" idx="48" hasCustomPrompt="1"/>
          </p:nvPr>
        </p:nvSpPr>
        <p:spPr>
          <a:xfrm>
            <a:off x="540447" y="1989138"/>
            <a:ext cx="2124000" cy="900000"/>
          </a:xfrm>
          <a:prstGeom prst="roundRect">
            <a:avLst>
              <a:gd name="adj" fmla="val 6435"/>
            </a:avLst>
          </a:prstGeom>
          <a:solidFill>
            <a:schemeClr val="accent3">
              <a:lumMod val="50000"/>
            </a:schemeClr>
          </a:solidFill>
          <a:ln w="3175">
            <a:noFill/>
          </a:ln>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65" name="name 1">
            <a:extLst>
              <a:ext uri="{FF2B5EF4-FFF2-40B4-BE49-F238E27FC236}">
                <a16:creationId xmlns:a16="http://schemas.microsoft.com/office/drawing/2014/main" id="{A5E7A693-8355-9728-17E9-8AEBA527FE40}"/>
              </a:ext>
            </a:extLst>
          </p:cNvPr>
          <p:cNvSpPr>
            <a:spLocks noGrp="1"/>
          </p:cNvSpPr>
          <p:nvPr>
            <p:ph type="body" idx="62"/>
          </p:nvPr>
        </p:nvSpPr>
        <p:spPr>
          <a:xfrm>
            <a:off x="1512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73" name="name 1">
            <a:extLst>
              <a:ext uri="{FF2B5EF4-FFF2-40B4-BE49-F238E27FC236}">
                <a16:creationId xmlns:a16="http://schemas.microsoft.com/office/drawing/2014/main" id="{DDF031AC-8E85-367D-65CB-E698D0871A97}"/>
              </a:ext>
            </a:extLst>
          </p:cNvPr>
          <p:cNvSpPr>
            <a:spLocks noGrp="1"/>
          </p:cNvSpPr>
          <p:nvPr>
            <p:ph type="body" idx="101"/>
          </p:nvPr>
        </p:nvSpPr>
        <p:spPr>
          <a:xfrm>
            <a:off x="540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picture 1">
            <a:extLst>
              <a:ext uri="{FF2B5EF4-FFF2-40B4-BE49-F238E27FC236}">
                <a16:creationId xmlns:a16="http://schemas.microsoft.com/office/drawing/2014/main" id="{E25DC748-0EFF-3A99-10DD-7C96FDC03A19}"/>
              </a:ext>
            </a:extLst>
          </p:cNvPr>
          <p:cNvSpPr>
            <a:spLocks noGrp="1"/>
          </p:cNvSpPr>
          <p:nvPr>
            <p:ph type="pic" sz="quarter" idx="54"/>
          </p:nvPr>
        </p:nvSpPr>
        <p:spPr>
          <a:xfrm>
            <a:off x="540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dirty="0"/>
              <a:t>Bild durch Klicken auf Symbol hinzufügen</a:t>
            </a:r>
            <a:endParaRPr lang="en-DE" dirty="0"/>
          </a:p>
        </p:txBody>
      </p:sp>
      <p:sp>
        <p:nvSpPr>
          <p:cNvPr id="5" name="picture 1">
            <a:extLst>
              <a:ext uri="{FF2B5EF4-FFF2-40B4-BE49-F238E27FC236}">
                <a16:creationId xmlns:a16="http://schemas.microsoft.com/office/drawing/2014/main" id="{0B84BDB5-87B1-B239-1CDA-9FB7AA34DF0A}"/>
              </a:ext>
            </a:extLst>
          </p:cNvPr>
          <p:cNvSpPr>
            <a:spLocks noGrp="1"/>
          </p:cNvSpPr>
          <p:nvPr>
            <p:ph type="pic" sz="quarter" idx="125"/>
          </p:nvPr>
        </p:nvSpPr>
        <p:spPr>
          <a:xfrm>
            <a:off x="540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 name="picture 1">
            <a:extLst>
              <a:ext uri="{FF2B5EF4-FFF2-40B4-BE49-F238E27FC236}">
                <a16:creationId xmlns:a16="http://schemas.microsoft.com/office/drawing/2014/main" id="{28BE4EA1-FC8E-2208-6381-ADECA61E5851}"/>
              </a:ext>
            </a:extLst>
          </p:cNvPr>
          <p:cNvSpPr>
            <a:spLocks noGrp="1"/>
          </p:cNvSpPr>
          <p:nvPr>
            <p:ph type="pic" sz="quarter" idx="126"/>
          </p:nvPr>
        </p:nvSpPr>
        <p:spPr>
          <a:xfrm>
            <a:off x="2772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8" name="picture 1">
            <a:extLst>
              <a:ext uri="{FF2B5EF4-FFF2-40B4-BE49-F238E27FC236}">
                <a16:creationId xmlns:a16="http://schemas.microsoft.com/office/drawing/2014/main" id="{0B75D73E-F3C3-D5FB-DECA-19BFFEE3BF0A}"/>
              </a:ext>
            </a:extLst>
          </p:cNvPr>
          <p:cNvSpPr>
            <a:spLocks noGrp="1"/>
          </p:cNvSpPr>
          <p:nvPr>
            <p:ph type="pic" sz="quarter" idx="127"/>
          </p:nvPr>
        </p:nvSpPr>
        <p:spPr>
          <a:xfrm>
            <a:off x="5003553"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13" name="picture 1">
            <a:extLst>
              <a:ext uri="{FF2B5EF4-FFF2-40B4-BE49-F238E27FC236}">
                <a16:creationId xmlns:a16="http://schemas.microsoft.com/office/drawing/2014/main" id="{453F01C6-D387-A008-B3BF-3FF0C5F7F5EA}"/>
              </a:ext>
            </a:extLst>
          </p:cNvPr>
          <p:cNvSpPr>
            <a:spLocks noGrp="1"/>
          </p:cNvSpPr>
          <p:nvPr>
            <p:ph type="pic" sz="quarter" idx="128"/>
          </p:nvPr>
        </p:nvSpPr>
        <p:spPr>
          <a:xfrm>
            <a:off x="5003553"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69" name="picture 1">
            <a:extLst>
              <a:ext uri="{FF2B5EF4-FFF2-40B4-BE49-F238E27FC236}">
                <a16:creationId xmlns:a16="http://schemas.microsoft.com/office/drawing/2014/main" id="{335B19A5-C290-3715-ECEE-B3E273605EEB}"/>
              </a:ext>
            </a:extLst>
          </p:cNvPr>
          <p:cNvSpPr>
            <a:spLocks noGrp="1"/>
          </p:cNvSpPr>
          <p:nvPr>
            <p:ph type="pic" sz="quarter" idx="129"/>
          </p:nvPr>
        </p:nvSpPr>
        <p:spPr>
          <a:xfrm>
            <a:off x="2772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72" name="picture 1">
            <a:extLst>
              <a:ext uri="{FF2B5EF4-FFF2-40B4-BE49-F238E27FC236}">
                <a16:creationId xmlns:a16="http://schemas.microsoft.com/office/drawing/2014/main" id="{CDFF5B85-6154-A5C2-365E-D3658FBA863F}"/>
              </a:ext>
            </a:extLst>
          </p:cNvPr>
          <p:cNvSpPr>
            <a:spLocks noGrp="1"/>
          </p:cNvSpPr>
          <p:nvPr>
            <p:ph type="pic" sz="quarter" idx="130"/>
          </p:nvPr>
        </p:nvSpPr>
        <p:spPr>
          <a:xfrm>
            <a:off x="2772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78" name="picture 1">
            <a:extLst>
              <a:ext uri="{FF2B5EF4-FFF2-40B4-BE49-F238E27FC236}">
                <a16:creationId xmlns:a16="http://schemas.microsoft.com/office/drawing/2014/main" id="{D70AF0C5-09F3-CB1C-51B4-562F6AB9655B}"/>
              </a:ext>
            </a:extLst>
          </p:cNvPr>
          <p:cNvSpPr>
            <a:spLocks noGrp="1"/>
          </p:cNvSpPr>
          <p:nvPr>
            <p:ph type="pic" sz="quarter" idx="131"/>
          </p:nvPr>
        </p:nvSpPr>
        <p:spPr>
          <a:xfrm>
            <a:off x="5003553"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79" name="picture 1">
            <a:extLst>
              <a:ext uri="{FF2B5EF4-FFF2-40B4-BE49-F238E27FC236}">
                <a16:creationId xmlns:a16="http://schemas.microsoft.com/office/drawing/2014/main" id="{9068C0EB-1A50-ACF8-EE95-A2D8EEF49963}"/>
              </a:ext>
            </a:extLst>
          </p:cNvPr>
          <p:cNvSpPr>
            <a:spLocks noGrp="1"/>
          </p:cNvSpPr>
          <p:nvPr>
            <p:ph type="pic" sz="quarter" idx="132"/>
          </p:nvPr>
        </p:nvSpPr>
        <p:spPr>
          <a:xfrm>
            <a:off x="5003553"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0" name="picture 1">
            <a:extLst>
              <a:ext uri="{FF2B5EF4-FFF2-40B4-BE49-F238E27FC236}">
                <a16:creationId xmlns:a16="http://schemas.microsoft.com/office/drawing/2014/main" id="{4AB8E1B7-B9FC-1121-D841-89BA21CEA282}"/>
              </a:ext>
            </a:extLst>
          </p:cNvPr>
          <p:cNvSpPr>
            <a:spLocks noGrp="1"/>
          </p:cNvSpPr>
          <p:nvPr>
            <p:ph type="pic" sz="quarter" idx="133"/>
          </p:nvPr>
        </p:nvSpPr>
        <p:spPr>
          <a:xfrm>
            <a:off x="2772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1" name="picture 1">
            <a:extLst>
              <a:ext uri="{FF2B5EF4-FFF2-40B4-BE49-F238E27FC236}">
                <a16:creationId xmlns:a16="http://schemas.microsoft.com/office/drawing/2014/main" id="{8D72982D-002E-FD59-170B-7246CFA91820}"/>
              </a:ext>
            </a:extLst>
          </p:cNvPr>
          <p:cNvSpPr>
            <a:spLocks noGrp="1"/>
          </p:cNvSpPr>
          <p:nvPr>
            <p:ph type="pic" sz="quarter" idx="134"/>
          </p:nvPr>
        </p:nvSpPr>
        <p:spPr>
          <a:xfrm>
            <a:off x="540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82" name="picture 1">
            <a:extLst>
              <a:ext uri="{FF2B5EF4-FFF2-40B4-BE49-F238E27FC236}">
                <a16:creationId xmlns:a16="http://schemas.microsoft.com/office/drawing/2014/main" id="{877D2740-8846-F629-A101-12C3E93A76AB}"/>
              </a:ext>
            </a:extLst>
          </p:cNvPr>
          <p:cNvSpPr>
            <a:spLocks noGrp="1"/>
          </p:cNvSpPr>
          <p:nvPr>
            <p:ph type="pic" sz="quarter" idx="135"/>
          </p:nvPr>
        </p:nvSpPr>
        <p:spPr>
          <a:xfrm>
            <a:off x="540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83" name="picture 1">
            <a:extLst>
              <a:ext uri="{FF2B5EF4-FFF2-40B4-BE49-F238E27FC236}">
                <a16:creationId xmlns:a16="http://schemas.microsoft.com/office/drawing/2014/main" id="{34DA1DAD-09B9-7848-9058-ACF71DFF3E46}"/>
              </a:ext>
            </a:extLst>
          </p:cNvPr>
          <p:cNvSpPr>
            <a:spLocks noGrp="1"/>
          </p:cNvSpPr>
          <p:nvPr>
            <p:ph type="pic" sz="quarter" idx="136"/>
          </p:nvPr>
        </p:nvSpPr>
        <p:spPr>
          <a:xfrm>
            <a:off x="7213586"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4" name="picture 1">
            <a:extLst>
              <a:ext uri="{FF2B5EF4-FFF2-40B4-BE49-F238E27FC236}">
                <a16:creationId xmlns:a16="http://schemas.microsoft.com/office/drawing/2014/main" id="{59BE132E-3D16-29A2-C9D6-8E93E91BA2EF}"/>
              </a:ext>
            </a:extLst>
          </p:cNvPr>
          <p:cNvSpPr>
            <a:spLocks noGrp="1"/>
          </p:cNvSpPr>
          <p:nvPr>
            <p:ph type="pic" sz="quarter" idx="137"/>
          </p:nvPr>
        </p:nvSpPr>
        <p:spPr>
          <a:xfrm>
            <a:off x="9468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5" name="picture 1">
            <a:extLst>
              <a:ext uri="{FF2B5EF4-FFF2-40B4-BE49-F238E27FC236}">
                <a16:creationId xmlns:a16="http://schemas.microsoft.com/office/drawing/2014/main" id="{4FF21348-6018-EB48-F778-14381D60804F}"/>
              </a:ext>
            </a:extLst>
          </p:cNvPr>
          <p:cNvSpPr>
            <a:spLocks noGrp="1"/>
          </p:cNvSpPr>
          <p:nvPr>
            <p:ph type="pic" sz="quarter" idx="138"/>
          </p:nvPr>
        </p:nvSpPr>
        <p:spPr>
          <a:xfrm>
            <a:off x="9468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7" name="picture 1">
            <a:extLst>
              <a:ext uri="{FF2B5EF4-FFF2-40B4-BE49-F238E27FC236}">
                <a16:creationId xmlns:a16="http://schemas.microsoft.com/office/drawing/2014/main" id="{57DF0AA9-9842-4B28-04D7-15A78767B3C5}"/>
              </a:ext>
            </a:extLst>
          </p:cNvPr>
          <p:cNvSpPr>
            <a:spLocks noGrp="1"/>
          </p:cNvSpPr>
          <p:nvPr>
            <p:ph type="pic" sz="quarter" idx="139"/>
          </p:nvPr>
        </p:nvSpPr>
        <p:spPr>
          <a:xfrm>
            <a:off x="7213586"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8" name="picture 1">
            <a:extLst>
              <a:ext uri="{FF2B5EF4-FFF2-40B4-BE49-F238E27FC236}">
                <a16:creationId xmlns:a16="http://schemas.microsoft.com/office/drawing/2014/main" id="{2A7A0568-7A0B-C00E-89EF-1847A36D9923}"/>
              </a:ext>
            </a:extLst>
          </p:cNvPr>
          <p:cNvSpPr>
            <a:spLocks noGrp="1"/>
          </p:cNvSpPr>
          <p:nvPr>
            <p:ph type="pic" sz="quarter" idx="140"/>
          </p:nvPr>
        </p:nvSpPr>
        <p:spPr>
          <a:xfrm>
            <a:off x="7213586"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89" name="picture 1">
            <a:extLst>
              <a:ext uri="{FF2B5EF4-FFF2-40B4-BE49-F238E27FC236}">
                <a16:creationId xmlns:a16="http://schemas.microsoft.com/office/drawing/2014/main" id="{7D94C057-0812-BCDF-F0A3-0236E9B7945C}"/>
              </a:ext>
            </a:extLst>
          </p:cNvPr>
          <p:cNvSpPr>
            <a:spLocks noGrp="1"/>
          </p:cNvSpPr>
          <p:nvPr>
            <p:ph type="pic" sz="quarter" idx="141"/>
          </p:nvPr>
        </p:nvSpPr>
        <p:spPr>
          <a:xfrm>
            <a:off x="9468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90" name="picture 1">
            <a:extLst>
              <a:ext uri="{FF2B5EF4-FFF2-40B4-BE49-F238E27FC236}">
                <a16:creationId xmlns:a16="http://schemas.microsoft.com/office/drawing/2014/main" id="{C1F374B2-CDE5-E050-1025-6DFA079AA1C3}"/>
              </a:ext>
            </a:extLst>
          </p:cNvPr>
          <p:cNvSpPr>
            <a:spLocks noGrp="1"/>
          </p:cNvSpPr>
          <p:nvPr>
            <p:ph type="pic" sz="quarter" idx="142"/>
          </p:nvPr>
        </p:nvSpPr>
        <p:spPr>
          <a:xfrm>
            <a:off x="9468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91" name="picture 1">
            <a:extLst>
              <a:ext uri="{FF2B5EF4-FFF2-40B4-BE49-F238E27FC236}">
                <a16:creationId xmlns:a16="http://schemas.microsoft.com/office/drawing/2014/main" id="{C79369FF-55B6-42DC-1292-E05B9F9052E0}"/>
              </a:ext>
            </a:extLst>
          </p:cNvPr>
          <p:cNvSpPr>
            <a:spLocks noGrp="1"/>
          </p:cNvSpPr>
          <p:nvPr>
            <p:ph type="pic" sz="quarter" idx="143"/>
          </p:nvPr>
        </p:nvSpPr>
        <p:spPr>
          <a:xfrm>
            <a:off x="7213586"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Tree>
    <p:extLst>
      <p:ext uri="{BB962C8B-B14F-4D97-AF65-F5344CB8AC3E}">
        <p14:creationId xmlns:p14="http://schemas.microsoft.com/office/powerpoint/2010/main" val="1562849685"/>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C  050 : 3 contacts : 3 pictures : bg text 166p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2" name="text 4">
            <a:extLst>
              <a:ext uri="{FF2B5EF4-FFF2-40B4-BE49-F238E27FC236}">
                <a16:creationId xmlns:a16="http://schemas.microsoft.com/office/drawing/2014/main" id="{87E3100E-8002-2767-258B-62F70A45D04A}"/>
              </a:ext>
            </a:extLst>
          </p:cNvPr>
          <p:cNvSpPr>
            <a:spLocks noGrp="1"/>
          </p:cNvSpPr>
          <p:nvPr>
            <p:ph type="body" idx="13" hasCustomPrompt="1"/>
          </p:nvPr>
        </p:nvSpPr>
        <p:spPr>
          <a:xfrm>
            <a:off x="534988" y="487619"/>
            <a:ext cx="11651460" cy="2304401"/>
          </a:xfrm>
        </p:spPr>
        <p:txBody>
          <a:bodyPr anchor="b"/>
          <a:lstStyle>
            <a:lvl1pPr marL="0" indent="0">
              <a:lnSpc>
                <a:spcPct val="100000"/>
              </a:lnSpc>
              <a:spcBef>
                <a:spcPts val="0"/>
              </a:spcBef>
              <a:spcAft>
                <a:spcPts val="0"/>
              </a:spcAft>
              <a:buNone/>
              <a:defRPr sz="16600" b="0">
                <a:solidFill>
                  <a:schemeClr val="bg2">
                    <a:lumMod val="9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err="1"/>
              <a:t>text</a:t>
            </a:r>
            <a:endParaRPr lang="de-DE" dirty="0"/>
          </a:p>
        </p:txBody>
      </p:sp>
      <p:sp>
        <p:nvSpPr>
          <p:cNvPr id="93" name="shadow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4365850"/>
          </a:xfrm>
          <a:prstGeom prst="roundRect">
            <a:avLst>
              <a:gd name="adj" fmla="val 3814"/>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6825"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797600"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92" name="shadow 2">
            <a:extLst>
              <a:ext uri="{FF2B5EF4-FFF2-40B4-BE49-F238E27FC236}">
                <a16:creationId xmlns:a16="http://schemas.microsoft.com/office/drawing/2014/main" id="{0C79B4B6-AEFC-E24C-2B7C-4FE3BD9C9C77}"/>
              </a:ext>
            </a:extLst>
          </p:cNvPr>
          <p:cNvSpPr>
            <a:spLocks noGrp="1"/>
          </p:cNvSpPr>
          <p:nvPr>
            <p:ph type="body" idx="17"/>
          </p:nvPr>
        </p:nvSpPr>
        <p:spPr>
          <a:xfrm>
            <a:off x="4798413" y="1800000"/>
            <a:ext cx="2592000" cy="4365850"/>
          </a:xfrm>
          <a:prstGeom prst="roundRect">
            <a:avLst>
              <a:gd name="adj" fmla="val 2834"/>
            </a:avLst>
          </a:prstGeom>
          <a:solidFill>
            <a:schemeClr val="accent3">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8413"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798412"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49" name="shadow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4365850"/>
          </a:xfrm>
          <a:prstGeom prst="roundRect">
            <a:avLst>
              <a:gd name="adj" fmla="val 3814"/>
            </a:avLst>
          </a:prstGeom>
          <a:solidFill>
            <a:schemeClr val="accent3">
              <a:lumMod val="5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navigation">
            <a:extLst>
              <a:ext uri="{FF2B5EF4-FFF2-40B4-BE49-F238E27FC236}">
                <a16:creationId xmlns:a16="http://schemas.microsoft.com/office/drawing/2014/main" id="{84161226-0DBA-4630-A21D-2ACB78FA893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44566125"/>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C  051 : 3 contac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a:effectLst/>
        </p:spPr>
        <p:txBody>
          <a:bodyPr vert="horz" lIns="0" tIns="0" rIns="0" bIns="0" rtlCol="0" anchor="b" anchorCtr="0">
            <a:noAutofit/>
          </a:bodyPr>
          <a:lstStyle>
            <a:lvl1pPr>
              <a:defRPr lang="de-DE"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a:effectLst/>
        </p:spPr>
        <p:txBody>
          <a:bodyPr vert="horz" lIns="0" tIns="0" rIns="0" bIns="0" rtlCol="0" anchor="b" anchorCtr="0">
            <a:noAutofit/>
          </a:bodyPr>
          <a:lstStyle>
            <a:lvl1pPr algn="r">
              <a:defRPr sz="800">
                <a:solidFill>
                  <a:schemeClr val="tx2"/>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a:effectLst/>
        </p:spPr>
        <p:txBody>
          <a:bodyPr vert="horz" lIns="0" tIns="0" rIns="0" bIns="0" rtlCol="0" anchor="b" anchorCtr="0">
            <a:noAutofit/>
          </a:bodyPr>
          <a:lstStyle>
            <a:lvl1pPr>
              <a:defRPr lang="en-US" smtClean="0"/>
            </a:lvl1pPr>
          </a:lstStyle>
          <a:p>
            <a:r>
              <a:rPr lang="de-DE"/>
              <a:t>Mai 2026</a:t>
            </a:r>
            <a:endParaRPr lang="de-DE" dirty="0"/>
          </a:p>
        </p:txBody>
      </p:sp>
      <p:sp>
        <p:nvSpPr>
          <p:cNvPr id="6" name="picture shape 7">
            <a:extLst>
              <a:ext uri="{FF2B5EF4-FFF2-40B4-BE49-F238E27FC236}">
                <a16:creationId xmlns:a16="http://schemas.microsoft.com/office/drawing/2014/main" id="{A966E4B4-B6D6-2B25-A0E6-9D4A1470AFD9}"/>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noFill/>
            <a:prstDash val="solid"/>
            <a:miter/>
          </a:ln>
          <a:effectLst/>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accent3">
              <a:lumMod val="50000"/>
            </a:schemeClr>
          </a:solidFill>
          <a:ln w="3175">
            <a:noFill/>
          </a:ln>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800073" y="1800000"/>
            <a:ext cx="2592000" cy="3600000"/>
          </a:xfrm>
          <a:prstGeom prst="roundRect">
            <a:avLst>
              <a:gd name="adj" fmla="val 2803"/>
            </a:avLst>
          </a:prstGeom>
          <a:solidFill>
            <a:schemeClr val="accent3">
              <a:lumMod val="50000"/>
            </a:schemeClr>
          </a:solidFill>
          <a:ln w="3175">
            <a:noFill/>
          </a:ln>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3600000"/>
          </a:xfrm>
          <a:prstGeom prst="roundRect">
            <a:avLst>
              <a:gd name="adj" fmla="val 2620"/>
            </a:avLst>
          </a:prstGeom>
          <a:solidFill>
            <a:schemeClr val="accent3">
              <a:lumMod val="50000"/>
            </a:schemeClr>
          </a:solidFill>
          <a:ln w="3175">
            <a:noFill/>
          </a:ln>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a:xfrm>
            <a:off x="540000" y="622301"/>
            <a:ext cx="11088000" cy="648000"/>
          </a:xfrm>
          <a:effectLst/>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7077041" cy="144000"/>
          </a:xfrm>
          <a:noFill/>
          <a:effectLst/>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44434143"/>
      </p:ext>
    </p:extLst>
  </p:cSld>
  <p:clrMapOvr>
    <a:masterClrMapping/>
  </p:clrMapOvr>
  <p:extLst>
    <p:ext uri="{DCECCB84-F9BA-43D5-87BE-67443E8EF086}">
      <p15:sldGuideLst xmlns:p15="http://schemas.microsoft.com/office/powerpoint/2012/main"/>
    </p:ext>
  </p:extLst>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C  051 : 4 contac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de-DE"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Layout Samples Route C – dark 001</a:t>
            </a:r>
            <a:endParaRPr lang="en-US" dirty="0"/>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11" name="picture shape 7">
            <a:extLst>
              <a:ext uri="{FF2B5EF4-FFF2-40B4-BE49-F238E27FC236}">
                <a16:creationId xmlns:a16="http://schemas.microsoft.com/office/drawing/2014/main" id="{FAA38A58-7DB3-3426-9BB6-BB5788979084}"/>
              </a:ext>
            </a:extLst>
          </p:cNvPr>
          <p:cNvSpPr>
            <a:spLocks noGrp="1"/>
          </p:cNvSpPr>
          <p:nvPr>
            <p:ph type="pic" sz="quarter" idx="25"/>
          </p:nvPr>
        </p:nvSpPr>
        <p:spPr>
          <a:xfrm>
            <a:off x="7617041" y="-1"/>
            <a:ext cx="4570880" cy="4353219"/>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2" name="subhead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2528"/>
            </a:avLst>
          </a:prstGeom>
          <a:solidFill>
            <a:schemeClr val="accent3">
              <a:lumMod val="50000"/>
            </a:schemeClr>
          </a:solidFill>
          <a:ln w="3175">
            <a:noFill/>
          </a:ln>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3" name="subhead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2803"/>
            </a:avLst>
          </a:prstGeom>
          <a:solidFill>
            <a:schemeClr val="accent3">
              <a:lumMod val="50000"/>
            </a:schemeClr>
          </a:solidFill>
          <a:ln w="3175">
            <a:noFill/>
          </a:ln>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7" name="subhead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2620"/>
            </a:avLst>
          </a:prstGeom>
          <a:solidFill>
            <a:schemeClr val="accent3">
              <a:lumMod val="50000"/>
            </a:schemeClr>
          </a:solidFill>
          <a:ln w="3175">
            <a:noFill/>
          </a:ln>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9" name="subhead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620"/>
            </a:avLst>
          </a:prstGeom>
          <a:solidFill>
            <a:schemeClr val="accent3">
              <a:lumMod val="50000"/>
            </a:schemeClr>
          </a:solidFill>
          <a:ln w="3175">
            <a:noFill/>
          </a:ln>
          <a:effectLst/>
        </p:spPr>
        <p:txBody>
          <a:bodyPr vert="horz" lIns="216000" tIns="396000" rIns="216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35917073"/>
      </p:ext>
    </p:extLst>
  </p:cSld>
  <p:clrMapOvr>
    <a:masterClrMapping/>
  </p:clrMapOvr>
  <p:extLst>
    <p:ext uri="{DCECCB84-F9BA-43D5-87BE-67443E8EF086}">
      <p15:sldGuideLst xmlns:p15="http://schemas.microsoft.com/office/powerpoint/2012/main"/>
    </p:ext>
  </p:extLst>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C  051 : endpage : 3 contacts : picture shape 12">
    <p:spTree>
      <p:nvGrpSpPr>
        <p:cNvPr id="1" name=""/>
        <p:cNvGrpSpPr/>
        <p:nvPr/>
      </p:nvGrpSpPr>
      <p:grpSpPr>
        <a:xfrm>
          <a:off x="0" y="0"/>
          <a:ext cx="0" cy="0"/>
          <a:chOff x="0" y="0"/>
          <a:chExt cx="0" cy="0"/>
        </a:xfrm>
      </p:grpSpPr>
      <p:sp>
        <p:nvSpPr>
          <p:cNvPr id="3" name="picture shape 12">
            <a:extLst>
              <a:ext uri="{FF2B5EF4-FFF2-40B4-BE49-F238E27FC236}">
                <a16:creationId xmlns:a16="http://schemas.microsoft.com/office/drawing/2014/main" id="{7C6391A9-B630-9FAE-FF00-FB40ACEC3C1D}"/>
              </a:ext>
            </a:extLst>
          </p:cNvPr>
          <p:cNvSpPr>
            <a:spLocks noGrp="1"/>
          </p:cNvSpPr>
          <p:nvPr>
            <p:ph type="pic" sz="quarter" idx="16"/>
          </p:nvPr>
        </p:nvSpPr>
        <p:spPr>
          <a:xfrm>
            <a:off x="2600262" y="-14514"/>
            <a:ext cx="9586186" cy="6882781"/>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a:solidFill>
            <a:schemeClr val="accent6">
              <a:lumMod val="20000"/>
              <a:lumOff val="80000"/>
            </a:schemeClr>
          </a:solidFill>
          <a:ln w="28575"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en-GB" smtClean="0"/>
            </a:lvl1pPr>
          </a:lstStyle>
          <a:p>
            <a:fld id="{3AB0EB1E-25C5-4740-9782-54CCC0C83B03}" type="slidenum">
              <a:rPr lang="de-DE" smtClean="0"/>
              <a:pPr/>
              <a:t>‹Nr.›</a:t>
            </a:fld>
            <a:endParaRPr lang="de-DE" dirty="0"/>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smtClean="0"/>
            </a:lvl1pPr>
          </a:lstStyle>
          <a:p>
            <a:r>
              <a:rPr lang="de-DE"/>
              <a:t>Mai 2026</a:t>
            </a:r>
            <a:endParaRPr lang="de-DE" dirty="0"/>
          </a:p>
        </p:txBody>
      </p:sp>
      <p:sp>
        <p:nvSpPr>
          <p:cNvPr id="9" name="subhead 3">
            <a:extLst>
              <a:ext uri="{FF2B5EF4-FFF2-40B4-BE49-F238E27FC236}">
                <a16:creationId xmlns:a16="http://schemas.microsoft.com/office/drawing/2014/main" id="{8F733D1F-56FF-BDB7-0088-6962053C4991}"/>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0" name="subhead 2">
            <a:extLst>
              <a:ext uri="{FF2B5EF4-FFF2-40B4-BE49-F238E27FC236}">
                <a16:creationId xmlns:a16="http://schemas.microsoft.com/office/drawing/2014/main" id="{7818009B-030A-0E99-CF25-5C7329BA02FA}"/>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1" name="subhead 1">
            <a:extLst>
              <a:ext uri="{FF2B5EF4-FFF2-40B4-BE49-F238E27FC236}">
                <a16:creationId xmlns:a16="http://schemas.microsoft.com/office/drawing/2014/main" id="{73975152-4234-7E8C-44B2-168C8CBC30E3}"/>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5" name="divider title">
            <a:extLst>
              <a:ext uri="{FF2B5EF4-FFF2-40B4-BE49-F238E27FC236}">
                <a16:creationId xmlns:a16="http://schemas.microsoft.com/office/drawing/2014/main" id="{81A35F2C-2E0C-15E0-7784-20101F8A0EBE}"/>
              </a:ext>
            </a:extLst>
          </p:cNvPr>
          <p:cNvSpPr>
            <a:spLocks noGrp="1"/>
          </p:cNvSpPr>
          <p:nvPr>
            <p:ph type="body" idx="17"/>
          </p:nvPr>
        </p:nvSpPr>
        <p:spPr>
          <a:xfrm>
            <a:off x="540000" y="441324"/>
            <a:ext cx="9252000" cy="2880000"/>
          </a:xfrm>
        </p:spPr>
        <p:txBody>
          <a:bodyPr anchor="b"/>
          <a:lstStyle>
            <a:lvl1pPr marL="0" indent="0">
              <a:lnSpc>
                <a:spcPts val="6000"/>
              </a:lnSpc>
              <a:spcBef>
                <a:spcPts val="0"/>
              </a:spcBef>
              <a:spcAft>
                <a:spcPts val="0"/>
              </a:spcAft>
              <a:buNone/>
              <a:defRPr lang="en-US" sz="6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367117352"/>
      </p:ext>
    </p:extLst>
  </p:cSld>
  <p:clrMapOvr>
    <a:masterClrMapping/>
  </p:clrMapOvr>
  <p:extLst>
    <p:ext uri="{DCECCB84-F9BA-43D5-87BE-67443E8EF086}">
      <p15:sldGuideLst xmlns:p15="http://schemas.microsoft.com/office/powerpoint/2012/main"/>
    </p:ext>
  </p:extLs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C  052 : endpage : bgtext 166pt : contac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US"/>
              <a:t>Layout Samples Route C – dark 001</a:t>
            </a:r>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57" name="text 4">
            <a:extLst>
              <a:ext uri="{FF2B5EF4-FFF2-40B4-BE49-F238E27FC236}">
                <a16:creationId xmlns:a16="http://schemas.microsoft.com/office/drawing/2014/main" id="{2B2872E1-DDB4-35E2-92B5-17EB99D52185}"/>
              </a:ext>
            </a:extLst>
          </p:cNvPr>
          <p:cNvSpPr>
            <a:spLocks noGrp="1"/>
          </p:cNvSpPr>
          <p:nvPr>
            <p:ph type="body" idx="13"/>
          </p:nvPr>
        </p:nvSpPr>
        <p:spPr>
          <a:xfrm>
            <a:off x="534988" y="2069799"/>
            <a:ext cx="11651460" cy="2304401"/>
          </a:xfrm>
        </p:spPr>
        <p:txBody>
          <a:bodyPr anchor="b"/>
          <a:lstStyle>
            <a:lvl1pPr marL="0" indent="0">
              <a:lnSpc>
                <a:spcPct val="100000"/>
              </a:lnSpc>
              <a:spcBef>
                <a:spcPts val="0"/>
              </a:spcBef>
              <a:spcAft>
                <a:spcPts val="0"/>
              </a:spcAft>
              <a:buNone/>
              <a:defRPr sz="16600" b="0">
                <a:solidFill>
                  <a:schemeClr val="bg2">
                    <a:lumMod val="95000"/>
                  </a:schemeClr>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subhead 3">
            <a:extLst>
              <a:ext uri="{FF2B5EF4-FFF2-40B4-BE49-F238E27FC236}">
                <a16:creationId xmlns:a16="http://schemas.microsoft.com/office/drawing/2014/main" id="{B34861DB-D43B-49BD-EBA6-FA67F083AA77}"/>
              </a:ext>
            </a:extLst>
          </p:cNvPr>
          <p:cNvSpPr>
            <a:spLocks noGrp="1"/>
          </p:cNvSpPr>
          <p:nvPr>
            <p:ph type="body" idx="15"/>
          </p:nvPr>
        </p:nvSpPr>
        <p:spPr>
          <a:xfrm>
            <a:off x="6919430"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3" name="subhead 2">
            <a:extLst>
              <a:ext uri="{FF2B5EF4-FFF2-40B4-BE49-F238E27FC236}">
                <a16:creationId xmlns:a16="http://schemas.microsoft.com/office/drawing/2014/main" id="{86F0D1A6-9DB5-14D1-69D6-A5C65606D20D}"/>
              </a:ext>
            </a:extLst>
          </p:cNvPr>
          <p:cNvSpPr>
            <a:spLocks noGrp="1"/>
          </p:cNvSpPr>
          <p:nvPr>
            <p:ph type="body" idx="14"/>
          </p:nvPr>
        </p:nvSpPr>
        <p:spPr>
          <a:xfrm>
            <a:off x="3729715" y="363600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7" name="subhead 1">
            <a:extLst>
              <a:ext uri="{FF2B5EF4-FFF2-40B4-BE49-F238E27FC236}">
                <a16:creationId xmlns:a16="http://schemas.microsoft.com/office/drawing/2014/main" id="{522927E2-E735-200A-318C-6F62F56BF5B5}"/>
              </a:ext>
            </a:extLst>
          </p:cNvPr>
          <p:cNvSpPr>
            <a:spLocks noGrp="1"/>
          </p:cNvSpPr>
          <p:nvPr>
            <p:ph type="body" idx="1"/>
          </p:nvPr>
        </p:nvSpPr>
        <p:spPr>
          <a:xfrm>
            <a:off x="540000" y="3636000"/>
            <a:ext cx="2880000" cy="2520000"/>
          </a:xfrm>
          <a:noFill/>
        </p:spPr>
        <p:txBody>
          <a:bodyPr vert="horz" lIns="0" tIns="0" rIns="0" bIns="0" rtlCol="0">
            <a:noAutofit/>
          </a:bodyPr>
          <a:lstStyle>
            <a:lvl1pPr>
              <a:defRPr lang="en-US" dirty="0"/>
            </a:lvl1pPr>
          </a:lstStyle>
          <a:p>
            <a:pPr lvl="0"/>
            <a:r>
              <a:rPr lang="de-DE"/>
              <a:t>Mastertextformat bearbeiten</a:t>
            </a:r>
          </a:p>
        </p:txBody>
      </p:sp>
    </p:spTree>
    <p:extLst>
      <p:ext uri="{BB962C8B-B14F-4D97-AF65-F5344CB8AC3E}">
        <p14:creationId xmlns:p14="http://schemas.microsoft.com/office/powerpoint/2010/main" val="1468573560"/>
      </p:ext>
    </p:extLst>
  </p:cSld>
  <p:clrMapOvr>
    <a:masterClrMapping/>
  </p:clrMapOvr>
  <p:extLst>
    <p:ext uri="{DCECCB84-F9BA-43D5-87BE-67443E8EF086}">
      <p15:sldGuideLst xmlns:p15="http://schemas.microsoft.com/office/powerpoint/2012/main"/>
    </p:ext>
  </p:extLst>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C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r>
              <a:rPr lang="de-DE"/>
              <a:t>Diagramm durch Klicken auf Symbol hinzufügen</a:t>
            </a:r>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9772899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C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bg1"/>
          </a:solidFill>
          <a:ln w="6350">
            <a:solidFill>
              <a:schemeClr val="tx1"/>
            </a:solidFill>
          </a:ln>
          <a:effectLst/>
        </p:spPr>
        <p:txBody>
          <a:bodyPr vert="horz" lIns="288000" tIns="396000" rIns="288000" bIns="72000" rtlCol="0">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de-DE" noProof="0"/>
              <a:t>Mastertextformat bearbeiten</a:t>
            </a:r>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dirty="0"/>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r>
              <a:rPr lang="de-DE"/>
              <a:t>Diagramm durch Klicken auf Symbol hinzufügen</a:t>
            </a:r>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8105625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C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dirty="0"/>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dirty="0"/>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0671358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C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de-DE" smtClean="0"/>
              <a:pPr/>
              <a:t>‹Nr.›</a:t>
            </a:fld>
            <a:endParaRPr lang="de-DE"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Layout Samples Route C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en-US" smtClean="0"/>
            </a:lvl1pPr>
          </a:lstStyle>
          <a:p>
            <a:r>
              <a:rPr lang="de-DE"/>
              <a:t>Mai 2026</a:t>
            </a:r>
            <a:endParaRPr lang="de-DE" dirty="0"/>
          </a:p>
        </p:txBody>
      </p:sp>
      <p:sp>
        <p:nvSpPr>
          <p:cNvPr id="9" name="text 2">
            <a:extLst>
              <a:ext uri="{FF2B5EF4-FFF2-40B4-BE49-F238E27FC236}">
                <a16:creationId xmlns:a16="http://schemas.microsoft.com/office/drawing/2014/main" id="{BFE489C3-AC5B-233B-CB06-68EA68FC554B}"/>
              </a:ext>
            </a:extLst>
          </p:cNvPr>
          <p:cNvSpPr>
            <a:spLocks noGrp="1"/>
          </p:cNvSpPr>
          <p:nvPr>
            <p:ph type="body" sz="quarter" idx="42" hasCustomPrompt="1"/>
          </p:nvPr>
        </p:nvSpPr>
        <p:spPr>
          <a:xfrm>
            <a:off x="6421138" y="4689474"/>
            <a:ext cx="5220000" cy="1476375"/>
          </a:xfrm>
          <a:noFill/>
        </p:spPr>
        <p:txBody>
          <a:bodyPr vert="horz" lIns="0" tIns="0" rIns="0" bIns="0" rtlCol="0">
            <a:noAutofit/>
          </a:bodyPr>
          <a:lstStyle>
            <a:lvl1pPr>
              <a:defRPr lang="de-DE" sz="1200"/>
            </a:lvl1pPr>
            <a:lvl2pPr>
              <a:defRPr sz="1200"/>
            </a:lvl2pPr>
            <a:lvl3pPr>
              <a:defRPr sz="1200"/>
            </a:lvl3pPr>
            <a:lvl4pPr>
              <a:defRPr sz="1200"/>
            </a:lvl4pPr>
            <a:lvl5pPr>
              <a:defRPr lang="en-US" sz="1200" b="0" kern="1200" spc="40" baseline="0" noProof="0" dirty="0">
                <a:solidFill>
                  <a:schemeClr val="accent5"/>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r>
              <a:rPr lang="de-DE" dirty="0" err="1"/>
              <a:t>Mastertextfo</a:t>
            </a:r>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r>
              <a:rPr lang="de-DE" dirty="0" err="1"/>
              <a:t>rmat</a:t>
            </a:r>
            <a:r>
              <a:rPr lang="de-DE" dirty="0"/>
              <a:t> bearbeiten</a:t>
            </a:r>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dirty="0"/>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2160000"/>
          </a:xfrm>
        </p:spPr>
        <p:txBody>
          <a:bodyPr/>
          <a:lstStyle/>
          <a:p>
            <a:r>
              <a:rPr lang="de-DE"/>
              <a:t>Diagramm durch Klicken auf Symbol hinzufügen</a:t>
            </a:r>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0" name="text 1">
            <a:extLst>
              <a:ext uri="{FF2B5EF4-FFF2-40B4-BE49-F238E27FC236}">
                <a16:creationId xmlns:a16="http://schemas.microsoft.com/office/drawing/2014/main" id="{4A00C997-8DE1-F0F4-0296-F785F76AD2AB}"/>
              </a:ext>
            </a:extLst>
          </p:cNvPr>
          <p:cNvSpPr>
            <a:spLocks noGrp="1"/>
          </p:cNvSpPr>
          <p:nvPr>
            <p:ph type="body" sz="quarter" idx="40" hasCustomPrompt="1"/>
          </p:nvPr>
        </p:nvSpPr>
        <p:spPr>
          <a:xfrm>
            <a:off x="539750" y="4689474"/>
            <a:ext cx="5220000" cy="1476375"/>
          </a:xfrm>
          <a:noFill/>
        </p:spPr>
        <p:txBody>
          <a:bodyPr vert="horz" lIns="0" tIns="0" rIns="0" bIns="0" rtlCol="0">
            <a:noAutofit/>
          </a:bodyPr>
          <a:lstStyle>
            <a:lvl1pPr>
              <a:defRPr lang="de-DE" sz="1200" dirty="0"/>
            </a:lvl1pPr>
            <a:lvl2pPr>
              <a:defRPr sz="1200"/>
            </a:lvl2pPr>
            <a:lvl3pPr>
              <a:defRPr sz="1200"/>
            </a:lvl3pPr>
            <a:lvl4pPr>
              <a:defRPr sz="1200"/>
            </a:lvl4pPr>
            <a:lvl5pPr>
              <a:defRPr lang="en-US" sz="1200" b="0" kern="1200" spc="40" baseline="0" noProof="0" dirty="0">
                <a:solidFill>
                  <a:schemeClr val="accent5"/>
                </a:solidFill>
                <a:latin typeface="Segoe UI Semibold" panose="020B0702040204020203" pitchFamily="34" charset="0"/>
                <a:ea typeface="+mn-ea"/>
                <a:cs typeface="Segoe UI Semibold" panose="020B0702040204020203" pitchFamily="34" charset="0"/>
              </a:defRPr>
            </a:lvl5pPr>
            <a:lvl6pPr>
              <a:defRPr sz="1200"/>
            </a:lvl6pPr>
            <a:lvl7pPr>
              <a:defRPr sz="1200"/>
            </a:lvl7pPr>
            <a:lvl8pPr>
              <a:defRPr sz="1200"/>
            </a:lvl8pPr>
            <a:lvl9pPr>
              <a:defRPr sz="1200"/>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dirty="0"/>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r>
              <a:rPr lang="de-DE"/>
              <a:t>Diagramm durch Klicken auf Symbol hinzufügen</a:t>
            </a:r>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37047680"/>
      </p:ext>
    </p:extLst>
  </p:cSld>
  <p:clrMapOvr>
    <a:masterClrMapping/>
  </p:clrMapOvr>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59" Type="http://schemas.openxmlformats.org/officeDocument/2006/relationships/slideLayout" Target="../slideLayouts/slideLayout59.xml"/><Relationship Id="rId103" Type="http://schemas.openxmlformats.org/officeDocument/2006/relationships/slideLayout" Target="../slideLayouts/slideLayout103.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6" Type="http://schemas.openxmlformats.org/officeDocument/2006/relationships/image" Target="../media/image1.svg"/><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slideLayout" Target="../slideLayouts/slideLayout104.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105" Type="http://schemas.openxmlformats.org/officeDocument/2006/relationships/theme" Target="../theme/theme1.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 Id="rId25" Type="http://schemas.openxmlformats.org/officeDocument/2006/relationships/slideLayout" Target="../slideLayouts/slideLayout25.xml"/><Relationship Id="rId46" Type="http://schemas.openxmlformats.org/officeDocument/2006/relationships/slideLayout" Target="../slideLayouts/slideLayout46.xml"/><Relationship Id="rId67" Type="http://schemas.openxmlformats.org/officeDocument/2006/relationships/slideLayout" Target="../slideLayouts/slideLayout67.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pic>
        <p:nvPicPr>
          <p:cNvPr id="4" name="valantic logo">
            <a:extLst>
              <a:ext uri="{FF2B5EF4-FFF2-40B4-BE49-F238E27FC236}">
                <a16:creationId xmlns:a16="http://schemas.microsoft.com/office/drawing/2014/main" id="{88ADB2E2-0E01-85EC-3E91-0BD042BE2935}"/>
              </a:ext>
            </a:extLst>
          </p:cNvPr>
          <p:cNvPicPr>
            <a:picLocks noChangeAspect="1"/>
          </p:cNvPicPr>
          <p:nvPr/>
        </p:nvPicPr>
        <p:blipFill>
          <a:blip>
            <a:extLst>
              <a:ext uri="{96DAC541-7B7A-43D3-8B79-37D633B846F1}">
                <asvg:svgBlip xmlns:asvg="http://schemas.microsoft.com/office/drawing/2016/SVG/main" r:embed="rId106"/>
              </a:ext>
            </a:extLst>
          </a:blip>
          <a:stretch>
            <a:fillRect/>
          </a:stretch>
        </p:blipFill>
        <p:spPr>
          <a:xfrm>
            <a:off x="415887" y="6218848"/>
            <a:ext cx="1169231" cy="450666"/>
          </a:xfrm>
          <a:prstGeom prst="rect">
            <a:avLst/>
          </a:prstGeom>
        </p:spPr>
      </p:pic>
      <p:sp>
        <p:nvSpPr>
          <p:cNvPr id="6" name="slide number">
            <a:extLst>
              <a:ext uri="{FF2B5EF4-FFF2-40B4-BE49-F238E27FC236}">
                <a16:creationId xmlns:a16="http://schemas.microsoft.com/office/drawing/2014/main" id="{0EB63899-E3D4-DCCD-4C8B-5B1FBEEF4A1D}"/>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de-DE" smtClean="0"/>
              <a:pPr/>
              <a:t>‹Nr.›</a:t>
            </a:fld>
            <a:endParaRPr lang="de-DE" dirty="0"/>
          </a:p>
        </p:txBody>
      </p:sp>
      <p:sp>
        <p:nvSpPr>
          <p:cNvPr id="9" name="footer">
            <a:extLst>
              <a:ext uri="{FF2B5EF4-FFF2-40B4-BE49-F238E27FC236}">
                <a16:creationId xmlns:a16="http://schemas.microsoft.com/office/drawing/2014/main" id="{C5ED47DB-8540-05AD-415C-0B5939D86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US"/>
              <a:t>Layout Samples Route C – dark 001</a:t>
            </a:r>
            <a:endParaRPr lang="nl-NL" dirty="0"/>
          </a:p>
        </p:txBody>
      </p:sp>
      <p:sp>
        <p:nvSpPr>
          <p:cNvPr id="12" name="date">
            <a:extLst>
              <a:ext uri="{FF2B5EF4-FFF2-40B4-BE49-F238E27FC236}">
                <a16:creationId xmlns:a16="http://schemas.microsoft.com/office/drawing/2014/main" id="{441D55D6-5EE9-3219-A087-CB19EE52E95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Mai 2026</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sp>
        <p:nvSpPr>
          <p:cNvPr id="7" name="Textfeld 6">
            <a:extLst>
              <a:ext uri="{FF2B5EF4-FFF2-40B4-BE49-F238E27FC236}">
                <a16:creationId xmlns:a16="http://schemas.microsoft.com/office/drawing/2014/main" id="{590E8F9D-A4DE-AE00-CB5A-F5E8054C3DDC}"/>
              </a:ext>
            </a:extLst>
          </p:cNvPr>
          <p:cNvSpPr txBox="1"/>
          <p:nvPr userDrawn="1">
            <p:extLst>
              <p:ext uri="{1162E1C5-73C7-4A58-AE30-91384D911F3F}">
                <p184:classification xmlns:p184="http://schemas.microsoft.com/office/powerpoint/2018/4/main" val="hdr"/>
              </p:ext>
            </p:extLst>
          </p:nvPr>
        </p:nvSpPr>
        <p:spPr>
          <a:xfrm>
            <a:off x="4899025" y="63500"/>
            <a:ext cx="2414588" cy="121920"/>
          </a:xfrm>
          <a:prstGeom prst="rect">
            <a:avLst/>
          </a:prstGeom>
        </p:spPr>
        <p:txBody>
          <a:bodyPr horzOverflow="overflow" lIns="0" tIns="0" rIns="0" bIns="0">
            <a:spAutoFit/>
          </a:bodyPr>
          <a:lstStyle/>
          <a:p>
            <a:pPr algn="l"/>
            <a:r>
              <a:rPr lang="de-DE" sz="800">
                <a:solidFill>
                  <a:srgbClr val="000000">
                    <a:alpha val="50000"/>
                  </a:srgbClr>
                </a:solidFill>
                <a:latin typeface="Aptos" panose="020B0004020202020204" pitchFamily="34" charset="0"/>
              </a:rPr>
              <a:t>This information is for internal use and trusted partners</a:t>
            </a:r>
          </a:p>
        </p:txBody>
      </p:sp>
    </p:spTree>
    <p:extLst>
      <p:ext uri="{BB962C8B-B14F-4D97-AF65-F5344CB8AC3E}">
        <p14:creationId xmlns:p14="http://schemas.microsoft.com/office/powerpoint/2010/main" val="1542565692"/>
      </p:ext>
    </p:extLst>
  </p:cSld>
  <p:clrMap bg1="lt1" tx1="dk1" bg2="lt2" tx2="dk2" accent1="accent1" accent2="accent2" accent3="accent3" accent4="accent4" accent5="accent5" accent6="accent6" hlink="hlink" folHlink="folHlink"/>
  <p:sldLayoutIdLst>
    <p:sldLayoutId id="2147485363" r:id="rId1"/>
    <p:sldLayoutId id="2147485364" r:id="rId2"/>
    <p:sldLayoutId id="2147485365" r:id="rId3"/>
    <p:sldLayoutId id="2147485366" r:id="rId4"/>
    <p:sldLayoutId id="2147485367" r:id="rId5"/>
    <p:sldLayoutId id="2147485368" r:id="rId6"/>
    <p:sldLayoutId id="2147485369" r:id="rId7"/>
    <p:sldLayoutId id="2147485370" r:id="rId8"/>
    <p:sldLayoutId id="2147485371" r:id="rId9"/>
    <p:sldLayoutId id="2147485372" r:id="rId10"/>
    <p:sldLayoutId id="2147485373" r:id="rId11"/>
    <p:sldLayoutId id="2147485374" r:id="rId12"/>
    <p:sldLayoutId id="2147485375" r:id="rId13"/>
    <p:sldLayoutId id="2147485376" r:id="rId14"/>
    <p:sldLayoutId id="2147485377" r:id="rId15"/>
    <p:sldLayoutId id="2147485378" r:id="rId16"/>
    <p:sldLayoutId id="2147485379" r:id="rId17"/>
    <p:sldLayoutId id="2147485380" r:id="rId18"/>
    <p:sldLayoutId id="2147485381" r:id="rId19"/>
    <p:sldLayoutId id="2147485382" r:id="rId20"/>
    <p:sldLayoutId id="2147485383" r:id="rId21"/>
    <p:sldLayoutId id="2147485384" r:id="rId22"/>
    <p:sldLayoutId id="2147485385" r:id="rId23"/>
    <p:sldLayoutId id="2147485386" r:id="rId24"/>
    <p:sldLayoutId id="2147485387" r:id="rId25"/>
    <p:sldLayoutId id="2147485388" r:id="rId26"/>
    <p:sldLayoutId id="2147485389" r:id="rId27"/>
    <p:sldLayoutId id="2147485390" r:id="rId28"/>
    <p:sldLayoutId id="2147485391" r:id="rId29"/>
    <p:sldLayoutId id="2147485392" r:id="rId30"/>
    <p:sldLayoutId id="2147485393" r:id="rId31"/>
    <p:sldLayoutId id="2147485394" r:id="rId32"/>
    <p:sldLayoutId id="2147485395" r:id="rId33"/>
    <p:sldLayoutId id="2147485396" r:id="rId34"/>
    <p:sldLayoutId id="2147485397" r:id="rId35"/>
    <p:sldLayoutId id="2147485398" r:id="rId36"/>
    <p:sldLayoutId id="2147485399" r:id="rId37"/>
    <p:sldLayoutId id="2147485400" r:id="rId38"/>
    <p:sldLayoutId id="2147485401" r:id="rId39"/>
    <p:sldLayoutId id="2147485402" r:id="rId40"/>
    <p:sldLayoutId id="2147485403" r:id="rId41"/>
    <p:sldLayoutId id="2147485404" r:id="rId42"/>
    <p:sldLayoutId id="2147485405" r:id="rId43"/>
    <p:sldLayoutId id="2147485406" r:id="rId44"/>
    <p:sldLayoutId id="2147485407" r:id="rId45"/>
    <p:sldLayoutId id="2147485408" r:id="rId46"/>
    <p:sldLayoutId id="2147485409" r:id="rId47"/>
    <p:sldLayoutId id="2147485410" r:id="rId48"/>
    <p:sldLayoutId id="2147485411" r:id="rId49"/>
    <p:sldLayoutId id="2147485412" r:id="rId50"/>
    <p:sldLayoutId id="2147485413" r:id="rId51"/>
    <p:sldLayoutId id="2147485414" r:id="rId52"/>
    <p:sldLayoutId id="2147485415" r:id="rId53"/>
    <p:sldLayoutId id="2147485416" r:id="rId54"/>
    <p:sldLayoutId id="2147485417" r:id="rId55"/>
    <p:sldLayoutId id="2147485418" r:id="rId56"/>
    <p:sldLayoutId id="2147485419" r:id="rId57"/>
    <p:sldLayoutId id="2147485420" r:id="rId58"/>
    <p:sldLayoutId id="2147485421" r:id="rId59"/>
    <p:sldLayoutId id="2147485422" r:id="rId60"/>
    <p:sldLayoutId id="2147485423" r:id="rId61"/>
    <p:sldLayoutId id="2147485424" r:id="rId62"/>
    <p:sldLayoutId id="2147485425" r:id="rId63"/>
    <p:sldLayoutId id="2147485426" r:id="rId64"/>
    <p:sldLayoutId id="2147485427" r:id="rId65"/>
    <p:sldLayoutId id="2147485428" r:id="rId66"/>
    <p:sldLayoutId id="2147485429" r:id="rId67"/>
    <p:sldLayoutId id="2147485430" r:id="rId68"/>
    <p:sldLayoutId id="2147485431" r:id="rId69"/>
    <p:sldLayoutId id="2147485432" r:id="rId70"/>
    <p:sldLayoutId id="2147485433" r:id="rId71"/>
    <p:sldLayoutId id="2147485434" r:id="rId72"/>
    <p:sldLayoutId id="2147485435" r:id="rId73"/>
    <p:sldLayoutId id="2147485436" r:id="rId74"/>
    <p:sldLayoutId id="2147485437" r:id="rId75"/>
    <p:sldLayoutId id="2147485438" r:id="rId76"/>
    <p:sldLayoutId id="2147485439" r:id="rId77"/>
    <p:sldLayoutId id="2147485440" r:id="rId78"/>
    <p:sldLayoutId id="2147485441" r:id="rId79"/>
    <p:sldLayoutId id="2147485442" r:id="rId80"/>
    <p:sldLayoutId id="2147485443" r:id="rId81"/>
    <p:sldLayoutId id="2147485444" r:id="rId82"/>
    <p:sldLayoutId id="2147485445" r:id="rId83"/>
    <p:sldLayoutId id="2147485446" r:id="rId84"/>
    <p:sldLayoutId id="2147485447" r:id="rId85"/>
    <p:sldLayoutId id="2147485448" r:id="rId86"/>
    <p:sldLayoutId id="2147485449" r:id="rId87"/>
    <p:sldLayoutId id="2147485450" r:id="rId88"/>
    <p:sldLayoutId id="2147485451" r:id="rId89"/>
    <p:sldLayoutId id="2147485452" r:id="rId90"/>
    <p:sldLayoutId id="2147485453" r:id="rId91"/>
    <p:sldLayoutId id="2147485454" r:id="rId92"/>
    <p:sldLayoutId id="2147485455" r:id="rId93"/>
    <p:sldLayoutId id="2147485456" r:id="rId94"/>
    <p:sldLayoutId id="2147485457" r:id="rId95"/>
    <p:sldLayoutId id="2147485458" r:id="rId96"/>
    <p:sldLayoutId id="2147485459" r:id="rId97"/>
    <p:sldLayoutId id="2147485460" r:id="rId98"/>
    <p:sldLayoutId id="2147485461" r:id="rId99"/>
    <p:sldLayoutId id="2147485462" r:id="rId100"/>
    <p:sldLayoutId id="2147485463" r:id="rId101"/>
    <p:sldLayoutId id="2147485464" r:id="rId102"/>
    <p:sldLayoutId id="2147485465" r:id="rId103"/>
    <p:sldLayoutId id="2147485466" r:id="rId104"/>
  </p:sldLayoutIdLst>
  <p:hf hdr="0"/>
  <p:txStyles>
    <p:titleStyle>
      <a:lvl1pPr algn="l" defTabSz="914400" rtl="0" eaLnBrk="1" latinLnBrk="0" hangingPunct="1">
        <a:lnSpc>
          <a:spcPts val="2800"/>
        </a:lnSpc>
        <a:spcBef>
          <a:spcPct val="0"/>
        </a:spcBef>
        <a:buNone/>
        <a:tabLst>
          <a:tab pos="11029950" algn="r"/>
        </a:tabLst>
        <a:defRPr sz="2400" b="0" kern="1200" spc="0" baseline="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en-US" sz="1400" b="0" kern="1200" spc="40" baseline="0" noProof="0" dirty="0">
          <a:solidFill>
            <a:schemeClr val="accent5"/>
          </a:soli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5"/>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5"/>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accent4"/>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2954">
          <p15:clr>
            <a:srgbClr val="F26B43"/>
          </p15:clr>
        </p15:guide>
        <p15:guide id="39" orient="horz" pos="125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6" Type="http://schemas.openxmlformats.org/officeDocument/2006/relationships/image" Target="../media/image8.jpeg"/><Relationship Id="rId5" Type="http://schemas.openxmlformats.org/officeDocument/2006/relationships/image" Target="../media/image7.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77.xml"/><Relationship Id="rId1" Type="http://schemas.openxmlformats.org/officeDocument/2006/relationships/tags" Target="../tags/tag9.xml"/><Relationship Id="rId6" Type="http://schemas.openxmlformats.org/officeDocument/2006/relationships/image" Target="../media/image15.jpg"/><Relationship Id="rId5" Type="http://schemas.openxmlformats.org/officeDocument/2006/relationships/image" Target="../media/image11.emf"/><Relationship Id="rId4" Type="http://schemas.openxmlformats.org/officeDocument/2006/relationships/oleObject" Target="../embeddings/oleObject9.bin"/></Relationships>
</file>

<file path=ppt/slides/_rels/slide100.xml.rels><?xml version="1.0" encoding="UTF-8" standalone="yes"?>
<Relationships xmlns="http://schemas.openxmlformats.org/package/2006/relationships"><Relationship Id="rId3" Type="http://schemas.microsoft.com/office/2018/10/relationships/comments" Target="../comments/modernComment_7FFFDF04_7409AFEF.xml"/><Relationship Id="rId2" Type="http://schemas.openxmlformats.org/officeDocument/2006/relationships/slideLayout" Target="../slideLayouts/slideLayout11.xml"/><Relationship Id="rId1" Type="http://schemas.openxmlformats.org/officeDocument/2006/relationships/tags" Target="../tags/tag98.xml"/><Relationship Id="rId6" Type="http://schemas.openxmlformats.org/officeDocument/2006/relationships/image" Target="../media/image132.svg"/><Relationship Id="rId5" Type="http://schemas.openxmlformats.org/officeDocument/2006/relationships/image" Target="../media/image11.emf"/><Relationship Id="rId4" Type="http://schemas.openxmlformats.org/officeDocument/2006/relationships/oleObject" Target="../embeddings/oleObject54.bin"/></Relationships>
</file>

<file path=ppt/slides/_rels/slide101.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104.xml"/><Relationship Id="rId1" Type="http://schemas.openxmlformats.org/officeDocument/2006/relationships/tags" Target="../tags/tag99.xml"/><Relationship Id="rId5" Type="http://schemas.openxmlformats.org/officeDocument/2006/relationships/image" Target="../media/image11.emf"/><Relationship Id="rId4" Type="http://schemas.openxmlformats.org/officeDocument/2006/relationships/oleObject" Target="../embeddings/oleObject55.bin"/></Relationships>
</file>

<file path=ppt/slides/_rels/slide102.xml.rels><?xml version="1.0" encoding="UTF-8" standalone="yes"?>
<Relationships xmlns="http://schemas.openxmlformats.org/package/2006/relationships"><Relationship Id="rId3" Type="http://schemas.openxmlformats.org/officeDocument/2006/relationships/oleObject" Target="../embeddings/oleObject56.bin"/><Relationship Id="rId2" Type="http://schemas.openxmlformats.org/officeDocument/2006/relationships/slideLayout" Target="../slideLayouts/slideLayout6.xml"/><Relationship Id="rId1" Type="http://schemas.openxmlformats.org/officeDocument/2006/relationships/tags" Target="../tags/tag100.xml"/><Relationship Id="rId5" Type="http://schemas.openxmlformats.org/officeDocument/2006/relationships/image" Target="../media/image133.jpg"/><Relationship Id="rId4" Type="http://schemas.openxmlformats.org/officeDocument/2006/relationships/image" Target="../media/image23.emf"/></Relationships>
</file>

<file path=ppt/slides/_rels/slide103.xml.rels><?xml version="1.0" encoding="UTF-8" standalone="yes"?>
<Relationships xmlns="http://schemas.openxmlformats.org/package/2006/relationships"><Relationship Id="rId8" Type="http://schemas.openxmlformats.org/officeDocument/2006/relationships/image" Target="../media/image13.jpg"/><Relationship Id="rId3" Type="http://schemas.openxmlformats.org/officeDocument/2006/relationships/image" Target="../media/image135.jpg"/><Relationship Id="rId7" Type="http://schemas.openxmlformats.org/officeDocument/2006/relationships/image" Target="../media/image137.jpg"/><Relationship Id="rId12" Type="http://schemas.openxmlformats.org/officeDocument/2006/relationships/image" Target="../media/image140.jpg"/><Relationship Id="rId2" Type="http://schemas.openxmlformats.org/officeDocument/2006/relationships/image" Target="../media/image134.jpg"/><Relationship Id="rId1" Type="http://schemas.openxmlformats.org/officeDocument/2006/relationships/slideLayout" Target="../slideLayouts/slideLayout12.xml"/><Relationship Id="rId6" Type="http://schemas.openxmlformats.org/officeDocument/2006/relationships/image" Target="../media/image136.jpg"/><Relationship Id="rId11" Type="http://schemas.openxmlformats.org/officeDocument/2006/relationships/image" Target="../media/image14.jpg"/><Relationship Id="rId5" Type="http://schemas.openxmlformats.org/officeDocument/2006/relationships/image" Target="../media/image10.jpg"/><Relationship Id="rId10" Type="http://schemas.openxmlformats.org/officeDocument/2006/relationships/image" Target="../media/image139.jpg"/><Relationship Id="rId4" Type="http://schemas.openxmlformats.org/officeDocument/2006/relationships/image" Target="../media/image45.jpg"/><Relationship Id="rId9" Type="http://schemas.openxmlformats.org/officeDocument/2006/relationships/image" Target="../media/image138.jp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3.xml"/><Relationship Id="rId1" Type="http://schemas.openxmlformats.org/officeDocument/2006/relationships/tags" Target="../tags/tag101.xml"/><Relationship Id="rId6" Type="http://schemas.openxmlformats.org/officeDocument/2006/relationships/image" Target="../media/image11.emf"/><Relationship Id="rId5" Type="http://schemas.openxmlformats.org/officeDocument/2006/relationships/oleObject" Target="../embeddings/oleObject10.bin"/><Relationship Id="rId4" Type="http://schemas.openxmlformats.org/officeDocument/2006/relationships/image" Target="../media/image141.png"/></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52.xml"/><Relationship Id="rId2" Type="http://schemas.openxmlformats.org/officeDocument/2006/relationships/slideLayout" Target="../slideLayouts/slideLayout104.xml"/><Relationship Id="rId1" Type="http://schemas.openxmlformats.org/officeDocument/2006/relationships/tags" Target="../tags/tag102.xml"/><Relationship Id="rId5" Type="http://schemas.openxmlformats.org/officeDocument/2006/relationships/image" Target="../media/image11.emf"/><Relationship Id="rId4" Type="http://schemas.openxmlformats.org/officeDocument/2006/relationships/oleObject" Target="../embeddings/oleObject57.bin"/></Relationships>
</file>

<file path=ppt/slides/_rels/slide106.xml.rels><?xml version="1.0" encoding="UTF-8" standalone="yes"?>
<Relationships xmlns="http://schemas.openxmlformats.org/package/2006/relationships"><Relationship Id="rId8" Type="http://schemas.openxmlformats.org/officeDocument/2006/relationships/image" Target="../media/image144.png"/><Relationship Id="rId3" Type="http://schemas.openxmlformats.org/officeDocument/2006/relationships/notesSlide" Target="../notesSlides/notesSlide53.xml"/><Relationship Id="rId7" Type="http://schemas.openxmlformats.org/officeDocument/2006/relationships/image" Target="../media/image143.png"/><Relationship Id="rId2" Type="http://schemas.openxmlformats.org/officeDocument/2006/relationships/slideLayout" Target="../slideLayouts/slideLayout3.xml"/><Relationship Id="rId1" Type="http://schemas.openxmlformats.org/officeDocument/2006/relationships/tags" Target="../tags/tag103.xml"/><Relationship Id="rId6" Type="http://schemas.openxmlformats.org/officeDocument/2006/relationships/image" Target="../media/image142.png"/><Relationship Id="rId11" Type="http://schemas.openxmlformats.org/officeDocument/2006/relationships/image" Target="../media/image146.svg"/><Relationship Id="rId5" Type="http://schemas.openxmlformats.org/officeDocument/2006/relationships/image" Target="../media/image11.emf"/><Relationship Id="rId10" Type="http://schemas.openxmlformats.org/officeDocument/2006/relationships/image" Target="../media/image1.svg"/><Relationship Id="rId4" Type="http://schemas.openxmlformats.org/officeDocument/2006/relationships/oleObject" Target="../embeddings/oleObject58.bin"/><Relationship Id="rId9" Type="http://schemas.openxmlformats.org/officeDocument/2006/relationships/image" Target="../media/image145.png"/></Relationships>
</file>

<file path=ppt/slides/_rels/slide107.xml.rels><?xml version="1.0" encoding="UTF-8" standalone="yes"?>
<Relationships xmlns="http://schemas.openxmlformats.org/package/2006/relationships"><Relationship Id="rId3" Type="http://schemas.openxmlformats.org/officeDocument/2006/relationships/oleObject" Target="../embeddings/oleObject59.bin"/><Relationship Id="rId2" Type="http://schemas.openxmlformats.org/officeDocument/2006/relationships/slideLayout" Target="../slideLayouts/slideLayout6.xml"/><Relationship Id="rId1" Type="http://schemas.openxmlformats.org/officeDocument/2006/relationships/tags" Target="../tags/tag104.xml"/><Relationship Id="rId5" Type="http://schemas.openxmlformats.org/officeDocument/2006/relationships/image" Target="../media/image133.jpg"/><Relationship Id="rId4" Type="http://schemas.openxmlformats.org/officeDocument/2006/relationships/image" Target="../media/image23.emf"/></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60.bin"/><Relationship Id="rId2" Type="http://schemas.openxmlformats.org/officeDocument/2006/relationships/slideLayout" Target="../slideLayouts/slideLayout4.xml"/><Relationship Id="rId1" Type="http://schemas.openxmlformats.org/officeDocument/2006/relationships/tags" Target="../tags/tag105.xml"/><Relationship Id="rId4" Type="http://schemas.openxmlformats.org/officeDocument/2006/relationships/image" Target="../media/image11.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04.xml"/><Relationship Id="rId1" Type="http://schemas.openxmlformats.org/officeDocument/2006/relationships/tags" Target="../tags/tag10.xml"/><Relationship Id="rId5" Type="http://schemas.openxmlformats.org/officeDocument/2006/relationships/image" Target="../media/image11.emf"/><Relationship Id="rId4" Type="http://schemas.openxmlformats.org/officeDocument/2006/relationships/oleObject" Target="../embeddings/oleObject10.bin"/></Relationships>
</file>

<file path=ppt/slides/_rels/slide110.xml.rels><?xml version="1.0" encoding="UTF-8" standalone="yes"?>
<Relationships xmlns="http://schemas.openxmlformats.org/package/2006/relationships"><Relationship Id="rId8" Type="http://schemas.openxmlformats.org/officeDocument/2006/relationships/image" Target="../media/image153.png"/><Relationship Id="rId3" Type="http://schemas.openxmlformats.org/officeDocument/2006/relationships/image" Target="../media/image148.png"/><Relationship Id="rId7" Type="http://schemas.openxmlformats.org/officeDocument/2006/relationships/image" Target="../media/image152.png"/><Relationship Id="rId2" Type="http://schemas.openxmlformats.org/officeDocument/2006/relationships/image" Target="../media/image147.png"/><Relationship Id="rId1" Type="http://schemas.openxmlformats.org/officeDocument/2006/relationships/slideLayout" Target="../slideLayouts/slideLayout10.xml"/><Relationship Id="rId6" Type="http://schemas.openxmlformats.org/officeDocument/2006/relationships/image" Target="../media/image151.png"/><Relationship Id="rId5" Type="http://schemas.openxmlformats.org/officeDocument/2006/relationships/image" Target="../media/image150.png"/><Relationship Id="rId4" Type="http://schemas.openxmlformats.org/officeDocument/2006/relationships/image" Target="../media/image149.png"/><Relationship Id="rId9" Type="http://schemas.openxmlformats.org/officeDocument/2006/relationships/image" Target="../media/image154.svg"/></Relationships>
</file>

<file path=ppt/slides/_rels/slide111.xml.rels><?xml version="1.0" encoding="UTF-8" standalone="yes"?>
<Relationships xmlns="http://schemas.openxmlformats.org/package/2006/relationships"><Relationship Id="rId3" Type="http://schemas.openxmlformats.org/officeDocument/2006/relationships/notesSlide" Target="../notesSlides/notesSlide54.xml"/><Relationship Id="rId2" Type="http://schemas.openxmlformats.org/officeDocument/2006/relationships/slideLayout" Target="../slideLayouts/slideLayout11.xml"/><Relationship Id="rId1" Type="http://schemas.openxmlformats.org/officeDocument/2006/relationships/tags" Target="../tags/tag106.xml"/><Relationship Id="rId5" Type="http://schemas.openxmlformats.org/officeDocument/2006/relationships/image" Target="../media/image11.emf"/><Relationship Id="rId4" Type="http://schemas.openxmlformats.org/officeDocument/2006/relationships/oleObject" Target="../embeddings/oleObject61.bin"/></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6.xml"/><Relationship Id="rId1" Type="http://schemas.openxmlformats.org/officeDocument/2006/relationships/tags" Target="../tags/tag107.xml"/><Relationship Id="rId5" Type="http://schemas.openxmlformats.org/officeDocument/2006/relationships/image" Target="../media/image155.jpeg"/><Relationship Id="rId4" Type="http://schemas.openxmlformats.org/officeDocument/2006/relationships/image" Target="../media/image11.emf"/></Relationships>
</file>

<file path=ppt/slides/_rels/slide113.xml.rels><?xml version="1.0" encoding="UTF-8" standalone="yes"?>
<Relationships xmlns="http://schemas.openxmlformats.org/package/2006/relationships"><Relationship Id="rId3" Type="http://schemas.openxmlformats.org/officeDocument/2006/relationships/notesSlide" Target="../notesSlides/notesSlide55.xml"/><Relationship Id="rId2" Type="http://schemas.openxmlformats.org/officeDocument/2006/relationships/slideLayout" Target="../slideLayouts/slideLayout6.xml"/><Relationship Id="rId1" Type="http://schemas.openxmlformats.org/officeDocument/2006/relationships/tags" Target="../tags/tag108.xml"/><Relationship Id="rId6" Type="http://schemas.openxmlformats.org/officeDocument/2006/relationships/image" Target="../media/image156.png"/><Relationship Id="rId5" Type="http://schemas.openxmlformats.org/officeDocument/2006/relationships/image" Target="../media/image11.emf"/><Relationship Id="rId4" Type="http://schemas.openxmlformats.org/officeDocument/2006/relationships/oleObject" Target="../embeddings/oleObject11.bin"/></Relationships>
</file>

<file path=ppt/slides/_rels/slide114.xml.rels><?xml version="1.0" encoding="UTF-8" standalone="yes"?>
<Relationships xmlns="http://schemas.openxmlformats.org/package/2006/relationships"><Relationship Id="rId3" Type="http://schemas.openxmlformats.org/officeDocument/2006/relationships/oleObject" Target="../embeddings/oleObject62.bin"/><Relationship Id="rId2" Type="http://schemas.openxmlformats.org/officeDocument/2006/relationships/slideLayout" Target="../slideLayouts/slideLayout6.xml"/><Relationship Id="rId1" Type="http://schemas.openxmlformats.org/officeDocument/2006/relationships/tags" Target="../tags/tag109.xml"/><Relationship Id="rId4" Type="http://schemas.openxmlformats.org/officeDocument/2006/relationships/image" Target="../media/image11.emf"/></Relationships>
</file>

<file path=ppt/slides/_rels/slide115.xml.rels><?xml version="1.0" encoding="UTF-8" standalone="yes"?>
<Relationships xmlns="http://schemas.openxmlformats.org/package/2006/relationships"><Relationship Id="rId3" Type="http://schemas.openxmlformats.org/officeDocument/2006/relationships/oleObject" Target="../embeddings/oleObject63.bin"/><Relationship Id="rId2" Type="http://schemas.openxmlformats.org/officeDocument/2006/relationships/slideLayout" Target="../slideLayouts/slideLayout7.xml"/><Relationship Id="rId1" Type="http://schemas.openxmlformats.org/officeDocument/2006/relationships/tags" Target="../tags/tag110.xml"/><Relationship Id="rId5" Type="http://schemas.openxmlformats.org/officeDocument/2006/relationships/image" Target="../media/image157.png"/><Relationship Id="rId4" Type="http://schemas.openxmlformats.org/officeDocument/2006/relationships/image" Target="../media/image11.emf"/></Relationships>
</file>

<file path=ppt/slides/_rels/slide116.xml.rels><?xml version="1.0" encoding="UTF-8" standalone="yes"?>
<Relationships xmlns="http://schemas.openxmlformats.org/package/2006/relationships"><Relationship Id="rId3" Type="http://schemas.openxmlformats.org/officeDocument/2006/relationships/oleObject" Target="../embeddings/oleObject64.bin"/><Relationship Id="rId2" Type="http://schemas.openxmlformats.org/officeDocument/2006/relationships/slideLayout" Target="../slideLayouts/slideLayout49.xml"/><Relationship Id="rId1" Type="http://schemas.openxmlformats.org/officeDocument/2006/relationships/tags" Target="../tags/tag111.xml"/><Relationship Id="rId4" Type="http://schemas.openxmlformats.org/officeDocument/2006/relationships/image" Target="../media/image11.emf"/></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04.xml"/></Relationships>
</file>

<file path=ppt/slides/_rels/slide118.xml.rels><?xml version="1.0" encoding="UTF-8" standalone="yes"?>
<Relationships xmlns="http://schemas.openxmlformats.org/package/2006/relationships"><Relationship Id="rId8" Type="http://schemas.openxmlformats.org/officeDocument/2006/relationships/image" Target="../media/image159.svg"/><Relationship Id="rId13" Type="http://schemas.openxmlformats.org/officeDocument/2006/relationships/image" Target="../media/image164.svg"/><Relationship Id="rId3" Type="http://schemas.openxmlformats.org/officeDocument/2006/relationships/oleObject" Target="../embeddings/oleObject60.bin"/><Relationship Id="rId7" Type="http://schemas.openxmlformats.org/officeDocument/2006/relationships/image" Target="../media/image158.svg"/><Relationship Id="rId12" Type="http://schemas.openxmlformats.org/officeDocument/2006/relationships/image" Target="../media/image163.svg"/><Relationship Id="rId2" Type="http://schemas.openxmlformats.org/officeDocument/2006/relationships/slideLayout" Target="../slideLayouts/slideLayout11.xml"/><Relationship Id="rId16" Type="http://schemas.openxmlformats.org/officeDocument/2006/relationships/image" Target="../media/image28.svg"/><Relationship Id="rId1" Type="http://schemas.openxmlformats.org/officeDocument/2006/relationships/tags" Target="../tags/tag112.xml"/><Relationship Id="rId6" Type="http://schemas.openxmlformats.org/officeDocument/2006/relationships/image" Target="../media/image178.png"/><Relationship Id="rId11" Type="http://schemas.openxmlformats.org/officeDocument/2006/relationships/image" Target="../media/image162.svg"/><Relationship Id="rId5" Type="http://schemas.microsoft.com/office/2014/relationships/chartEx" Target="../charts/chartEx1.xml"/><Relationship Id="rId15" Type="http://schemas.openxmlformats.org/officeDocument/2006/relationships/image" Target="../media/image166.svg"/><Relationship Id="rId10" Type="http://schemas.openxmlformats.org/officeDocument/2006/relationships/image" Target="../media/image161.svg"/><Relationship Id="rId4" Type="http://schemas.openxmlformats.org/officeDocument/2006/relationships/image" Target="../media/image11.emf"/><Relationship Id="rId9" Type="http://schemas.openxmlformats.org/officeDocument/2006/relationships/image" Target="../media/image160.svg"/><Relationship Id="rId14" Type="http://schemas.openxmlformats.org/officeDocument/2006/relationships/image" Target="../media/image165.svg"/></Relationships>
</file>

<file path=ppt/slides/_rels/slide119.xml.rels><?xml version="1.0" encoding="UTF-8" standalone="yes"?>
<Relationships xmlns="http://schemas.openxmlformats.org/package/2006/relationships"><Relationship Id="rId8" Type="http://schemas.openxmlformats.org/officeDocument/2006/relationships/image" Target="../media/image169.svg"/><Relationship Id="rId13" Type="http://schemas.openxmlformats.org/officeDocument/2006/relationships/image" Target="../media/image71.svg"/><Relationship Id="rId3" Type="http://schemas.openxmlformats.org/officeDocument/2006/relationships/oleObject" Target="../embeddings/oleObject13.bin"/><Relationship Id="rId7" Type="http://schemas.openxmlformats.org/officeDocument/2006/relationships/image" Target="../media/image168.svg"/><Relationship Id="rId12" Type="http://schemas.openxmlformats.org/officeDocument/2006/relationships/image" Target="../media/image173.svg"/><Relationship Id="rId17" Type="http://schemas.openxmlformats.org/officeDocument/2006/relationships/image" Target="../media/image77.svg"/><Relationship Id="rId2" Type="http://schemas.openxmlformats.org/officeDocument/2006/relationships/slideLayout" Target="../slideLayouts/slideLayout11.xml"/><Relationship Id="rId16" Type="http://schemas.openxmlformats.org/officeDocument/2006/relationships/image" Target="../media/image176.svg"/><Relationship Id="rId1" Type="http://schemas.openxmlformats.org/officeDocument/2006/relationships/tags" Target="../tags/tag113.xml"/><Relationship Id="rId6" Type="http://schemas.openxmlformats.org/officeDocument/2006/relationships/image" Target="../media/image68.svg"/><Relationship Id="rId11" Type="http://schemas.openxmlformats.org/officeDocument/2006/relationships/image" Target="../media/image172.svg"/><Relationship Id="rId5" Type="http://schemas.openxmlformats.org/officeDocument/2006/relationships/image" Target="../media/image167.svg"/><Relationship Id="rId15" Type="http://schemas.openxmlformats.org/officeDocument/2006/relationships/image" Target="../media/image175.svg"/><Relationship Id="rId10" Type="http://schemas.openxmlformats.org/officeDocument/2006/relationships/image" Target="../media/image171.svg"/><Relationship Id="rId4" Type="http://schemas.openxmlformats.org/officeDocument/2006/relationships/image" Target="../media/image11.emf"/><Relationship Id="rId9" Type="http://schemas.openxmlformats.org/officeDocument/2006/relationships/image" Target="../media/image170.svg"/><Relationship Id="rId14" Type="http://schemas.openxmlformats.org/officeDocument/2006/relationships/image" Target="../media/image174.svg"/></Relationships>
</file>

<file path=ppt/slides/_rels/slide12.xml.rels><?xml version="1.0" encoding="UTF-8" standalone="yes"?>
<Relationships xmlns="http://schemas.openxmlformats.org/package/2006/relationships"><Relationship Id="rId8" Type="http://schemas.openxmlformats.org/officeDocument/2006/relationships/hyperlink" Target="https://valantic.com/" TargetMode="External"/><Relationship Id="rId3" Type="http://schemas.openxmlformats.org/officeDocument/2006/relationships/notesSlide" Target="../notesSlides/notesSlide12.xml"/><Relationship Id="rId7" Type="http://schemas.openxmlformats.org/officeDocument/2006/relationships/image" Target="../media/image17.svg"/><Relationship Id="rId2" Type="http://schemas.openxmlformats.org/officeDocument/2006/relationships/slideLayout" Target="../slideLayouts/slideLayout66.xml"/><Relationship Id="rId1" Type="http://schemas.openxmlformats.org/officeDocument/2006/relationships/tags" Target="../tags/tag11.xml"/><Relationship Id="rId6" Type="http://schemas.openxmlformats.org/officeDocument/2006/relationships/image" Target="../media/image16.jpeg"/><Relationship Id="rId5" Type="http://schemas.openxmlformats.org/officeDocument/2006/relationships/image" Target="../media/image11.emf"/><Relationship Id="rId4" Type="http://schemas.openxmlformats.org/officeDocument/2006/relationships/oleObject" Target="../embeddings/oleObject11.bin"/></Relationships>
</file>

<file path=ppt/slides/_rels/slide120.xml.rels><?xml version="1.0" encoding="UTF-8" standalone="yes"?>
<Relationships xmlns="http://schemas.openxmlformats.org/package/2006/relationships"><Relationship Id="rId8" Type="http://schemas.openxmlformats.org/officeDocument/2006/relationships/tags" Target="../tags/tag121.xml"/><Relationship Id="rId13" Type="http://schemas.openxmlformats.org/officeDocument/2006/relationships/tags" Target="../tags/tag126.xml"/><Relationship Id="rId18" Type="http://schemas.openxmlformats.org/officeDocument/2006/relationships/slideLayout" Target="../slideLayouts/slideLayout7.xml"/><Relationship Id="rId3" Type="http://schemas.openxmlformats.org/officeDocument/2006/relationships/tags" Target="../tags/tag116.xml"/><Relationship Id="rId7" Type="http://schemas.openxmlformats.org/officeDocument/2006/relationships/tags" Target="../tags/tag120.xml"/><Relationship Id="rId12" Type="http://schemas.openxmlformats.org/officeDocument/2006/relationships/tags" Target="../tags/tag125.xml"/><Relationship Id="rId17" Type="http://schemas.openxmlformats.org/officeDocument/2006/relationships/tags" Target="../tags/tag130.xml"/><Relationship Id="rId2" Type="http://schemas.openxmlformats.org/officeDocument/2006/relationships/tags" Target="../tags/tag115.xml"/><Relationship Id="rId16" Type="http://schemas.openxmlformats.org/officeDocument/2006/relationships/tags" Target="../tags/tag129.xml"/><Relationship Id="rId20" Type="http://schemas.openxmlformats.org/officeDocument/2006/relationships/image" Target="../media/image11.emf"/><Relationship Id="rId1" Type="http://schemas.openxmlformats.org/officeDocument/2006/relationships/tags" Target="../tags/tag114.xml"/><Relationship Id="rId6" Type="http://schemas.openxmlformats.org/officeDocument/2006/relationships/tags" Target="../tags/tag119.xml"/><Relationship Id="rId11" Type="http://schemas.openxmlformats.org/officeDocument/2006/relationships/tags" Target="../tags/tag124.xml"/><Relationship Id="rId5" Type="http://schemas.openxmlformats.org/officeDocument/2006/relationships/tags" Target="../tags/tag118.xml"/><Relationship Id="rId15" Type="http://schemas.openxmlformats.org/officeDocument/2006/relationships/tags" Target="../tags/tag128.xml"/><Relationship Id="rId10" Type="http://schemas.openxmlformats.org/officeDocument/2006/relationships/tags" Target="../tags/tag123.xml"/><Relationship Id="rId19" Type="http://schemas.openxmlformats.org/officeDocument/2006/relationships/oleObject" Target="../embeddings/oleObject65.bin"/><Relationship Id="rId4" Type="http://schemas.openxmlformats.org/officeDocument/2006/relationships/tags" Target="../tags/tag117.xml"/><Relationship Id="rId9" Type="http://schemas.openxmlformats.org/officeDocument/2006/relationships/tags" Target="../tags/tag122.xml"/><Relationship Id="rId14" Type="http://schemas.openxmlformats.org/officeDocument/2006/relationships/tags" Target="../tags/tag127.xml"/></Relationships>
</file>

<file path=ppt/slides/_rels/slide121.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9.xml"/><Relationship Id="rId1" Type="http://schemas.openxmlformats.org/officeDocument/2006/relationships/tags" Target="../tags/tag131.xml"/><Relationship Id="rId4" Type="http://schemas.openxmlformats.org/officeDocument/2006/relationships/image" Target="../media/image11.emf"/></Relationships>
</file>

<file path=ppt/slides/_rels/slide122.xml.rels><?xml version="1.0" encoding="UTF-8" standalone="yes"?>
<Relationships xmlns="http://schemas.openxmlformats.org/package/2006/relationships"><Relationship Id="rId3" Type="http://schemas.openxmlformats.org/officeDocument/2006/relationships/oleObject" Target="../embeddings/oleObject66.bin"/><Relationship Id="rId2" Type="http://schemas.openxmlformats.org/officeDocument/2006/relationships/slideLayout" Target="../slideLayouts/slideLayout3.xml"/><Relationship Id="rId1" Type="http://schemas.openxmlformats.org/officeDocument/2006/relationships/tags" Target="../tags/tag132.xml"/><Relationship Id="rId4" Type="http://schemas.openxmlformats.org/officeDocument/2006/relationships/image" Target="../media/image177.emf"/></Relationships>
</file>

<file path=ppt/slides/_rels/slide123.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8.xml"/><Relationship Id="rId1" Type="http://schemas.openxmlformats.org/officeDocument/2006/relationships/tags" Target="../tags/tag133.xml"/><Relationship Id="rId4" Type="http://schemas.openxmlformats.org/officeDocument/2006/relationships/image" Target="../media/image11.emf"/></Relationships>
</file>

<file path=ppt/slides/_rels/slide124.xml.rels><?xml version="1.0" encoding="UTF-8" standalone="yes"?>
<Relationships xmlns="http://schemas.openxmlformats.org/package/2006/relationships"><Relationship Id="rId3" Type="http://schemas.openxmlformats.org/officeDocument/2006/relationships/oleObject" Target="../embeddings/oleObject65.bin"/><Relationship Id="rId2" Type="http://schemas.openxmlformats.org/officeDocument/2006/relationships/slideLayout" Target="../slideLayouts/slideLayout8.xml"/><Relationship Id="rId1" Type="http://schemas.openxmlformats.org/officeDocument/2006/relationships/tags" Target="../tags/tag134.xml"/><Relationship Id="rId4" Type="http://schemas.openxmlformats.org/officeDocument/2006/relationships/image" Target="../media/image11.emf"/></Relationships>
</file>

<file path=ppt/slides/_rels/slide125.xml.rels><?xml version="1.0" encoding="UTF-8" standalone="yes"?>
<Relationships xmlns="http://schemas.openxmlformats.org/package/2006/relationships"><Relationship Id="rId8" Type="http://schemas.openxmlformats.org/officeDocument/2006/relationships/image" Target="../media/image181.svg"/><Relationship Id="rId13" Type="http://schemas.openxmlformats.org/officeDocument/2006/relationships/image" Target="../media/image186.svg"/><Relationship Id="rId3" Type="http://schemas.openxmlformats.org/officeDocument/2006/relationships/oleObject" Target="../embeddings/oleObject41.bin"/><Relationship Id="rId7" Type="http://schemas.openxmlformats.org/officeDocument/2006/relationships/image" Target="../media/image180.svg"/><Relationship Id="rId12" Type="http://schemas.openxmlformats.org/officeDocument/2006/relationships/image" Target="../media/image185.svg"/><Relationship Id="rId2" Type="http://schemas.openxmlformats.org/officeDocument/2006/relationships/slideLayout" Target="../slideLayouts/slideLayout9.xml"/><Relationship Id="rId1" Type="http://schemas.openxmlformats.org/officeDocument/2006/relationships/tags" Target="../tags/tag135.xml"/><Relationship Id="rId6" Type="http://schemas.openxmlformats.org/officeDocument/2006/relationships/image" Target="../media/image179.svg"/><Relationship Id="rId11" Type="http://schemas.openxmlformats.org/officeDocument/2006/relationships/image" Target="../media/image184.svg"/><Relationship Id="rId5" Type="http://schemas.openxmlformats.org/officeDocument/2006/relationships/image" Target="../media/image178.svg"/><Relationship Id="rId10" Type="http://schemas.openxmlformats.org/officeDocument/2006/relationships/image" Target="../media/image183.svg"/><Relationship Id="rId4" Type="http://schemas.openxmlformats.org/officeDocument/2006/relationships/image" Target="../media/image11.emf"/><Relationship Id="rId9" Type="http://schemas.openxmlformats.org/officeDocument/2006/relationships/image" Target="../media/image182.svg"/><Relationship Id="rId14" Type="http://schemas.openxmlformats.org/officeDocument/2006/relationships/image" Target="../media/image187.sv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9.svg"/><Relationship Id="rId2" Type="http://schemas.openxmlformats.org/officeDocument/2006/relationships/slideLayout" Target="../slideLayouts/slideLayout79.xml"/><Relationship Id="rId1" Type="http://schemas.openxmlformats.org/officeDocument/2006/relationships/tags" Target="../tags/tag12.xml"/><Relationship Id="rId6" Type="http://schemas.openxmlformats.org/officeDocument/2006/relationships/image" Target="../media/image18.jpg"/><Relationship Id="rId5" Type="http://schemas.openxmlformats.org/officeDocument/2006/relationships/image" Target="../media/image11.emf"/><Relationship Id="rId4" Type="http://schemas.openxmlformats.org/officeDocument/2006/relationships/oleObject" Target="../embeddings/oleObject11.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9.svg"/><Relationship Id="rId2" Type="http://schemas.openxmlformats.org/officeDocument/2006/relationships/slideLayout" Target="../slideLayouts/slideLayout80.xml"/><Relationship Id="rId1" Type="http://schemas.openxmlformats.org/officeDocument/2006/relationships/tags" Target="../tags/tag13.xml"/><Relationship Id="rId6" Type="http://schemas.openxmlformats.org/officeDocument/2006/relationships/image" Target="../media/image18.jpg"/><Relationship Id="rId5" Type="http://schemas.openxmlformats.org/officeDocument/2006/relationships/image" Target="../media/image11.emf"/><Relationship Id="rId4" Type="http://schemas.openxmlformats.org/officeDocument/2006/relationships/oleObject" Target="../embeddings/oleObject11.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2.bin"/><Relationship Id="rId7" Type="http://schemas.openxmlformats.org/officeDocument/2006/relationships/image" Target="../media/image21.svg"/><Relationship Id="rId2" Type="http://schemas.openxmlformats.org/officeDocument/2006/relationships/slideLayout" Target="../slideLayouts/slideLayout81.xml"/><Relationship Id="rId1" Type="http://schemas.openxmlformats.org/officeDocument/2006/relationships/tags" Target="../tags/tag14.xml"/><Relationship Id="rId6" Type="http://schemas.openxmlformats.org/officeDocument/2006/relationships/image" Target="../media/image20.jpeg"/><Relationship Id="rId5" Type="http://schemas.openxmlformats.org/officeDocument/2006/relationships/chart" Target="../charts/chart1.xml"/><Relationship Id="rId4" Type="http://schemas.openxmlformats.org/officeDocument/2006/relationships/image" Target="../media/image11.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82.xml"/><Relationship Id="rId1" Type="http://schemas.openxmlformats.org/officeDocument/2006/relationships/tags" Target="../tags/tag15.xml"/><Relationship Id="rId5" Type="http://schemas.openxmlformats.org/officeDocument/2006/relationships/image" Target="../media/image20.jpeg"/><Relationship Id="rId4" Type="http://schemas.openxmlformats.org/officeDocument/2006/relationships/image" Target="../media/image11.emf"/></Relationships>
</file>

<file path=ppt/slides/_rels/slide17.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3.xml"/></Relationships>
</file>

<file path=ppt/slides/_rels/slide18.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5.xml"/></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6.xml"/><Relationship Id="rId1" Type="http://schemas.openxmlformats.org/officeDocument/2006/relationships/tags" Target="../tags/tag16.xml"/><Relationship Id="rId6" Type="http://schemas.openxmlformats.org/officeDocument/2006/relationships/image" Target="../media/image22.jpg"/><Relationship Id="rId5" Type="http://schemas.openxmlformats.org/officeDocument/2006/relationships/image" Target="../media/image11.emf"/><Relationship Id="rId4" Type="http://schemas.openxmlformats.org/officeDocument/2006/relationships/oleObject" Target="../embeddings/oleObject14.bin"/></Relationships>
</file>

<file path=ppt/slides/_rels/slide2.xml.rels><?xml version="1.0" encoding="UTF-8" standalone="yes"?>
<Relationships xmlns="http://schemas.openxmlformats.org/package/2006/relationships"><Relationship Id="rId3" Type="http://schemas.openxmlformats.org/officeDocument/2006/relationships/hyperlink" Target="https://valanticgroup.sharepoint.com/sites/ContentHub/Image%20Library/Forms/AllItems.aspx" TargetMode="External"/><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hyperlink" Target="https://brand.valantic.com/" TargetMode="External"/></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7.xml"/><Relationship Id="rId1" Type="http://schemas.openxmlformats.org/officeDocument/2006/relationships/tags" Target="../tags/tag17.xml"/><Relationship Id="rId6" Type="http://schemas.openxmlformats.org/officeDocument/2006/relationships/image" Target="../media/image22.jpg"/><Relationship Id="rId5" Type="http://schemas.openxmlformats.org/officeDocument/2006/relationships/image" Target="../media/image11.emf"/><Relationship Id="rId4" Type="http://schemas.openxmlformats.org/officeDocument/2006/relationships/oleObject" Target="../embeddings/oleObject14.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8.xml"/><Relationship Id="rId1" Type="http://schemas.openxmlformats.org/officeDocument/2006/relationships/tags" Target="../tags/tag18.xml"/><Relationship Id="rId6" Type="http://schemas.openxmlformats.org/officeDocument/2006/relationships/image" Target="../media/image22.jpg"/><Relationship Id="rId5" Type="http://schemas.openxmlformats.org/officeDocument/2006/relationships/image" Target="../media/image11.emf"/><Relationship Id="rId4" Type="http://schemas.openxmlformats.org/officeDocument/2006/relationships/oleObject" Target="../embeddings/oleObject15.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9.xml"/><Relationship Id="rId1" Type="http://schemas.openxmlformats.org/officeDocument/2006/relationships/tags" Target="../tags/tag19.xml"/><Relationship Id="rId6" Type="http://schemas.openxmlformats.org/officeDocument/2006/relationships/image" Target="../media/image22.jpg"/><Relationship Id="rId5" Type="http://schemas.openxmlformats.org/officeDocument/2006/relationships/image" Target="../media/image11.emf"/><Relationship Id="rId4" Type="http://schemas.openxmlformats.org/officeDocument/2006/relationships/oleObject" Target="../embeddings/oleObject15.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90.xml"/><Relationship Id="rId1" Type="http://schemas.openxmlformats.org/officeDocument/2006/relationships/tags" Target="../tags/tag20.xml"/><Relationship Id="rId6" Type="http://schemas.openxmlformats.org/officeDocument/2006/relationships/image" Target="../media/image22.jpg"/><Relationship Id="rId5" Type="http://schemas.openxmlformats.org/officeDocument/2006/relationships/image" Target="../media/image23.emf"/><Relationship Id="rId4" Type="http://schemas.openxmlformats.org/officeDocument/2006/relationships/oleObject" Target="../embeddings/oleObject11.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104.xml"/><Relationship Id="rId1" Type="http://schemas.openxmlformats.org/officeDocument/2006/relationships/tags" Target="../tags/tag21.xml"/><Relationship Id="rId5" Type="http://schemas.openxmlformats.org/officeDocument/2006/relationships/image" Target="../media/image11.emf"/><Relationship Id="rId4" Type="http://schemas.openxmlformats.org/officeDocument/2006/relationships/oleObject" Target="../embeddings/oleObject16.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78.xml"/><Relationship Id="rId1" Type="http://schemas.openxmlformats.org/officeDocument/2006/relationships/tags" Target="../tags/tag22.xml"/><Relationship Id="rId6" Type="http://schemas.openxmlformats.org/officeDocument/2006/relationships/image" Target="../media/image24.jpg"/><Relationship Id="rId5" Type="http://schemas.openxmlformats.org/officeDocument/2006/relationships/image" Target="../media/image11.emf"/><Relationship Id="rId4" Type="http://schemas.openxmlformats.org/officeDocument/2006/relationships/oleObject" Target="../embeddings/oleObject17.bin"/></Relationships>
</file>

<file path=ppt/slides/_rels/slide26.xml.rels><?xml version="1.0" encoding="UTF-8" standalone="yes"?>
<Relationships xmlns="http://schemas.openxmlformats.org/package/2006/relationships"><Relationship Id="rId8" Type="http://schemas.openxmlformats.org/officeDocument/2006/relationships/image" Target="../media/image22.jpg"/><Relationship Id="rId3" Type="http://schemas.openxmlformats.org/officeDocument/2006/relationships/notesSlide" Target="../notesSlides/notesSlide22.xml"/><Relationship Id="rId7" Type="http://schemas.openxmlformats.org/officeDocument/2006/relationships/image" Target="../media/image26.jpg"/><Relationship Id="rId2" Type="http://schemas.openxmlformats.org/officeDocument/2006/relationships/slideLayout" Target="../slideLayouts/slideLayout84.xml"/><Relationship Id="rId1" Type="http://schemas.openxmlformats.org/officeDocument/2006/relationships/tags" Target="../tags/tag23.xml"/><Relationship Id="rId6" Type="http://schemas.openxmlformats.org/officeDocument/2006/relationships/image" Target="../media/image25.jpg"/><Relationship Id="rId5" Type="http://schemas.openxmlformats.org/officeDocument/2006/relationships/image" Target="../media/image11.emf"/><Relationship Id="rId4" Type="http://schemas.openxmlformats.org/officeDocument/2006/relationships/oleObject" Target="../embeddings/oleObject18.bin"/></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92.xml"/><Relationship Id="rId1" Type="http://schemas.openxmlformats.org/officeDocument/2006/relationships/tags" Target="../tags/tag24.xml"/><Relationship Id="rId6" Type="http://schemas.openxmlformats.org/officeDocument/2006/relationships/image" Target="../media/image24.jpg"/><Relationship Id="rId5" Type="http://schemas.openxmlformats.org/officeDocument/2006/relationships/image" Target="../media/image11.emf"/><Relationship Id="rId4" Type="http://schemas.openxmlformats.org/officeDocument/2006/relationships/oleObject" Target="../embeddings/oleObject13.bin"/></Relationships>
</file>

<file path=ppt/slides/_rels/slide28.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3.xml"/><Relationship Id="rId1" Type="http://schemas.openxmlformats.org/officeDocument/2006/relationships/tags" Target="../tags/tag25.xml"/><Relationship Id="rId6" Type="http://schemas.openxmlformats.org/officeDocument/2006/relationships/image" Target="../media/image24.jpg"/><Relationship Id="rId5" Type="http://schemas.openxmlformats.org/officeDocument/2006/relationships/image" Target="../media/image11.emf"/><Relationship Id="rId4" Type="http://schemas.openxmlformats.org/officeDocument/2006/relationships/oleObject" Target="../embeddings/oleObject13.bin"/></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94.xml"/><Relationship Id="rId1" Type="http://schemas.openxmlformats.org/officeDocument/2006/relationships/tags" Target="../tags/tag26.xml"/><Relationship Id="rId6" Type="http://schemas.openxmlformats.org/officeDocument/2006/relationships/image" Target="../media/image24.jpg"/><Relationship Id="rId5" Type="http://schemas.openxmlformats.org/officeDocument/2006/relationships/image" Target="../media/image7.emf"/><Relationship Id="rId4" Type="http://schemas.openxmlformats.org/officeDocument/2006/relationships/oleObject" Target="../embeddings/oleObject19.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2.xml"/><Relationship Id="rId1" Type="http://schemas.openxmlformats.org/officeDocument/2006/relationships/tags" Target="../tags/tag2.xml"/><Relationship Id="rId6" Type="http://schemas.openxmlformats.org/officeDocument/2006/relationships/image" Target="../media/image9.jpg"/><Relationship Id="rId5" Type="http://schemas.openxmlformats.org/officeDocument/2006/relationships/image" Target="../media/image7.emf"/><Relationship Id="rId4" Type="http://schemas.openxmlformats.org/officeDocument/2006/relationships/oleObject" Target="../embeddings/oleObject2.bin"/></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26.xml"/><Relationship Id="rId2" Type="http://schemas.openxmlformats.org/officeDocument/2006/relationships/slideLayout" Target="../slideLayouts/slideLayout95.xml"/><Relationship Id="rId1" Type="http://schemas.openxmlformats.org/officeDocument/2006/relationships/tags" Target="../tags/tag27.xml"/><Relationship Id="rId5" Type="http://schemas.openxmlformats.org/officeDocument/2006/relationships/image" Target="../media/image11.emf"/><Relationship Id="rId4" Type="http://schemas.openxmlformats.org/officeDocument/2006/relationships/oleObject" Target="../embeddings/oleObject20.bin"/></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104.xml"/><Relationship Id="rId1" Type="http://schemas.openxmlformats.org/officeDocument/2006/relationships/tags" Target="../tags/tag28.xml"/><Relationship Id="rId4" Type="http://schemas.openxmlformats.org/officeDocument/2006/relationships/image" Target="../media/image11.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4.xml"/><Relationship Id="rId1" Type="http://schemas.openxmlformats.org/officeDocument/2006/relationships/tags" Target="../tags/tag29.xml"/><Relationship Id="rId5" Type="http://schemas.openxmlformats.org/officeDocument/2006/relationships/image" Target="../media/image27.jpg"/><Relationship Id="rId4" Type="http://schemas.openxmlformats.org/officeDocument/2006/relationships/image" Target="../media/image11.emf"/></Relationships>
</file>

<file path=ppt/slides/_rels/slide33.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5.xml"/><Relationship Id="rId1" Type="http://schemas.openxmlformats.org/officeDocument/2006/relationships/tags" Target="../tags/tag30.xml"/><Relationship Id="rId5" Type="http://schemas.openxmlformats.org/officeDocument/2006/relationships/image" Target="../media/image27.jpg"/><Relationship Id="rId4" Type="http://schemas.openxmlformats.org/officeDocument/2006/relationships/image" Target="../media/image11.emf"/></Relationships>
</file>

<file path=ppt/slides/_rels/slide34.xml.rels><?xml version="1.0" encoding="UTF-8" standalone="yes"?>
<Relationships xmlns="http://schemas.openxmlformats.org/package/2006/relationships"><Relationship Id="rId8" Type="http://schemas.openxmlformats.org/officeDocument/2006/relationships/image" Target="../media/image31.svg"/><Relationship Id="rId3" Type="http://schemas.openxmlformats.org/officeDocument/2006/relationships/notesSlide" Target="../notesSlides/notesSlide27.xml"/><Relationship Id="rId7" Type="http://schemas.openxmlformats.org/officeDocument/2006/relationships/image" Target="../media/image30.svg"/><Relationship Id="rId2" Type="http://schemas.openxmlformats.org/officeDocument/2006/relationships/slideLayout" Target="../slideLayouts/slideLayout16.xml"/><Relationship Id="rId1" Type="http://schemas.openxmlformats.org/officeDocument/2006/relationships/tags" Target="../tags/tag31.xml"/><Relationship Id="rId6" Type="http://schemas.openxmlformats.org/officeDocument/2006/relationships/image" Target="../media/image29.svg"/><Relationship Id="rId5" Type="http://schemas.openxmlformats.org/officeDocument/2006/relationships/image" Target="../media/image28.svg"/><Relationship Id="rId10" Type="http://schemas.openxmlformats.org/officeDocument/2006/relationships/image" Target="../media/image11.emf"/><Relationship Id="rId4" Type="http://schemas.openxmlformats.org/officeDocument/2006/relationships/image" Target="../media/image27.jpg"/><Relationship Id="rId9" Type="http://schemas.openxmlformats.org/officeDocument/2006/relationships/oleObject" Target="../embeddings/oleObject15.bin"/></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18.xml"/><Relationship Id="rId1" Type="http://schemas.openxmlformats.org/officeDocument/2006/relationships/tags" Target="../tags/tag32.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11.emf"/></Relationships>
</file>

<file path=ppt/slides/_rels/slide36.xml.rels><?xml version="1.0" encoding="UTF-8" standalone="yes"?>
<Relationships xmlns="http://schemas.openxmlformats.org/package/2006/relationships"><Relationship Id="rId3" Type="http://schemas.openxmlformats.org/officeDocument/2006/relationships/oleObject" Target="../embeddings/oleObject23.bin"/><Relationship Id="rId7" Type="http://schemas.openxmlformats.org/officeDocument/2006/relationships/image" Target="../media/image34.svg"/><Relationship Id="rId2" Type="http://schemas.openxmlformats.org/officeDocument/2006/relationships/slideLayout" Target="../slideLayouts/slideLayout19.xml"/><Relationship Id="rId1" Type="http://schemas.openxmlformats.org/officeDocument/2006/relationships/tags" Target="../tags/tag33.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11.emf"/></Relationships>
</file>

<file path=ppt/slides/_rels/slide37.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20.xml"/><Relationship Id="rId1" Type="http://schemas.openxmlformats.org/officeDocument/2006/relationships/tags" Target="../tags/tag34.xml"/><Relationship Id="rId5" Type="http://schemas.openxmlformats.org/officeDocument/2006/relationships/image" Target="../media/image27.jpg"/><Relationship Id="rId4" Type="http://schemas.openxmlformats.org/officeDocument/2006/relationships/image" Target="../media/image11.emf"/></Relationships>
</file>

<file path=ppt/slides/_rels/slide38.xml.rels><?xml version="1.0" encoding="UTF-8" standalone="yes"?>
<Relationships xmlns="http://schemas.openxmlformats.org/package/2006/relationships"><Relationship Id="rId8" Type="http://schemas.openxmlformats.org/officeDocument/2006/relationships/image" Target="../media/image37.png"/><Relationship Id="rId3" Type="http://schemas.openxmlformats.org/officeDocument/2006/relationships/oleObject" Target="../embeddings/oleObject11.bin"/><Relationship Id="rId7" Type="http://schemas.openxmlformats.org/officeDocument/2006/relationships/image" Target="../media/image36.png"/><Relationship Id="rId2" Type="http://schemas.openxmlformats.org/officeDocument/2006/relationships/slideLayout" Target="../slideLayouts/slideLayout21.xml"/><Relationship Id="rId1" Type="http://schemas.openxmlformats.org/officeDocument/2006/relationships/tags" Target="../tags/tag35.xml"/><Relationship Id="rId6" Type="http://schemas.openxmlformats.org/officeDocument/2006/relationships/image" Target="../media/image1.svg"/><Relationship Id="rId5" Type="http://schemas.openxmlformats.org/officeDocument/2006/relationships/image" Target="../media/image35.jpg"/><Relationship Id="rId4" Type="http://schemas.openxmlformats.org/officeDocument/2006/relationships/image" Target="../media/image11.emf"/></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7.png"/><Relationship Id="rId2" Type="http://schemas.openxmlformats.org/officeDocument/2006/relationships/slideLayout" Target="../slideLayouts/slideLayout22.xml"/><Relationship Id="rId1" Type="http://schemas.openxmlformats.org/officeDocument/2006/relationships/tags" Target="../tags/tag36.xml"/><Relationship Id="rId6" Type="http://schemas.openxmlformats.org/officeDocument/2006/relationships/image" Target="../media/image36.png"/><Relationship Id="rId5" Type="http://schemas.openxmlformats.org/officeDocument/2006/relationships/image" Target="../media/image38.jpg"/><Relationship Id="rId4" Type="http://schemas.openxmlformats.org/officeDocument/2006/relationships/image" Target="../media/image11.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73.xml"/><Relationship Id="rId1" Type="http://schemas.openxmlformats.org/officeDocument/2006/relationships/tags" Target="../tags/tag3.xml"/><Relationship Id="rId6" Type="http://schemas.openxmlformats.org/officeDocument/2006/relationships/image" Target="../media/image10.jpg"/><Relationship Id="rId5" Type="http://schemas.openxmlformats.org/officeDocument/2006/relationships/image" Target="../media/image7.emf"/><Relationship Id="rId4" Type="http://schemas.openxmlformats.org/officeDocument/2006/relationships/oleObject" Target="../embeddings/oleObject3.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Layout" Target="../slideLayouts/slideLayout23.xml"/><Relationship Id="rId1" Type="http://schemas.openxmlformats.org/officeDocument/2006/relationships/tags" Target="../tags/tag37.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11.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24.xml"/><Relationship Id="rId1" Type="http://schemas.openxmlformats.org/officeDocument/2006/relationships/tags" Target="../tags/tag38.xml"/><Relationship Id="rId6" Type="http://schemas.openxmlformats.org/officeDocument/2006/relationships/image" Target="../media/image33.jpg"/><Relationship Id="rId5" Type="http://schemas.openxmlformats.org/officeDocument/2006/relationships/image" Target="../media/image32.jpg"/><Relationship Id="rId4" Type="http://schemas.openxmlformats.org/officeDocument/2006/relationships/image" Target="../media/image11.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26.bin"/><Relationship Id="rId7" Type="http://schemas.openxmlformats.org/officeDocument/2006/relationships/image" Target="../media/image33.jpg"/><Relationship Id="rId2" Type="http://schemas.openxmlformats.org/officeDocument/2006/relationships/slideLayout" Target="../slideLayouts/slideLayout25.xml"/><Relationship Id="rId1" Type="http://schemas.openxmlformats.org/officeDocument/2006/relationships/tags" Target="../tags/tag39.xml"/><Relationship Id="rId6" Type="http://schemas.openxmlformats.org/officeDocument/2006/relationships/image" Target="../media/image32.jpg"/><Relationship Id="rId5" Type="http://schemas.openxmlformats.org/officeDocument/2006/relationships/image" Target="../media/image27.jpg"/><Relationship Id="rId4" Type="http://schemas.openxmlformats.org/officeDocument/2006/relationships/image" Target="../media/image11.emf"/></Relationships>
</file>

<file path=ppt/slides/_rels/slide43.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40.jpg"/><Relationship Id="rId2" Type="http://schemas.openxmlformats.org/officeDocument/2006/relationships/slideLayout" Target="../slideLayouts/slideLayout26.xml"/><Relationship Id="rId1" Type="http://schemas.openxmlformats.org/officeDocument/2006/relationships/tags" Target="../tags/tag40.xml"/><Relationship Id="rId6" Type="http://schemas.openxmlformats.org/officeDocument/2006/relationships/image" Target="../media/image35.jpg"/><Relationship Id="rId5" Type="http://schemas.openxmlformats.org/officeDocument/2006/relationships/image" Target="../media/image39.jpg"/><Relationship Id="rId4" Type="http://schemas.openxmlformats.org/officeDocument/2006/relationships/image" Target="../media/image11.emf"/></Relationships>
</file>

<file path=ppt/slides/_rels/slide44.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30.png"/><Relationship Id="rId3" Type="http://schemas.openxmlformats.org/officeDocument/2006/relationships/oleObject" Target="../embeddings/oleObject12.bin"/><Relationship Id="rId7" Type="http://schemas.openxmlformats.org/officeDocument/2006/relationships/image" Target="../media/image410.png"/><Relationship Id="rId12" Type="http://schemas.openxmlformats.org/officeDocument/2006/relationships/slide" Target="slide83.xml"/><Relationship Id="rId2" Type="http://schemas.openxmlformats.org/officeDocument/2006/relationships/slideLayout" Target="../slideLayouts/slideLayout27.xml"/><Relationship Id="rId1" Type="http://schemas.openxmlformats.org/officeDocument/2006/relationships/tags" Target="../tags/tag41.xml"/><Relationship Id="rId6" Type="http://schemas.openxmlformats.org/officeDocument/2006/relationships/slide" Target="slide98.xml"/><Relationship Id="rId11" Type="http://schemas.openxmlformats.org/officeDocument/2006/relationships/image" Target="../media/image43.png"/><Relationship Id="rId5" Type="http://schemas.openxmlformats.org/officeDocument/2006/relationships/image" Target="../media/image41.png"/><Relationship Id="rId10" Type="http://schemas.openxmlformats.org/officeDocument/2006/relationships/image" Target="../media/image420.png"/><Relationship Id="rId4" Type="http://schemas.openxmlformats.org/officeDocument/2006/relationships/image" Target="../media/image11.emf"/><Relationship Id="rId9" Type="http://schemas.openxmlformats.org/officeDocument/2006/relationships/slide" Target="slide54.xml"/></Relationships>
</file>

<file path=ppt/slides/_rels/slide45.xml.rels><?xml version="1.0" encoding="UTF-8" standalone="yes"?>
<Relationships xmlns="http://schemas.openxmlformats.org/package/2006/relationships"><Relationship Id="rId8" Type="http://schemas.openxmlformats.org/officeDocument/2006/relationships/image" Target="../media/image47.jpg"/><Relationship Id="rId3" Type="http://schemas.openxmlformats.org/officeDocument/2006/relationships/oleObject" Target="../embeddings/oleObject27.bin"/><Relationship Id="rId7" Type="http://schemas.openxmlformats.org/officeDocument/2006/relationships/image" Target="../media/image46.jpg"/><Relationship Id="rId2" Type="http://schemas.openxmlformats.org/officeDocument/2006/relationships/slideLayout" Target="../slideLayouts/slideLayout28.xml"/><Relationship Id="rId1" Type="http://schemas.openxmlformats.org/officeDocument/2006/relationships/tags" Target="../tags/tag42.xml"/><Relationship Id="rId6" Type="http://schemas.openxmlformats.org/officeDocument/2006/relationships/image" Target="../media/image45.jpg"/><Relationship Id="rId5" Type="http://schemas.openxmlformats.org/officeDocument/2006/relationships/image" Target="../media/image44.jpg"/><Relationship Id="rId4" Type="http://schemas.openxmlformats.org/officeDocument/2006/relationships/image" Target="../media/image11.emf"/></Relationships>
</file>

<file path=ppt/slides/_rels/slide46.xml.rels><?xml version="1.0" encoding="UTF-8" standalone="yes"?>
<Relationships xmlns="http://schemas.openxmlformats.org/package/2006/relationships"><Relationship Id="rId3" Type="http://schemas.openxmlformats.org/officeDocument/2006/relationships/oleObject" Target="../embeddings/oleObject15.bin"/><Relationship Id="rId7" Type="http://schemas.openxmlformats.org/officeDocument/2006/relationships/image" Target="../media/image48.svg"/><Relationship Id="rId2" Type="http://schemas.openxmlformats.org/officeDocument/2006/relationships/slideLayout" Target="../slideLayouts/slideLayout29.xml"/><Relationship Id="rId1" Type="http://schemas.openxmlformats.org/officeDocument/2006/relationships/tags" Target="../tags/tag43.xml"/><Relationship Id="rId6" Type="http://schemas.openxmlformats.org/officeDocument/2006/relationships/image" Target="../media/image1.svg"/><Relationship Id="rId5" Type="http://schemas.openxmlformats.org/officeDocument/2006/relationships/image" Target="../media/image27.jpg"/><Relationship Id="rId4" Type="http://schemas.openxmlformats.org/officeDocument/2006/relationships/image" Target="../media/image11.emf"/></Relationships>
</file>

<file path=ppt/slides/_rels/slide47.xml.rels><?xml version="1.0" encoding="UTF-8" standalone="yes"?>
<Relationships xmlns="http://schemas.openxmlformats.org/package/2006/relationships"><Relationship Id="rId3" Type="http://schemas.openxmlformats.org/officeDocument/2006/relationships/notesSlide" Target="../notesSlides/notesSlide28.xml"/><Relationship Id="rId7" Type="http://schemas.openxmlformats.org/officeDocument/2006/relationships/image" Target="../media/image11.emf"/><Relationship Id="rId2" Type="http://schemas.openxmlformats.org/officeDocument/2006/relationships/slideLayout" Target="../slideLayouts/slideLayout30.xml"/><Relationship Id="rId1" Type="http://schemas.openxmlformats.org/officeDocument/2006/relationships/tags" Target="../tags/tag44.xml"/><Relationship Id="rId6" Type="http://schemas.openxmlformats.org/officeDocument/2006/relationships/oleObject" Target="../embeddings/oleObject28.bin"/><Relationship Id="rId5" Type="http://schemas.openxmlformats.org/officeDocument/2006/relationships/image" Target="../media/image48.svg"/><Relationship Id="rId4" Type="http://schemas.openxmlformats.org/officeDocument/2006/relationships/image" Target="../media/image49.png"/></Relationships>
</file>

<file path=ppt/slides/_rels/slide4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9.xml"/><Relationship Id="rId1" Type="http://schemas.openxmlformats.org/officeDocument/2006/relationships/slideLayout" Target="../slideLayouts/slideLayout31.xml"/><Relationship Id="rId5" Type="http://schemas.openxmlformats.org/officeDocument/2006/relationships/image" Target="../media/image51.wmf"/><Relationship Id="rId4" Type="http://schemas.openxmlformats.org/officeDocument/2006/relationships/image" Target="../media/image50.svg"/></Relationships>
</file>

<file path=ppt/slides/_rels/slide49.xml.rels><?xml version="1.0" encoding="UTF-8" standalone="yes"?>
<Relationships xmlns="http://schemas.openxmlformats.org/package/2006/relationships"><Relationship Id="rId8" Type="http://schemas.openxmlformats.org/officeDocument/2006/relationships/image" Target="../media/image53.svg"/><Relationship Id="rId3" Type="http://schemas.openxmlformats.org/officeDocument/2006/relationships/notesSlide" Target="../notesSlides/notesSlide30.xml"/><Relationship Id="rId7" Type="http://schemas.openxmlformats.org/officeDocument/2006/relationships/image" Target="../media/image51.wmf"/><Relationship Id="rId2" Type="http://schemas.openxmlformats.org/officeDocument/2006/relationships/slideLayout" Target="../slideLayouts/slideLayout32.xml"/><Relationship Id="rId1" Type="http://schemas.openxmlformats.org/officeDocument/2006/relationships/tags" Target="../tags/tag45.xml"/><Relationship Id="rId6" Type="http://schemas.openxmlformats.org/officeDocument/2006/relationships/image" Target="../media/image52.svg"/><Relationship Id="rId5" Type="http://schemas.openxmlformats.org/officeDocument/2006/relationships/image" Target="../media/image7.emf"/><Relationship Id="rId10" Type="http://schemas.openxmlformats.org/officeDocument/2006/relationships/image" Target="../media/image55.svg"/><Relationship Id="rId4" Type="http://schemas.openxmlformats.org/officeDocument/2006/relationships/oleObject" Target="../embeddings/oleObject29.bin"/><Relationship Id="rId9" Type="http://schemas.openxmlformats.org/officeDocument/2006/relationships/image" Target="../media/image54.svg"/></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04.xml"/><Relationship Id="rId1" Type="http://schemas.openxmlformats.org/officeDocument/2006/relationships/tags" Target="../tags/tag4.xml"/><Relationship Id="rId5" Type="http://schemas.openxmlformats.org/officeDocument/2006/relationships/image" Target="../media/image11.emf"/><Relationship Id="rId4" Type="http://schemas.openxmlformats.org/officeDocument/2006/relationships/oleObject" Target="../embeddings/oleObject4.bin"/></Relationships>
</file>

<file path=ppt/slides/_rels/slide50.xml.rels><?xml version="1.0" encoding="UTF-8" standalone="yes"?>
<Relationships xmlns="http://schemas.openxmlformats.org/package/2006/relationships"><Relationship Id="rId3" Type="http://schemas.openxmlformats.org/officeDocument/2006/relationships/image" Target="../media/image56.jpg"/><Relationship Id="rId7" Type="http://schemas.openxmlformats.org/officeDocument/2006/relationships/image" Target="../media/image57.svg"/><Relationship Id="rId2" Type="http://schemas.openxmlformats.org/officeDocument/2006/relationships/slideLayout" Target="../slideLayouts/slideLayout33.xml"/><Relationship Id="rId1" Type="http://schemas.openxmlformats.org/officeDocument/2006/relationships/tags" Target="../tags/tag46.xml"/><Relationship Id="rId6" Type="http://schemas.openxmlformats.org/officeDocument/2006/relationships/image" Target="../media/image11.emf"/><Relationship Id="rId5" Type="http://schemas.openxmlformats.org/officeDocument/2006/relationships/oleObject" Target="../embeddings/oleObject30.bin"/><Relationship Id="rId4" Type="http://schemas.openxmlformats.org/officeDocument/2006/relationships/image" Target="../media/image51.w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Layout" Target="../slideLayouts/slideLayout34.xml"/><Relationship Id="rId1" Type="http://schemas.openxmlformats.org/officeDocument/2006/relationships/tags" Target="../tags/tag47.xml"/><Relationship Id="rId6" Type="http://schemas.openxmlformats.org/officeDocument/2006/relationships/image" Target="../media/image58.png"/><Relationship Id="rId5" Type="http://schemas.openxmlformats.org/officeDocument/2006/relationships/image" Target="../media/image20.jpeg"/><Relationship Id="rId4" Type="http://schemas.openxmlformats.org/officeDocument/2006/relationships/image" Target="../media/image11.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0.bin"/><Relationship Id="rId7" Type="http://schemas.openxmlformats.org/officeDocument/2006/relationships/image" Target="../media/image61.jpg"/><Relationship Id="rId2" Type="http://schemas.openxmlformats.org/officeDocument/2006/relationships/slideLayout" Target="../slideLayouts/slideLayout35.xml"/><Relationship Id="rId1" Type="http://schemas.openxmlformats.org/officeDocument/2006/relationships/tags" Target="../tags/tag48.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11.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37.xml"/><Relationship Id="rId1" Type="http://schemas.openxmlformats.org/officeDocument/2006/relationships/tags" Target="../tags/tag49.xml"/><Relationship Id="rId5" Type="http://schemas.openxmlformats.org/officeDocument/2006/relationships/image" Target="../media/image62.jpg"/><Relationship Id="rId4" Type="http://schemas.openxmlformats.org/officeDocument/2006/relationships/image" Target="../media/image7.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29.bin"/><Relationship Id="rId2" Type="http://schemas.openxmlformats.org/officeDocument/2006/relationships/slideLayout" Target="../slideLayouts/slideLayout38.xml"/><Relationship Id="rId1" Type="http://schemas.openxmlformats.org/officeDocument/2006/relationships/tags" Target="../tags/tag50.xml"/><Relationship Id="rId5" Type="http://schemas.openxmlformats.org/officeDocument/2006/relationships/image" Target="../media/image62.jpg"/><Relationship Id="rId4" Type="http://schemas.openxmlformats.org/officeDocument/2006/relationships/image" Target="../media/image7.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9.bin"/><Relationship Id="rId7" Type="http://schemas.openxmlformats.org/officeDocument/2006/relationships/image" Target="../media/image62.jpg"/><Relationship Id="rId2" Type="http://schemas.openxmlformats.org/officeDocument/2006/relationships/slideLayout" Target="../slideLayouts/slideLayout39.xml"/><Relationship Id="rId1" Type="http://schemas.openxmlformats.org/officeDocument/2006/relationships/tags" Target="../tags/tag51.xml"/><Relationship Id="rId6" Type="http://schemas.openxmlformats.org/officeDocument/2006/relationships/image" Target="../media/image64.jpg"/><Relationship Id="rId5" Type="http://schemas.openxmlformats.org/officeDocument/2006/relationships/image" Target="../media/image63.jpg"/><Relationship Id="rId4" Type="http://schemas.openxmlformats.org/officeDocument/2006/relationships/image" Target="../media/image7.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104.xml"/><Relationship Id="rId1" Type="http://schemas.openxmlformats.org/officeDocument/2006/relationships/tags" Target="../tags/tag52.xml"/><Relationship Id="rId4" Type="http://schemas.openxmlformats.org/officeDocument/2006/relationships/image" Target="../media/image11.emf"/></Relationships>
</file>

<file path=ppt/slides/_rels/slide57.xml.rels><?xml version="1.0" encoding="UTF-8" standalone="yes"?>
<Relationships xmlns="http://schemas.openxmlformats.org/package/2006/relationships"><Relationship Id="rId3" Type="http://schemas.openxmlformats.org/officeDocument/2006/relationships/oleObject" Target="../embeddings/oleObject32.bin"/><Relationship Id="rId2" Type="http://schemas.openxmlformats.org/officeDocument/2006/relationships/slideLayout" Target="../slideLayouts/slideLayout41.xml"/><Relationship Id="rId1" Type="http://schemas.openxmlformats.org/officeDocument/2006/relationships/tags" Target="../tags/tag53.xml"/><Relationship Id="rId5" Type="http://schemas.openxmlformats.org/officeDocument/2006/relationships/image" Target="../media/image50.svg"/><Relationship Id="rId4" Type="http://schemas.openxmlformats.org/officeDocument/2006/relationships/image" Target="../media/image11.emf"/></Relationships>
</file>

<file path=ppt/slides/_rels/slide58.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svg"/><Relationship Id="rId1" Type="http://schemas.openxmlformats.org/officeDocument/2006/relationships/slideLayout" Target="../slideLayouts/slideLayout42.xml"/></Relationships>
</file>

<file path=ppt/slides/_rels/slide59.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7.svg"/><Relationship Id="rId1" Type="http://schemas.openxmlformats.org/officeDocument/2006/relationships/slideLayout" Target="../slideLayouts/slideLayout43.xml"/><Relationship Id="rId4" Type="http://schemas.openxmlformats.org/officeDocument/2006/relationships/image" Target="../media/image66.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5.xml"/><Relationship Id="rId1" Type="http://schemas.openxmlformats.org/officeDocument/2006/relationships/tags" Target="../tags/tag5.xml"/><Relationship Id="rId6" Type="http://schemas.openxmlformats.org/officeDocument/2006/relationships/image" Target="../media/image12.jpg"/><Relationship Id="rId5" Type="http://schemas.openxmlformats.org/officeDocument/2006/relationships/image" Target="../media/image11.emf"/><Relationship Id="rId4" Type="http://schemas.openxmlformats.org/officeDocument/2006/relationships/oleObject" Target="../embeddings/oleObject5.bin"/></Relationships>
</file>

<file path=ppt/slides/_rels/slide60.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svg"/><Relationship Id="rId1" Type="http://schemas.openxmlformats.org/officeDocument/2006/relationships/slideLayout" Target="../slideLayouts/slideLayout44.xml"/><Relationship Id="rId5" Type="http://schemas.openxmlformats.org/officeDocument/2006/relationships/image" Target="../media/image71.svg"/><Relationship Id="rId4" Type="http://schemas.openxmlformats.org/officeDocument/2006/relationships/image" Target="../media/image70.svg"/></Relationships>
</file>

<file path=ppt/slides/_rels/slide61.xml.rels><?xml version="1.0" encoding="UTF-8" standalone="yes"?>
<Relationships xmlns="http://schemas.openxmlformats.org/package/2006/relationships"><Relationship Id="rId8" Type="http://schemas.openxmlformats.org/officeDocument/2006/relationships/image" Target="../media/image69.svg"/><Relationship Id="rId3" Type="http://schemas.openxmlformats.org/officeDocument/2006/relationships/oleObject" Target="../embeddings/oleObject13.bin"/><Relationship Id="rId7" Type="http://schemas.openxmlformats.org/officeDocument/2006/relationships/image" Target="../media/image70.svg"/><Relationship Id="rId2" Type="http://schemas.openxmlformats.org/officeDocument/2006/relationships/slideLayout" Target="../slideLayouts/slideLayout45.xml"/><Relationship Id="rId1" Type="http://schemas.openxmlformats.org/officeDocument/2006/relationships/tags" Target="../tags/tag54.xml"/><Relationship Id="rId6" Type="http://schemas.openxmlformats.org/officeDocument/2006/relationships/image" Target="../media/image71.svg"/><Relationship Id="rId5" Type="http://schemas.openxmlformats.org/officeDocument/2006/relationships/image" Target="../media/image67.svg"/><Relationship Id="rId4" Type="http://schemas.openxmlformats.org/officeDocument/2006/relationships/image" Target="../media/image11.emf"/><Relationship Id="rId9" Type="http://schemas.openxmlformats.org/officeDocument/2006/relationships/image" Target="../media/image68.svg"/></Relationships>
</file>

<file path=ppt/slides/_rels/slide62.xml.rels><?xml version="1.0" encoding="UTF-8" standalone="yes"?>
<Relationships xmlns="http://schemas.openxmlformats.org/package/2006/relationships"><Relationship Id="rId3" Type="http://schemas.openxmlformats.org/officeDocument/2006/relationships/image" Target="../media/image73.svg"/><Relationship Id="rId7" Type="http://schemas.openxmlformats.org/officeDocument/2006/relationships/image" Target="../media/image66.svg"/><Relationship Id="rId2" Type="http://schemas.openxmlformats.org/officeDocument/2006/relationships/image" Target="../media/image72.svg"/><Relationship Id="rId1" Type="http://schemas.openxmlformats.org/officeDocument/2006/relationships/slideLayout" Target="../slideLayouts/slideLayout46.xml"/><Relationship Id="rId6" Type="http://schemas.openxmlformats.org/officeDocument/2006/relationships/image" Target="../media/image76.svg"/><Relationship Id="rId5" Type="http://schemas.openxmlformats.org/officeDocument/2006/relationships/image" Target="../media/image75.svg"/><Relationship Id="rId4" Type="http://schemas.openxmlformats.org/officeDocument/2006/relationships/image" Target="../media/image74.svg"/></Relationships>
</file>

<file path=ppt/slides/_rels/slide63.xml.rels><?xml version="1.0" encoding="UTF-8" standalone="yes"?>
<Relationships xmlns="http://schemas.openxmlformats.org/package/2006/relationships"><Relationship Id="rId3" Type="http://schemas.openxmlformats.org/officeDocument/2006/relationships/oleObject" Target="../embeddings/oleObject13.bin"/><Relationship Id="rId7" Type="http://schemas.openxmlformats.org/officeDocument/2006/relationships/image" Target="../media/image68.svg"/><Relationship Id="rId2" Type="http://schemas.openxmlformats.org/officeDocument/2006/relationships/slideLayout" Target="../slideLayouts/slideLayout36.xml"/><Relationship Id="rId1" Type="http://schemas.openxmlformats.org/officeDocument/2006/relationships/tags" Target="../tags/tag55.xml"/><Relationship Id="rId6" Type="http://schemas.openxmlformats.org/officeDocument/2006/relationships/image" Target="../media/image70.svg"/><Relationship Id="rId5" Type="http://schemas.openxmlformats.org/officeDocument/2006/relationships/image" Target="../media/image71.svg"/><Relationship Id="rId4" Type="http://schemas.openxmlformats.org/officeDocument/2006/relationships/image" Target="../media/image11.emf"/></Relationships>
</file>

<file path=ppt/slides/_rels/slide64.xml.rels><?xml version="1.0" encoding="UTF-8" standalone="yes"?>
<Relationships xmlns="http://schemas.openxmlformats.org/package/2006/relationships"><Relationship Id="rId8" Type="http://schemas.openxmlformats.org/officeDocument/2006/relationships/image" Target="../media/image80.svg"/><Relationship Id="rId3" Type="http://schemas.openxmlformats.org/officeDocument/2006/relationships/oleObject" Target="../embeddings/oleObject13.bin"/><Relationship Id="rId7" Type="http://schemas.openxmlformats.org/officeDocument/2006/relationships/image" Target="../media/image79.svg"/><Relationship Id="rId2" Type="http://schemas.openxmlformats.org/officeDocument/2006/relationships/slideLayout" Target="../slideLayouts/slideLayout47.xml"/><Relationship Id="rId1" Type="http://schemas.openxmlformats.org/officeDocument/2006/relationships/tags" Target="../tags/tag56.xml"/><Relationship Id="rId6" Type="http://schemas.openxmlformats.org/officeDocument/2006/relationships/image" Target="../media/image78.svg"/><Relationship Id="rId5" Type="http://schemas.openxmlformats.org/officeDocument/2006/relationships/image" Target="../media/image77.svg"/><Relationship Id="rId4" Type="http://schemas.openxmlformats.org/officeDocument/2006/relationships/image" Target="../media/image11.emf"/></Relationships>
</file>

<file path=ppt/slides/_rels/slide65.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svg"/><Relationship Id="rId1" Type="http://schemas.openxmlformats.org/officeDocument/2006/relationships/slideLayout" Target="../slideLayouts/slideLayout48.xml"/><Relationship Id="rId5" Type="http://schemas.openxmlformats.org/officeDocument/2006/relationships/image" Target="../media/image84.svg"/><Relationship Id="rId4" Type="http://schemas.openxmlformats.org/officeDocument/2006/relationships/image" Target="../media/image83.svg"/></Relationships>
</file>

<file path=ppt/slides/_rels/slide66.xml.rels><?xml version="1.0" encoding="UTF-8" standalone="yes"?>
<Relationships xmlns="http://schemas.openxmlformats.org/package/2006/relationships"><Relationship Id="rId8" Type="http://schemas.openxmlformats.org/officeDocument/2006/relationships/image" Target="../media/image87.svg"/><Relationship Id="rId3" Type="http://schemas.openxmlformats.org/officeDocument/2006/relationships/oleObject" Target="../embeddings/oleObject33.bin"/><Relationship Id="rId7" Type="http://schemas.openxmlformats.org/officeDocument/2006/relationships/image" Target="../media/image86.svg"/><Relationship Id="rId2" Type="http://schemas.openxmlformats.org/officeDocument/2006/relationships/slideLayout" Target="../slideLayouts/slideLayout49.xml"/><Relationship Id="rId1" Type="http://schemas.openxmlformats.org/officeDocument/2006/relationships/tags" Target="../tags/tag57.xml"/><Relationship Id="rId6" Type="http://schemas.openxmlformats.org/officeDocument/2006/relationships/image" Target="../media/image80.svg"/><Relationship Id="rId5" Type="http://schemas.openxmlformats.org/officeDocument/2006/relationships/image" Target="../media/image85.svg"/><Relationship Id="rId4" Type="http://schemas.openxmlformats.org/officeDocument/2006/relationships/image" Target="../media/image11.emf"/><Relationship Id="rId9" Type="http://schemas.openxmlformats.org/officeDocument/2006/relationships/image" Target="../media/image88.svg"/></Relationships>
</file>

<file path=ppt/slides/_rels/slide67.xml.rels><?xml version="1.0" encoding="UTF-8" standalone="yes"?>
<Relationships xmlns="http://schemas.openxmlformats.org/package/2006/relationships"><Relationship Id="rId2" Type="http://schemas.openxmlformats.org/officeDocument/2006/relationships/hyperlink" Target="https://www.forbes.com/sites/blakemorgan/2019/12/16/100-stats-on-digital-transformation-and-customer-experience/#a4f439e3bf3e" TargetMode="External"/><Relationship Id="rId1" Type="http://schemas.openxmlformats.org/officeDocument/2006/relationships/slideLayout" Target="../slideLayouts/slideLayout50.xml"/></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31.xml"/><Relationship Id="rId7" Type="http://schemas.openxmlformats.org/officeDocument/2006/relationships/hyperlink" Target="https://www2.deloitte.com/us/en/insights/focus/digital-maturity/digital-maturity-pivot-model.html" TargetMode="External"/><Relationship Id="rId2" Type="http://schemas.openxmlformats.org/officeDocument/2006/relationships/slideLayout" Target="../slideLayouts/slideLayout51.xml"/><Relationship Id="rId1" Type="http://schemas.openxmlformats.org/officeDocument/2006/relationships/tags" Target="../tags/tag58.xml"/><Relationship Id="rId6" Type="http://schemas.openxmlformats.org/officeDocument/2006/relationships/hyperlink" Target="https://www.forbes.com/sites/blakemorgan/2019/12/16/100-stats-on-digital-transformation-and-customer-experience/#a4f439e3bf3e" TargetMode="External"/><Relationship Id="rId5" Type="http://schemas.openxmlformats.org/officeDocument/2006/relationships/image" Target="../media/image11.emf"/><Relationship Id="rId4" Type="http://schemas.openxmlformats.org/officeDocument/2006/relationships/oleObject" Target="../embeddings/oleObject34.bin"/></Relationships>
</file>

<file path=ppt/slides/_rels/slide69.xml.rels><?xml version="1.0" encoding="UTF-8" standalone="yes"?>
<Relationships xmlns="http://schemas.openxmlformats.org/package/2006/relationships"><Relationship Id="rId3" Type="http://schemas.openxmlformats.org/officeDocument/2006/relationships/oleObject" Target="../embeddings/oleObject35.bin"/><Relationship Id="rId2" Type="http://schemas.openxmlformats.org/officeDocument/2006/relationships/slideLayout" Target="../slideLayouts/slideLayout52.xml"/><Relationship Id="rId1" Type="http://schemas.openxmlformats.org/officeDocument/2006/relationships/tags" Target="../tags/tag59.xml"/><Relationship Id="rId4" Type="http://schemas.openxmlformats.org/officeDocument/2006/relationships/image" Target="../media/image11.emf"/></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74.xml"/><Relationship Id="rId1" Type="http://schemas.openxmlformats.org/officeDocument/2006/relationships/tags" Target="../tags/tag6.xml"/><Relationship Id="rId6" Type="http://schemas.openxmlformats.org/officeDocument/2006/relationships/image" Target="../media/image11.emf"/><Relationship Id="rId5" Type="http://schemas.openxmlformats.org/officeDocument/2006/relationships/oleObject" Target="../embeddings/oleObject6.bin"/><Relationship Id="rId4" Type="http://schemas.openxmlformats.org/officeDocument/2006/relationships/image" Target="../media/image13.jpg"/></Relationships>
</file>

<file path=ppt/slides/_rels/slide70.xml.rels><?xml version="1.0" encoding="UTF-8" standalone="yes"?>
<Relationships xmlns="http://schemas.openxmlformats.org/package/2006/relationships"><Relationship Id="rId8" Type="http://schemas.openxmlformats.org/officeDocument/2006/relationships/image" Target="../media/image92.svg"/><Relationship Id="rId3" Type="http://schemas.openxmlformats.org/officeDocument/2006/relationships/oleObject" Target="../embeddings/oleObject10.bin"/><Relationship Id="rId7" Type="http://schemas.openxmlformats.org/officeDocument/2006/relationships/image" Target="../media/image91.svg"/><Relationship Id="rId2" Type="http://schemas.openxmlformats.org/officeDocument/2006/relationships/slideLayout" Target="../slideLayouts/slideLayout53.xml"/><Relationship Id="rId1" Type="http://schemas.openxmlformats.org/officeDocument/2006/relationships/tags" Target="../tags/tag60.xml"/><Relationship Id="rId6" Type="http://schemas.openxmlformats.org/officeDocument/2006/relationships/image" Target="../media/image90.svg"/><Relationship Id="rId5" Type="http://schemas.openxmlformats.org/officeDocument/2006/relationships/image" Target="../media/image89.svg"/><Relationship Id="rId4" Type="http://schemas.openxmlformats.org/officeDocument/2006/relationships/image" Target="../media/image11.emf"/><Relationship Id="rId9" Type="http://schemas.openxmlformats.org/officeDocument/2006/relationships/image" Target="../media/image93.svg"/></Relationships>
</file>

<file path=ppt/slides/_rels/slide71.xml.rels><?xml version="1.0" encoding="UTF-8" standalone="yes"?>
<Relationships xmlns="http://schemas.openxmlformats.org/package/2006/relationships"><Relationship Id="rId8" Type="http://schemas.openxmlformats.org/officeDocument/2006/relationships/image" Target="../media/image97.svg"/><Relationship Id="rId3" Type="http://schemas.openxmlformats.org/officeDocument/2006/relationships/oleObject" Target="../embeddings/oleObject10.bin"/><Relationship Id="rId7" Type="http://schemas.openxmlformats.org/officeDocument/2006/relationships/image" Target="../media/image96.svg"/><Relationship Id="rId2" Type="http://schemas.openxmlformats.org/officeDocument/2006/relationships/slideLayout" Target="../slideLayouts/slideLayout54.xml"/><Relationship Id="rId1" Type="http://schemas.openxmlformats.org/officeDocument/2006/relationships/tags" Target="../tags/tag61.xml"/><Relationship Id="rId6" Type="http://schemas.openxmlformats.org/officeDocument/2006/relationships/image" Target="../media/image95.svg"/><Relationship Id="rId5" Type="http://schemas.openxmlformats.org/officeDocument/2006/relationships/image" Target="../media/image94.svg"/><Relationship Id="rId10" Type="http://schemas.openxmlformats.org/officeDocument/2006/relationships/image" Target="../media/image99.svg"/><Relationship Id="rId4" Type="http://schemas.openxmlformats.org/officeDocument/2006/relationships/image" Target="../media/image11.emf"/><Relationship Id="rId9" Type="http://schemas.openxmlformats.org/officeDocument/2006/relationships/image" Target="../media/image98.svg"/></Relationships>
</file>

<file path=ppt/slides/_rels/slide72.xml.rels><?xml version="1.0" encoding="UTF-8" standalone="yes"?>
<Relationships xmlns="http://schemas.openxmlformats.org/package/2006/relationships"><Relationship Id="rId8" Type="http://schemas.openxmlformats.org/officeDocument/2006/relationships/image" Target="../media/image102.svg"/><Relationship Id="rId3" Type="http://schemas.openxmlformats.org/officeDocument/2006/relationships/notesSlide" Target="../notesSlides/notesSlide32.xml"/><Relationship Id="rId7" Type="http://schemas.openxmlformats.org/officeDocument/2006/relationships/image" Target="../media/image101.svg"/><Relationship Id="rId2" Type="http://schemas.openxmlformats.org/officeDocument/2006/relationships/slideLayout" Target="../slideLayouts/slideLayout55.xml"/><Relationship Id="rId1" Type="http://schemas.openxmlformats.org/officeDocument/2006/relationships/tags" Target="../tags/tag62.xml"/><Relationship Id="rId6" Type="http://schemas.openxmlformats.org/officeDocument/2006/relationships/image" Target="../media/image100.svg"/><Relationship Id="rId11" Type="http://schemas.openxmlformats.org/officeDocument/2006/relationships/image" Target="../media/image105.svg"/><Relationship Id="rId5" Type="http://schemas.openxmlformats.org/officeDocument/2006/relationships/image" Target="../media/image11.emf"/><Relationship Id="rId10" Type="http://schemas.openxmlformats.org/officeDocument/2006/relationships/image" Target="../media/image104.svg"/><Relationship Id="rId4" Type="http://schemas.openxmlformats.org/officeDocument/2006/relationships/oleObject" Target="../embeddings/oleObject10.bin"/><Relationship Id="rId9" Type="http://schemas.openxmlformats.org/officeDocument/2006/relationships/image" Target="../media/image103.svg"/></Relationships>
</file>

<file path=ppt/slides/_rels/slide73.xml.rels><?xml version="1.0" encoding="UTF-8" standalone="yes"?>
<Relationships xmlns="http://schemas.openxmlformats.org/package/2006/relationships"><Relationship Id="rId3" Type="http://schemas.openxmlformats.org/officeDocument/2006/relationships/notesSlide" Target="../notesSlides/notesSlide33.xml"/><Relationship Id="rId2" Type="http://schemas.openxmlformats.org/officeDocument/2006/relationships/slideLayout" Target="../slideLayouts/slideLayout56.xml"/><Relationship Id="rId1" Type="http://schemas.openxmlformats.org/officeDocument/2006/relationships/tags" Target="../tags/tag63.xml"/><Relationship Id="rId5" Type="http://schemas.openxmlformats.org/officeDocument/2006/relationships/image" Target="../media/image23.emf"/><Relationship Id="rId4" Type="http://schemas.openxmlformats.org/officeDocument/2006/relationships/oleObject" Target="../embeddings/oleObject36.bin"/></Relationships>
</file>

<file path=ppt/slides/_rels/slide74.xml.rels><?xml version="1.0" encoding="UTF-8" standalone="yes"?>
<Relationships xmlns="http://schemas.openxmlformats.org/package/2006/relationships"><Relationship Id="rId8" Type="http://schemas.openxmlformats.org/officeDocument/2006/relationships/image" Target="../media/image108.png"/><Relationship Id="rId13" Type="http://schemas.microsoft.com/office/2007/relationships/hdphoto" Target="../media/hdphoto3.wdp"/><Relationship Id="rId3" Type="http://schemas.openxmlformats.org/officeDocument/2006/relationships/oleObject" Target="../embeddings/oleObject37.bin"/><Relationship Id="rId7" Type="http://schemas.microsoft.com/office/2007/relationships/hdphoto" Target="../media/hdphoto1.wdp"/><Relationship Id="rId12" Type="http://schemas.openxmlformats.org/officeDocument/2006/relationships/image" Target="../media/image111.png"/><Relationship Id="rId2" Type="http://schemas.openxmlformats.org/officeDocument/2006/relationships/slideLayout" Target="../slideLayouts/slideLayout57.xml"/><Relationship Id="rId1" Type="http://schemas.openxmlformats.org/officeDocument/2006/relationships/tags" Target="../tags/tag64.xml"/><Relationship Id="rId6" Type="http://schemas.openxmlformats.org/officeDocument/2006/relationships/image" Target="../media/image107.png"/><Relationship Id="rId11" Type="http://schemas.openxmlformats.org/officeDocument/2006/relationships/image" Target="../media/image110.png"/><Relationship Id="rId5" Type="http://schemas.openxmlformats.org/officeDocument/2006/relationships/image" Target="../media/image106.png"/><Relationship Id="rId15" Type="http://schemas.openxmlformats.org/officeDocument/2006/relationships/image" Target="../media/image113.png"/><Relationship Id="rId10" Type="http://schemas.openxmlformats.org/officeDocument/2006/relationships/image" Target="../media/image109.png"/><Relationship Id="rId4" Type="http://schemas.openxmlformats.org/officeDocument/2006/relationships/image" Target="../media/image11.emf"/><Relationship Id="rId9" Type="http://schemas.microsoft.com/office/2007/relationships/hdphoto" Target="../media/hdphoto2.wdp"/><Relationship Id="rId14" Type="http://schemas.openxmlformats.org/officeDocument/2006/relationships/image" Target="../media/image112.png"/></Relationships>
</file>

<file path=ppt/slides/_rels/slide75.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notesSlide" Target="../notesSlides/notesSlide34.xml"/><Relationship Id="rId7" Type="http://schemas.openxmlformats.org/officeDocument/2006/relationships/image" Target="../media/image11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slideLayout" Target="../slideLayouts/slideLayout58.xml"/><Relationship Id="rId16" Type="http://schemas.openxmlformats.org/officeDocument/2006/relationships/image" Target="../media/image124.png"/><Relationship Id="rId1" Type="http://schemas.openxmlformats.org/officeDocument/2006/relationships/tags" Target="../tags/tag65.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emf"/><Relationship Id="rId15" Type="http://schemas.openxmlformats.org/officeDocument/2006/relationships/image" Target="../media/image123.png"/><Relationship Id="rId10" Type="http://schemas.openxmlformats.org/officeDocument/2006/relationships/image" Target="../media/image118.png"/><Relationship Id="rId19" Type="http://schemas.openxmlformats.org/officeDocument/2006/relationships/image" Target="../media/image127.png"/><Relationship Id="rId4" Type="http://schemas.openxmlformats.org/officeDocument/2006/relationships/oleObject" Target="../embeddings/oleObject38.bin"/><Relationship Id="rId9" Type="http://schemas.openxmlformats.org/officeDocument/2006/relationships/image" Target="../media/image117.png"/><Relationship Id="rId14" Type="http://schemas.openxmlformats.org/officeDocument/2006/relationships/image" Target="../media/image122.png"/></Relationships>
</file>

<file path=ppt/slides/_rels/slide76.xml.rels><?xml version="1.0" encoding="UTF-8" standalone="yes"?>
<Relationships xmlns="http://schemas.openxmlformats.org/package/2006/relationships"><Relationship Id="rId8" Type="http://schemas.openxmlformats.org/officeDocument/2006/relationships/image" Target="../media/image116.png"/><Relationship Id="rId13" Type="http://schemas.openxmlformats.org/officeDocument/2006/relationships/image" Target="../media/image121.png"/><Relationship Id="rId18" Type="http://schemas.openxmlformats.org/officeDocument/2006/relationships/image" Target="../media/image126.png"/><Relationship Id="rId3" Type="http://schemas.openxmlformats.org/officeDocument/2006/relationships/notesSlide" Target="../notesSlides/notesSlide35.xml"/><Relationship Id="rId7" Type="http://schemas.openxmlformats.org/officeDocument/2006/relationships/image" Target="../media/image115.png"/><Relationship Id="rId12" Type="http://schemas.openxmlformats.org/officeDocument/2006/relationships/image" Target="../media/image120.png"/><Relationship Id="rId17" Type="http://schemas.openxmlformats.org/officeDocument/2006/relationships/image" Target="../media/image125.png"/><Relationship Id="rId2" Type="http://schemas.openxmlformats.org/officeDocument/2006/relationships/slideLayout" Target="../slideLayouts/slideLayout58.xml"/><Relationship Id="rId16" Type="http://schemas.openxmlformats.org/officeDocument/2006/relationships/image" Target="../media/image124.png"/><Relationship Id="rId1" Type="http://schemas.openxmlformats.org/officeDocument/2006/relationships/tags" Target="../tags/tag66.xml"/><Relationship Id="rId6" Type="http://schemas.openxmlformats.org/officeDocument/2006/relationships/image" Target="../media/image114.png"/><Relationship Id="rId11" Type="http://schemas.openxmlformats.org/officeDocument/2006/relationships/image" Target="../media/image119.png"/><Relationship Id="rId5" Type="http://schemas.openxmlformats.org/officeDocument/2006/relationships/image" Target="../media/image11.emf"/><Relationship Id="rId15" Type="http://schemas.openxmlformats.org/officeDocument/2006/relationships/image" Target="../media/image123.png"/><Relationship Id="rId10" Type="http://schemas.openxmlformats.org/officeDocument/2006/relationships/image" Target="../media/image118.png"/><Relationship Id="rId19" Type="http://schemas.openxmlformats.org/officeDocument/2006/relationships/image" Target="../media/image127.png"/><Relationship Id="rId4" Type="http://schemas.openxmlformats.org/officeDocument/2006/relationships/oleObject" Target="../embeddings/oleObject38.bin"/><Relationship Id="rId9" Type="http://schemas.openxmlformats.org/officeDocument/2006/relationships/image" Target="../media/image117.png"/><Relationship Id="rId14" Type="http://schemas.openxmlformats.org/officeDocument/2006/relationships/image" Target="../media/image122.png"/></Relationships>
</file>

<file path=ppt/slides/_rels/slide77.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59.xml"/><Relationship Id="rId1" Type="http://schemas.openxmlformats.org/officeDocument/2006/relationships/tags" Target="../tags/tag67.xml"/><Relationship Id="rId5" Type="http://schemas.openxmlformats.org/officeDocument/2006/relationships/image" Target="../media/image50.svg"/><Relationship Id="rId4" Type="http://schemas.openxmlformats.org/officeDocument/2006/relationships/image" Target="../media/image11.emf"/></Relationships>
</file>

<file path=ppt/slides/_rels/slide78.xml.rels><?xml version="1.0" encoding="UTF-8" standalone="yes"?>
<Relationships xmlns="http://schemas.openxmlformats.org/package/2006/relationships"><Relationship Id="rId8" Type="http://schemas.openxmlformats.org/officeDocument/2006/relationships/image" Target="../media/image109.png"/><Relationship Id="rId13" Type="http://schemas.microsoft.com/office/2007/relationships/hdphoto" Target="../media/hdphoto2.wdp"/><Relationship Id="rId3" Type="http://schemas.openxmlformats.org/officeDocument/2006/relationships/notesSlide" Target="../notesSlides/notesSlide36.xml"/><Relationship Id="rId7" Type="http://schemas.microsoft.com/office/2007/relationships/hdphoto" Target="../media/hdphoto3.wdp"/><Relationship Id="rId12" Type="http://schemas.openxmlformats.org/officeDocument/2006/relationships/image" Target="../media/image108.png"/><Relationship Id="rId17" Type="http://schemas.openxmlformats.org/officeDocument/2006/relationships/image" Target="../media/image128.svg"/><Relationship Id="rId2" Type="http://schemas.openxmlformats.org/officeDocument/2006/relationships/slideLayout" Target="../slideLayouts/slideLayout60.xml"/><Relationship Id="rId16" Type="http://schemas.openxmlformats.org/officeDocument/2006/relationships/image" Target="../media/image11.emf"/><Relationship Id="rId1" Type="http://schemas.openxmlformats.org/officeDocument/2006/relationships/tags" Target="../tags/tag68.xml"/><Relationship Id="rId6" Type="http://schemas.openxmlformats.org/officeDocument/2006/relationships/image" Target="../media/image111.png"/><Relationship Id="rId11" Type="http://schemas.microsoft.com/office/2007/relationships/hdphoto" Target="../media/hdphoto1.wdp"/><Relationship Id="rId5" Type="http://schemas.openxmlformats.org/officeDocument/2006/relationships/image" Target="../media/image112.png"/><Relationship Id="rId15" Type="http://schemas.openxmlformats.org/officeDocument/2006/relationships/oleObject" Target="../embeddings/oleObject15.bin"/><Relationship Id="rId10" Type="http://schemas.openxmlformats.org/officeDocument/2006/relationships/image" Target="../media/image107.png"/><Relationship Id="rId4" Type="http://schemas.openxmlformats.org/officeDocument/2006/relationships/image" Target="../media/image110.png"/><Relationship Id="rId9" Type="http://schemas.openxmlformats.org/officeDocument/2006/relationships/image" Target="../media/image106.png"/><Relationship Id="rId14" Type="http://schemas.openxmlformats.org/officeDocument/2006/relationships/image" Target="../media/image113.png"/></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61.xml"/><Relationship Id="rId1" Type="http://schemas.openxmlformats.org/officeDocument/2006/relationships/tags" Target="../tags/tag69.xml"/><Relationship Id="rId5" Type="http://schemas.openxmlformats.org/officeDocument/2006/relationships/image" Target="../media/image11.emf"/><Relationship Id="rId4" Type="http://schemas.openxmlformats.org/officeDocument/2006/relationships/oleObject" Target="../embeddings/oleObject1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04.xml"/><Relationship Id="rId1" Type="http://schemas.openxmlformats.org/officeDocument/2006/relationships/tags" Target="../tags/tag7.xml"/><Relationship Id="rId5" Type="http://schemas.openxmlformats.org/officeDocument/2006/relationships/image" Target="../media/image11.emf"/><Relationship Id="rId4" Type="http://schemas.openxmlformats.org/officeDocument/2006/relationships/oleObject" Target="../embeddings/oleObject7.bin"/></Relationships>
</file>

<file path=ppt/slides/_rels/slide80.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104.xml"/><Relationship Id="rId1" Type="http://schemas.openxmlformats.org/officeDocument/2006/relationships/tags" Target="../tags/tag70.xml"/><Relationship Id="rId5" Type="http://schemas.openxmlformats.org/officeDocument/2006/relationships/image" Target="../media/image11.emf"/><Relationship Id="rId4" Type="http://schemas.openxmlformats.org/officeDocument/2006/relationships/oleObject" Target="../embeddings/oleObject40.bin"/></Relationships>
</file>

<file path=ppt/slides/_rels/slide81.xml.rels><?xml version="1.0" encoding="UTF-8" standalone="yes"?>
<Relationships xmlns="http://schemas.openxmlformats.org/package/2006/relationships"><Relationship Id="rId3" Type="http://schemas.microsoft.com/office/2018/10/relationships/comments" Target="../comments/modernComment_7FFFDF52_6C229081.xml"/><Relationship Id="rId2" Type="http://schemas.openxmlformats.org/officeDocument/2006/relationships/slideLayout" Target="../slideLayouts/slideLayout62.xml"/><Relationship Id="rId1" Type="http://schemas.openxmlformats.org/officeDocument/2006/relationships/tags" Target="../tags/tag71.xml"/><Relationship Id="rId6" Type="http://schemas.openxmlformats.org/officeDocument/2006/relationships/image" Target="../media/image50.svg"/><Relationship Id="rId5" Type="http://schemas.openxmlformats.org/officeDocument/2006/relationships/image" Target="../media/image23.emf"/><Relationship Id="rId4" Type="http://schemas.openxmlformats.org/officeDocument/2006/relationships/oleObject" Target="../embeddings/oleObject18.bin"/></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41.bin"/><Relationship Id="rId2" Type="http://schemas.openxmlformats.org/officeDocument/2006/relationships/slideLayout" Target="../slideLayouts/slideLayout63.xml"/><Relationship Id="rId1" Type="http://schemas.openxmlformats.org/officeDocument/2006/relationships/tags" Target="../tags/tag72.xml"/><Relationship Id="rId5" Type="http://schemas.openxmlformats.org/officeDocument/2006/relationships/image" Target="../media/image50.svg"/><Relationship Id="rId4" Type="http://schemas.openxmlformats.org/officeDocument/2006/relationships/image" Target="../media/image11.emf"/></Relationships>
</file>

<file path=ppt/slides/_rels/slide83.xml.rels><?xml version="1.0" encoding="UTF-8" standalone="yes"?>
<Relationships xmlns="http://schemas.openxmlformats.org/package/2006/relationships"><Relationship Id="rId8" Type="http://schemas.openxmlformats.org/officeDocument/2006/relationships/image" Target="../media/image5.svg"/><Relationship Id="rId3" Type="http://schemas.openxmlformats.org/officeDocument/2006/relationships/notesSlide" Target="../notesSlides/notesSlide39.xml"/><Relationship Id="rId7" Type="http://schemas.openxmlformats.org/officeDocument/2006/relationships/image" Target="../media/image11.emf"/><Relationship Id="rId2" Type="http://schemas.openxmlformats.org/officeDocument/2006/relationships/slideLayout" Target="../slideLayouts/slideLayout64.xml"/><Relationship Id="rId1" Type="http://schemas.openxmlformats.org/officeDocument/2006/relationships/tags" Target="../tags/tag73.xml"/><Relationship Id="rId6" Type="http://schemas.openxmlformats.org/officeDocument/2006/relationships/oleObject" Target="../embeddings/oleObject42.bin"/><Relationship Id="rId5" Type="http://schemas.openxmlformats.org/officeDocument/2006/relationships/image" Target="../media/image1.svg"/><Relationship Id="rId4" Type="http://schemas.openxmlformats.org/officeDocument/2006/relationships/image" Target="../media/image129.jpg"/></Relationships>
</file>

<file path=ppt/slides/_rels/slide84.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Layout" Target="../slideLayouts/slideLayout65.xml"/><Relationship Id="rId1" Type="http://schemas.openxmlformats.org/officeDocument/2006/relationships/tags" Target="../tags/tag74.xml"/><Relationship Id="rId4" Type="http://schemas.openxmlformats.org/officeDocument/2006/relationships/image" Target="../media/image11.emf"/></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40.xml"/><Relationship Id="rId7" Type="http://schemas.openxmlformats.org/officeDocument/2006/relationships/hyperlink" Target="http://www.valantic.com/" TargetMode="External"/><Relationship Id="rId2" Type="http://schemas.openxmlformats.org/officeDocument/2006/relationships/slideLayout" Target="../slideLayouts/slideLayout67.xml"/><Relationship Id="rId1" Type="http://schemas.openxmlformats.org/officeDocument/2006/relationships/tags" Target="../tags/tag75.xml"/><Relationship Id="rId6" Type="http://schemas.openxmlformats.org/officeDocument/2006/relationships/image" Target="../media/image9.jpg"/><Relationship Id="rId5" Type="http://schemas.openxmlformats.org/officeDocument/2006/relationships/image" Target="../media/image11.emf"/><Relationship Id="rId4" Type="http://schemas.openxmlformats.org/officeDocument/2006/relationships/oleObject" Target="../embeddings/oleObject43.bin"/></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41.xml"/><Relationship Id="rId2" Type="http://schemas.openxmlformats.org/officeDocument/2006/relationships/slideLayout" Target="../slideLayouts/slideLayout68.xml"/><Relationship Id="rId1" Type="http://schemas.openxmlformats.org/officeDocument/2006/relationships/tags" Target="../tags/tag76.xml"/><Relationship Id="rId6" Type="http://schemas.openxmlformats.org/officeDocument/2006/relationships/image" Target="../media/image130.jpg"/><Relationship Id="rId5" Type="http://schemas.openxmlformats.org/officeDocument/2006/relationships/image" Target="../media/image11.emf"/><Relationship Id="rId4" Type="http://schemas.openxmlformats.org/officeDocument/2006/relationships/oleObject" Target="../embeddings/oleObject44.bin"/></Relationships>
</file>

<file path=ppt/slides/_rels/slide87.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69.xml"/><Relationship Id="rId1" Type="http://schemas.openxmlformats.org/officeDocument/2006/relationships/tags" Target="../tags/tag77.xml"/><Relationship Id="rId5" Type="http://schemas.openxmlformats.org/officeDocument/2006/relationships/image" Target="../media/image11.emf"/><Relationship Id="rId4" Type="http://schemas.openxmlformats.org/officeDocument/2006/relationships/oleObject" Target="../embeddings/oleObject45.bin"/></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43.xml"/><Relationship Id="rId7" Type="http://schemas.openxmlformats.org/officeDocument/2006/relationships/image" Target="../media/image1.svg"/><Relationship Id="rId2" Type="http://schemas.openxmlformats.org/officeDocument/2006/relationships/slideLayout" Target="../slideLayouts/slideLayout70.xml"/><Relationship Id="rId1" Type="http://schemas.openxmlformats.org/officeDocument/2006/relationships/tags" Target="../tags/tag78.xml"/><Relationship Id="rId6" Type="http://schemas.openxmlformats.org/officeDocument/2006/relationships/image" Target="../media/image131.jpg"/><Relationship Id="rId5" Type="http://schemas.openxmlformats.org/officeDocument/2006/relationships/image" Target="../media/image11.emf"/><Relationship Id="rId4" Type="http://schemas.openxmlformats.org/officeDocument/2006/relationships/oleObject" Target="../embeddings/oleObject46.bin"/></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104.xml"/><Relationship Id="rId1" Type="http://schemas.openxmlformats.org/officeDocument/2006/relationships/tags" Target="../tags/tag79.xml"/><Relationship Id="rId5" Type="http://schemas.openxmlformats.org/officeDocument/2006/relationships/image" Target="../media/image11.emf"/><Relationship Id="rId4" Type="http://schemas.openxmlformats.org/officeDocument/2006/relationships/oleObject" Target="../embeddings/oleObject47.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6.xml"/><Relationship Id="rId1" Type="http://schemas.openxmlformats.org/officeDocument/2006/relationships/tags" Target="../tags/tag8.xml"/><Relationship Id="rId6" Type="http://schemas.openxmlformats.org/officeDocument/2006/relationships/image" Target="../media/image11.emf"/><Relationship Id="rId5" Type="http://schemas.openxmlformats.org/officeDocument/2006/relationships/oleObject" Target="../embeddings/oleObject8.bin"/><Relationship Id="rId4" Type="http://schemas.openxmlformats.org/officeDocument/2006/relationships/image" Target="../media/image14.jpg"/></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96.xml"/><Relationship Id="rId1" Type="http://schemas.openxmlformats.org/officeDocument/2006/relationships/tags" Target="../tags/tag80.xml"/><Relationship Id="rId5" Type="http://schemas.openxmlformats.org/officeDocument/2006/relationships/chart" Target="../charts/chart2.xml"/><Relationship Id="rId4" Type="http://schemas.openxmlformats.org/officeDocument/2006/relationships/image" Target="../media/image11.emf"/></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97.xml"/><Relationship Id="rId1" Type="http://schemas.openxmlformats.org/officeDocument/2006/relationships/tags" Target="../tags/tag81.xml"/><Relationship Id="rId5" Type="http://schemas.openxmlformats.org/officeDocument/2006/relationships/chart" Target="../charts/chart3.xml"/><Relationship Id="rId4" Type="http://schemas.openxmlformats.org/officeDocument/2006/relationships/image" Target="../media/image11.emf"/></Relationships>
</file>

<file path=ppt/slides/_rels/slide92.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98.xml"/><Relationship Id="rId1" Type="http://schemas.openxmlformats.org/officeDocument/2006/relationships/tags" Target="../tags/tag82.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11.emf"/></Relationships>
</file>

<file path=ppt/slides/_rels/slide93.xml.rels><?xml version="1.0" encoding="UTF-8" standalone="yes"?>
<Relationships xmlns="http://schemas.openxmlformats.org/package/2006/relationships"><Relationship Id="rId3" Type="http://schemas.openxmlformats.org/officeDocument/2006/relationships/oleObject" Target="../embeddings/oleObject51.bin"/><Relationship Id="rId2" Type="http://schemas.openxmlformats.org/officeDocument/2006/relationships/slideLayout" Target="../slideLayouts/slideLayout99.xml"/><Relationship Id="rId1" Type="http://schemas.openxmlformats.org/officeDocument/2006/relationships/tags" Target="../tags/tag83.xml"/><Relationship Id="rId6" Type="http://schemas.openxmlformats.org/officeDocument/2006/relationships/chart" Target="../charts/chart7.xml"/><Relationship Id="rId5" Type="http://schemas.openxmlformats.org/officeDocument/2006/relationships/chart" Target="../charts/chart6.xml"/><Relationship Id="rId4" Type="http://schemas.openxmlformats.org/officeDocument/2006/relationships/image" Target="../media/image11.emf"/></Relationships>
</file>

<file path=ppt/slides/_rels/slide94.xml.rels><?xml version="1.0" encoding="UTF-8" standalone="yes"?>
<Relationships xmlns="http://schemas.openxmlformats.org/package/2006/relationships"><Relationship Id="rId8" Type="http://schemas.openxmlformats.org/officeDocument/2006/relationships/chart" Target="../charts/chart10.xml"/><Relationship Id="rId3" Type="http://schemas.openxmlformats.org/officeDocument/2006/relationships/notesSlide" Target="../notesSlides/notesSlide45.xml"/><Relationship Id="rId7" Type="http://schemas.openxmlformats.org/officeDocument/2006/relationships/chart" Target="../charts/chart9.xml"/><Relationship Id="rId2" Type="http://schemas.openxmlformats.org/officeDocument/2006/relationships/slideLayout" Target="../slideLayouts/slideLayout100.xml"/><Relationship Id="rId1" Type="http://schemas.openxmlformats.org/officeDocument/2006/relationships/tags" Target="../tags/tag84.xml"/><Relationship Id="rId6" Type="http://schemas.openxmlformats.org/officeDocument/2006/relationships/chart" Target="../charts/chart8.xml"/><Relationship Id="rId5" Type="http://schemas.openxmlformats.org/officeDocument/2006/relationships/image" Target="../media/image11.emf"/><Relationship Id="rId4" Type="http://schemas.openxmlformats.org/officeDocument/2006/relationships/oleObject" Target="../embeddings/oleObject10.bin"/></Relationships>
</file>

<file path=ppt/slides/_rels/slide95.xml.rels><?xml version="1.0" encoding="UTF-8" standalone="yes"?>
<Relationships xmlns="http://schemas.openxmlformats.org/package/2006/relationships"><Relationship Id="rId8" Type="http://schemas.openxmlformats.org/officeDocument/2006/relationships/chart" Target="../charts/chart13.xml"/><Relationship Id="rId3" Type="http://schemas.openxmlformats.org/officeDocument/2006/relationships/notesSlide" Target="../notesSlides/notesSlide46.xml"/><Relationship Id="rId7" Type="http://schemas.openxmlformats.org/officeDocument/2006/relationships/chart" Target="../charts/chart12.xml"/><Relationship Id="rId2" Type="http://schemas.openxmlformats.org/officeDocument/2006/relationships/slideLayout" Target="../slideLayouts/slideLayout101.xml"/><Relationship Id="rId1" Type="http://schemas.openxmlformats.org/officeDocument/2006/relationships/tags" Target="../tags/tag85.xml"/><Relationship Id="rId6" Type="http://schemas.openxmlformats.org/officeDocument/2006/relationships/chart" Target="../charts/chart11.xml"/><Relationship Id="rId5" Type="http://schemas.openxmlformats.org/officeDocument/2006/relationships/image" Target="../media/image11.emf"/><Relationship Id="rId4" Type="http://schemas.openxmlformats.org/officeDocument/2006/relationships/oleObject" Target="../embeddings/oleObject52.bin"/><Relationship Id="rId9" Type="http://schemas.openxmlformats.org/officeDocument/2006/relationships/chart" Target="../charts/chart14.xml"/></Relationships>
</file>

<file path=ppt/slides/_rels/slide96.xml.rels><?xml version="1.0" encoding="UTF-8" standalone="yes"?>
<Relationships xmlns="http://schemas.openxmlformats.org/package/2006/relationships"><Relationship Id="rId8" Type="http://schemas.openxmlformats.org/officeDocument/2006/relationships/chart" Target="../charts/chart17.xml"/><Relationship Id="rId3" Type="http://schemas.openxmlformats.org/officeDocument/2006/relationships/notesSlide" Target="../notesSlides/notesSlide47.xml"/><Relationship Id="rId7" Type="http://schemas.openxmlformats.org/officeDocument/2006/relationships/chart" Target="../charts/chart16.xml"/><Relationship Id="rId2" Type="http://schemas.openxmlformats.org/officeDocument/2006/relationships/slideLayout" Target="../slideLayouts/slideLayout102.xml"/><Relationship Id="rId1" Type="http://schemas.openxmlformats.org/officeDocument/2006/relationships/tags" Target="../tags/tag86.xml"/><Relationship Id="rId6" Type="http://schemas.openxmlformats.org/officeDocument/2006/relationships/chart" Target="../charts/chart15.xml"/><Relationship Id="rId11" Type="http://schemas.openxmlformats.org/officeDocument/2006/relationships/chart" Target="../charts/chart20.xml"/><Relationship Id="rId5" Type="http://schemas.openxmlformats.org/officeDocument/2006/relationships/image" Target="../media/image11.emf"/><Relationship Id="rId10" Type="http://schemas.openxmlformats.org/officeDocument/2006/relationships/chart" Target="../charts/chart19.xml"/><Relationship Id="rId4" Type="http://schemas.openxmlformats.org/officeDocument/2006/relationships/oleObject" Target="../embeddings/oleObject53.bin"/><Relationship Id="rId9" Type="http://schemas.openxmlformats.org/officeDocument/2006/relationships/chart" Target="../charts/chart18.xml"/></Relationships>
</file>

<file path=ppt/slides/_rels/slide97.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4.xml"/><Relationship Id="rId1" Type="http://schemas.openxmlformats.org/officeDocument/2006/relationships/tags" Target="../tags/tag87.xml"/><Relationship Id="rId4" Type="http://schemas.openxmlformats.org/officeDocument/2006/relationships/image" Target="../media/image11.emf"/></Relationships>
</file>

<file path=ppt/slides/_rels/slide98.xml.rels><?xml version="1.0" encoding="UTF-8" standalone="yes"?>
<Relationships xmlns="http://schemas.openxmlformats.org/package/2006/relationships"><Relationship Id="rId8" Type="http://schemas.openxmlformats.org/officeDocument/2006/relationships/tags" Target="../tags/tag95.xml"/><Relationship Id="rId13" Type="http://schemas.openxmlformats.org/officeDocument/2006/relationships/image" Target="../media/image11.emf"/><Relationship Id="rId3" Type="http://schemas.openxmlformats.org/officeDocument/2006/relationships/tags" Target="../tags/tag90.xml"/><Relationship Id="rId7" Type="http://schemas.openxmlformats.org/officeDocument/2006/relationships/tags" Target="../tags/tag94.xml"/><Relationship Id="rId12" Type="http://schemas.openxmlformats.org/officeDocument/2006/relationships/oleObject" Target="../embeddings/oleObject10.bin"/><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tags" Target="../tags/tag93.xml"/><Relationship Id="rId11" Type="http://schemas.openxmlformats.org/officeDocument/2006/relationships/notesSlide" Target="../notesSlides/notesSlide48.xml"/><Relationship Id="rId5" Type="http://schemas.openxmlformats.org/officeDocument/2006/relationships/tags" Target="../tags/tag92.xml"/><Relationship Id="rId10" Type="http://schemas.openxmlformats.org/officeDocument/2006/relationships/slideLayout" Target="../slideLayouts/slideLayout3.xml"/><Relationship Id="rId4" Type="http://schemas.openxmlformats.org/officeDocument/2006/relationships/tags" Target="../tags/tag91.xml"/><Relationship Id="rId9" Type="http://schemas.openxmlformats.org/officeDocument/2006/relationships/tags" Target="../tags/tag96.xml"/></Relationships>
</file>

<file path=ppt/slides/_rels/slide99.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103.xml"/><Relationship Id="rId1" Type="http://schemas.openxmlformats.org/officeDocument/2006/relationships/tags" Target="../tags/tag97.xml"/><Relationship Id="rId5" Type="http://schemas.openxmlformats.org/officeDocument/2006/relationships/image" Target="../media/image11.emf"/><Relationship Id="rId4" Type="http://schemas.openxmlformats.org/officeDocument/2006/relationships/oleObject" Target="../embeddings/oleObject1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B5883A-42B6-1714-12B6-C4D10751D4D6}"/>
            </a:ext>
          </a:extLst>
        </p:cNvPr>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FDC297E5-E4F8-8CE9-8CC1-AF4AFB4CB5E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FDC297E5-E4F8-8CE9-8CC1-AF4AFB4CB5E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5" name="Picture Placeholder 6">
            <a:extLst>
              <a:ext uri="{FF2B5EF4-FFF2-40B4-BE49-F238E27FC236}">
                <a16:creationId xmlns:a16="http://schemas.microsoft.com/office/drawing/2014/main" id="{AC09B8F5-847E-BF36-D12E-98A5671CB11A}"/>
              </a:ext>
            </a:extLst>
          </p:cNvPr>
          <p:cNvPicPr>
            <a:picLocks noGrp="1" noChangeAspect="1"/>
          </p:cNvPicPr>
          <p:nvPr>
            <p:ph type="pic" sz="quarter" idx="25"/>
          </p:nvPr>
        </p:nvPicPr>
        <p:blipFill rotWithShape="1">
          <a:blip r:embed="rId6" cstate="email">
            <a:extLst>
              <a:ext uri="{28A0092B-C50C-407E-A947-70E740481C1C}">
                <a14:useLocalDpi xmlns:a14="http://schemas.microsoft.com/office/drawing/2010/main"/>
              </a:ext>
            </a:extLst>
          </a:blip>
          <a:srcRect l="9282" r="9282"/>
          <a:stretch/>
        </p:blipFill>
        <p:spPr>
          <a:ln w="28575">
            <a:solidFill>
              <a:schemeClr val="bg1"/>
            </a:solidFill>
          </a:ln>
        </p:spPr>
      </p:pic>
      <p:sp>
        <p:nvSpPr>
          <p:cNvPr id="19" name="Subtitle 18">
            <a:extLst>
              <a:ext uri="{FF2B5EF4-FFF2-40B4-BE49-F238E27FC236}">
                <a16:creationId xmlns:a16="http://schemas.microsoft.com/office/drawing/2014/main" id="{27A409AC-F04B-EB84-C818-5F00F24F3182}"/>
              </a:ext>
            </a:extLst>
          </p:cNvPr>
          <p:cNvSpPr>
            <a:spLocks noGrp="1"/>
          </p:cNvSpPr>
          <p:nvPr>
            <p:ph type="subTitle" idx="1"/>
          </p:nvPr>
        </p:nvSpPr>
        <p:spPr/>
        <p:txBody>
          <a:bodyPr/>
          <a:lstStyle/>
          <a:p>
            <a:r>
              <a:rPr lang="de-DE" dirty="0"/>
              <a:t>valantic </a:t>
            </a:r>
            <a:r>
              <a:rPr lang="en-US" dirty="0"/>
              <a:t>Route C</a:t>
            </a:r>
          </a:p>
        </p:txBody>
      </p:sp>
      <p:sp>
        <p:nvSpPr>
          <p:cNvPr id="18" name="Title 17">
            <a:extLst>
              <a:ext uri="{FF2B5EF4-FFF2-40B4-BE49-F238E27FC236}">
                <a16:creationId xmlns:a16="http://schemas.microsoft.com/office/drawing/2014/main" id="{7A120D3E-7D3E-DB2B-13CB-CBAA4222FFAF}"/>
              </a:ext>
            </a:extLst>
          </p:cNvPr>
          <p:cNvSpPr>
            <a:spLocks noGrp="1"/>
          </p:cNvSpPr>
          <p:nvPr>
            <p:ph type="ctrTitle"/>
          </p:nvPr>
        </p:nvSpPr>
        <p:spPr/>
        <p:txBody>
          <a:bodyPr vert="horz"/>
          <a:lstStyle/>
          <a:p>
            <a:r>
              <a:rPr lang="de-DE" dirty="0"/>
              <a:t>Layout Samples</a:t>
            </a:r>
            <a:endParaRPr lang="en-US" dirty="0"/>
          </a:p>
        </p:txBody>
      </p:sp>
      <p:sp>
        <p:nvSpPr>
          <p:cNvPr id="21" name="Text Placeholder 20">
            <a:extLst>
              <a:ext uri="{FF2B5EF4-FFF2-40B4-BE49-F238E27FC236}">
                <a16:creationId xmlns:a16="http://schemas.microsoft.com/office/drawing/2014/main" id="{FE40A35C-1BB0-9B56-836F-4F8E5C2AEC3B}"/>
              </a:ext>
            </a:extLst>
          </p:cNvPr>
          <p:cNvSpPr>
            <a:spLocks noGrp="1"/>
          </p:cNvSpPr>
          <p:nvPr>
            <p:ph type="body" sz="quarter" idx="11"/>
          </p:nvPr>
        </p:nvSpPr>
        <p:spPr>
          <a:noFill/>
        </p:spPr>
        <p:txBody>
          <a:bodyPr/>
          <a:lstStyle/>
          <a:p>
            <a:r>
              <a:rPr lang="de-DE" dirty="0"/>
              <a:t>2026-05-12</a:t>
            </a:r>
          </a:p>
        </p:txBody>
      </p:sp>
      <p:sp>
        <p:nvSpPr>
          <p:cNvPr id="2" name="Textplatzhalter 1">
            <a:extLst>
              <a:ext uri="{FF2B5EF4-FFF2-40B4-BE49-F238E27FC236}">
                <a16:creationId xmlns:a16="http://schemas.microsoft.com/office/drawing/2014/main" id="{DB542627-EDFC-04EB-EFA4-F0B71D7D0980}"/>
              </a:ext>
            </a:extLst>
          </p:cNvPr>
          <p:cNvSpPr>
            <a:spLocks noGrp="1"/>
          </p:cNvSpPr>
          <p:nvPr>
            <p:ph type="body" sz="quarter" idx="12"/>
          </p:nvPr>
        </p:nvSpPr>
        <p:spPr>
          <a:noFill/>
        </p:spPr>
        <p:txBody>
          <a:bodyPr/>
          <a:lstStyle/>
          <a:p>
            <a:r>
              <a:rPr lang="de-DE" dirty="0"/>
              <a:t>Heike Berger</a:t>
            </a:r>
          </a:p>
        </p:txBody>
      </p:sp>
      <p:sp>
        <p:nvSpPr>
          <p:cNvPr id="3" name="Textplatzhalter 2">
            <a:extLst>
              <a:ext uri="{FF2B5EF4-FFF2-40B4-BE49-F238E27FC236}">
                <a16:creationId xmlns:a16="http://schemas.microsoft.com/office/drawing/2014/main" id="{A1D4BDAB-4FDD-A44B-3778-4A02CFBA909F}"/>
              </a:ext>
            </a:extLst>
          </p:cNvPr>
          <p:cNvSpPr>
            <a:spLocks noGrp="1"/>
          </p:cNvSpPr>
          <p:nvPr>
            <p:ph type="body" sz="quarter" idx="13"/>
          </p:nvPr>
        </p:nvSpPr>
        <p:spPr/>
        <p:txBody>
          <a:bodyPr/>
          <a:lstStyle/>
          <a:p>
            <a:r>
              <a:rPr lang="de-DE" dirty="0"/>
              <a:t>Internal</a:t>
            </a:r>
          </a:p>
        </p:txBody>
      </p:sp>
      <p:sp>
        <p:nvSpPr>
          <p:cNvPr id="4" name="Textplatzhalter 3">
            <a:extLst>
              <a:ext uri="{FF2B5EF4-FFF2-40B4-BE49-F238E27FC236}">
                <a16:creationId xmlns:a16="http://schemas.microsoft.com/office/drawing/2014/main" id="{774CC334-BA87-5A6F-55C4-D66532A128A2}"/>
              </a:ext>
            </a:extLst>
          </p:cNvPr>
          <p:cNvSpPr>
            <a:spLocks noGrp="1"/>
          </p:cNvSpPr>
          <p:nvPr>
            <p:ph type="body" sz="quarter" idx="14"/>
          </p:nvPr>
        </p:nvSpPr>
        <p:spPr>
          <a:noFill/>
        </p:spPr>
        <p:txBody>
          <a:bodyPr/>
          <a:lstStyle/>
          <a:p>
            <a:r>
              <a:rPr lang="de-DE" dirty="0" err="1"/>
              <a:t>dark</a:t>
            </a:r>
            <a:r>
              <a:rPr lang="de-DE" dirty="0"/>
              <a:t> 001</a:t>
            </a:r>
          </a:p>
        </p:txBody>
      </p:sp>
    </p:spTree>
    <p:extLst>
      <p:ext uri="{BB962C8B-B14F-4D97-AF65-F5344CB8AC3E}">
        <p14:creationId xmlns:p14="http://schemas.microsoft.com/office/powerpoint/2010/main" val="77747844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7" name="Picture Placeholder 6">
            <a:extLst>
              <a:ext uri="{FF2B5EF4-FFF2-40B4-BE49-F238E27FC236}">
                <a16:creationId xmlns:a16="http://schemas.microsoft.com/office/drawing/2014/main" id="{FB1B28FB-FE8C-D1C3-D2BC-8B4AF98A202E}"/>
              </a:ext>
            </a:extLst>
          </p:cNvPr>
          <p:cNvPicPr>
            <a:picLocks noGrp="1" noChangeAspect="1"/>
          </p:cNvPicPr>
          <p:nvPr>
            <p:ph type="pic" sz="quarter" idx="19"/>
          </p:nvPr>
        </p:nvPicPr>
        <p:blipFill rotWithShape="1">
          <a:blip r:embed="rId6"/>
          <a:srcRect t="2158" b="2158"/>
          <a:stretch/>
        </p:blipFill>
        <p:spPr/>
      </p:pic>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12"/>
          </p:nvPr>
        </p:nvSpPr>
        <p:spPr/>
        <p:txBody>
          <a:bodyPr/>
          <a:lstStyle/>
          <a:p>
            <a:fld id="{3AB0EB1E-25C5-4740-9782-54CCC0C83B03}" type="slidenum">
              <a:rPr lang="en-US" smtClean="0"/>
              <a:pPr/>
              <a:t>10</a:t>
            </a:fld>
            <a:endParaRPr lang="en-US"/>
          </a:p>
        </p:txBody>
      </p:sp>
      <p:sp>
        <p:nvSpPr>
          <p:cNvPr id="6" name="Footer Placeholder 5">
            <a:extLst>
              <a:ext uri="{FF2B5EF4-FFF2-40B4-BE49-F238E27FC236}">
                <a16:creationId xmlns:a16="http://schemas.microsoft.com/office/drawing/2014/main" id="{C5A2D39A-B588-15F4-C746-69191AF280E9}"/>
              </a:ext>
            </a:extLst>
          </p:cNvPr>
          <p:cNvSpPr>
            <a:spLocks noGrp="1"/>
          </p:cNvSpPr>
          <p:nvPr>
            <p:ph type="ftr" sz="quarter" idx="11"/>
          </p:nvPr>
        </p:nvSpPr>
        <p:spPr/>
        <p:txBody>
          <a:bodyPr/>
          <a:lstStyle/>
          <a:p>
            <a:r>
              <a:rPr lang="en-US"/>
              <a:t>Layout Samples Route C – dark 001</a:t>
            </a:r>
            <a:endParaRPr lang="en-US" dirty="0"/>
          </a:p>
        </p:txBody>
      </p:sp>
      <p:sp>
        <p:nvSpPr>
          <p:cNvPr id="3" name="Date Placeholder 2">
            <a:extLst>
              <a:ext uri="{FF2B5EF4-FFF2-40B4-BE49-F238E27FC236}">
                <a16:creationId xmlns:a16="http://schemas.microsoft.com/office/drawing/2014/main" id="{9FEF6083-4D2C-D303-ACC9-781484BDD7CE}"/>
              </a:ext>
            </a:extLst>
          </p:cNvPr>
          <p:cNvSpPr>
            <a:spLocks noGrp="1"/>
          </p:cNvSpPr>
          <p:nvPr>
            <p:ph type="dt" sz="half" idx="10"/>
          </p:nvPr>
        </p:nvSpPr>
        <p:spPr/>
        <p:txBody>
          <a:bodyPr/>
          <a:lstStyle/>
          <a:p>
            <a:r>
              <a:rPr lang="de-DE"/>
              <a:t>Mai 2026</a:t>
            </a:r>
            <a:endParaRPr lang="en-US"/>
          </a:p>
        </p:txBody>
      </p:sp>
      <p:sp>
        <p:nvSpPr>
          <p:cNvPr id="34" name="Text Placeholder 33">
            <a:extLst>
              <a:ext uri="{FF2B5EF4-FFF2-40B4-BE49-F238E27FC236}">
                <a16:creationId xmlns:a16="http://schemas.microsoft.com/office/drawing/2014/main" id="{A5E7387A-1004-8F1E-8142-C2B15A8F1A2D}"/>
              </a:ext>
            </a:extLst>
          </p:cNvPr>
          <p:cNvSpPr>
            <a:spLocks noGrp="1"/>
          </p:cNvSpPr>
          <p:nvPr>
            <p:ph type="body" sz="quarter" idx="14"/>
          </p:nvPr>
        </p:nvSpPr>
        <p:spPr/>
        <p:txBody>
          <a:bodyPr/>
          <a:lstStyle/>
          <a:p>
            <a:pPr lvl="1"/>
            <a:r>
              <a:rPr lang="en-US" dirty="0"/>
              <a:t>Titlepage</a:t>
            </a:r>
          </a:p>
          <a:p>
            <a:r>
              <a:rPr lang="en-US" dirty="0"/>
              <a:t>Divider	01</a:t>
            </a:r>
          </a:p>
          <a:p>
            <a:r>
              <a:rPr lang="en-US" dirty="0"/>
              <a:t>Agenda	10</a:t>
            </a:r>
          </a:p>
          <a:p>
            <a:r>
              <a:rPr lang="en-US" dirty="0"/>
              <a:t>Layouts 	12</a:t>
            </a:r>
          </a:p>
          <a:p>
            <a:r>
              <a:rPr lang="en-US" dirty="0"/>
              <a:t>Contents	57</a:t>
            </a:r>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dirty="0"/>
              <a:t>Agenda</a:t>
            </a:r>
            <a:endParaRPr lang="en-US" dirty="0"/>
          </a:p>
        </p:txBody>
      </p:sp>
    </p:spTree>
    <p:extLst>
      <p:ext uri="{BB962C8B-B14F-4D97-AF65-F5344CB8AC3E}">
        <p14:creationId xmlns:p14="http://schemas.microsoft.com/office/powerpoint/2010/main" val="2284178648"/>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531643F-AE6D-C077-5340-DF0360C89770}"/>
            </a:ext>
          </a:extLst>
        </p:cNvPr>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EF058352-1F95-5733-CDD5-8324DA8A0FB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9" name="think-cell data - do not delete" hidden="1">
                        <a:extLst>
                          <a:ext uri="{FF2B5EF4-FFF2-40B4-BE49-F238E27FC236}">
                            <a16:creationId xmlns:a16="http://schemas.microsoft.com/office/drawing/2014/main" id="{EF058352-1F95-5733-CDD5-8324DA8A0F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47" name="AutoShape 13">
            <a:extLst>
              <a:ext uri="{FF2B5EF4-FFF2-40B4-BE49-F238E27FC236}">
                <a16:creationId xmlns:a16="http://schemas.microsoft.com/office/drawing/2014/main" id="{9C502222-9261-AF58-BB31-746348BEAE5E}"/>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a:latin typeface="+mj-lt"/>
              </a:rPr>
              <a:t>Block Material</a:t>
            </a:r>
          </a:p>
          <a:p>
            <a:pPr eaLnBrk="0" fontAlgn="base" hangingPunct="0">
              <a:lnSpc>
                <a:spcPts val="1000"/>
              </a:lnSpc>
              <a:spcBef>
                <a:spcPct val="0"/>
              </a:spcBef>
              <a:spcAft>
                <a:spcPct val="0"/>
              </a:spcAft>
            </a:pPr>
            <a:r>
              <a:rPr lang="de-DE" altLang="de-DE" sz="900">
                <a:latin typeface="+mj-lt"/>
              </a:rPr>
              <a:t>yes</a:t>
            </a:r>
            <a:endParaRPr lang="de-DE" altLang="de-DE" sz="900" dirty="0">
              <a:latin typeface="+mj-lt"/>
            </a:endParaRPr>
          </a:p>
        </p:txBody>
      </p:sp>
      <p:grpSp>
        <p:nvGrpSpPr>
          <p:cNvPr id="125" name="Graphic 248" descr="Checklist outline">
            <a:extLst>
              <a:ext uri="{FF2B5EF4-FFF2-40B4-BE49-F238E27FC236}">
                <a16:creationId xmlns:a16="http://schemas.microsoft.com/office/drawing/2014/main" id="{D7B70BAB-4D8E-9A77-C844-5CA067D67810}"/>
              </a:ext>
            </a:extLst>
          </p:cNvPr>
          <p:cNvGrpSpPr/>
          <p:nvPr/>
        </p:nvGrpSpPr>
        <p:grpSpPr>
          <a:xfrm>
            <a:off x="6148186" y="5205782"/>
            <a:ext cx="247998" cy="330664"/>
            <a:chOff x="6148186" y="5205782"/>
            <a:chExt cx="247998" cy="330664"/>
          </a:xfrm>
          <a:solidFill>
            <a:schemeClr val="accent5"/>
          </a:solidFill>
        </p:grpSpPr>
        <p:sp>
          <p:nvSpPr>
            <p:cNvPr id="126" name="Freeform: Shape 125">
              <a:extLst>
                <a:ext uri="{FF2B5EF4-FFF2-40B4-BE49-F238E27FC236}">
                  <a16:creationId xmlns:a16="http://schemas.microsoft.com/office/drawing/2014/main" id="{5C9D55E0-0627-1234-5335-EF6E923242E7}"/>
                </a:ext>
              </a:extLst>
            </p:cNvPr>
            <p:cNvSpPr/>
            <p:nvPr/>
          </p:nvSpPr>
          <p:spPr>
            <a:xfrm>
              <a:off x="6190730" y="5252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28" name="Freeform: Shape 127">
              <a:extLst>
                <a:ext uri="{FF2B5EF4-FFF2-40B4-BE49-F238E27FC236}">
                  <a16:creationId xmlns:a16="http://schemas.microsoft.com/office/drawing/2014/main" id="{5C851D98-6297-D69A-DB57-25DA633593F7}"/>
                </a:ext>
              </a:extLst>
            </p:cNvPr>
            <p:cNvSpPr/>
            <p:nvPr/>
          </p:nvSpPr>
          <p:spPr>
            <a:xfrm>
              <a:off x="6276318" y="5276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29" name="Freeform: Shape 128">
              <a:extLst>
                <a:ext uri="{FF2B5EF4-FFF2-40B4-BE49-F238E27FC236}">
                  <a16:creationId xmlns:a16="http://schemas.microsoft.com/office/drawing/2014/main" id="{1A5FB11F-8988-59B8-8A4D-73AC0B4BFCE1}"/>
                </a:ext>
              </a:extLst>
            </p:cNvPr>
            <p:cNvSpPr/>
            <p:nvPr/>
          </p:nvSpPr>
          <p:spPr>
            <a:xfrm>
              <a:off x="6190730" y="5314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30" name="Freeform: Shape 129">
              <a:extLst>
                <a:ext uri="{FF2B5EF4-FFF2-40B4-BE49-F238E27FC236}">
                  <a16:creationId xmlns:a16="http://schemas.microsoft.com/office/drawing/2014/main" id="{F1DDF076-B12B-ABC9-D6BC-3B105A2A22AA}"/>
                </a:ext>
              </a:extLst>
            </p:cNvPr>
            <p:cNvSpPr/>
            <p:nvPr/>
          </p:nvSpPr>
          <p:spPr>
            <a:xfrm>
              <a:off x="6276318" y="5338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31" name="Freeform: Shape 130">
              <a:extLst>
                <a:ext uri="{FF2B5EF4-FFF2-40B4-BE49-F238E27FC236}">
                  <a16:creationId xmlns:a16="http://schemas.microsoft.com/office/drawing/2014/main" id="{217CCE67-FBCF-EAEF-5B96-239327A00C2C}"/>
                </a:ext>
              </a:extLst>
            </p:cNvPr>
            <p:cNvSpPr/>
            <p:nvPr/>
          </p:nvSpPr>
          <p:spPr>
            <a:xfrm>
              <a:off x="6190730" y="5376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32" name="Freeform: Shape 131">
              <a:extLst>
                <a:ext uri="{FF2B5EF4-FFF2-40B4-BE49-F238E27FC236}">
                  <a16:creationId xmlns:a16="http://schemas.microsoft.com/office/drawing/2014/main" id="{6D026EF9-15BF-1833-846B-D131A3EEEC75}"/>
                </a:ext>
              </a:extLst>
            </p:cNvPr>
            <p:cNvSpPr/>
            <p:nvPr/>
          </p:nvSpPr>
          <p:spPr>
            <a:xfrm>
              <a:off x="6276318" y="5400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33" name="Freeform: Shape 132">
              <a:extLst>
                <a:ext uri="{FF2B5EF4-FFF2-40B4-BE49-F238E27FC236}">
                  <a16:creationId xmlns:a16="http://schemas.microsoft.com/office/drawing/2014/main" id="{ADB8F8BF-FCF5-9565-B837-56F4BBD69381}"/>
                </a:ext>
              </a:extLst>
            </p:cNvPr>
            <p:cNvSpPr/>
            <p:nvPr/>
          </p:nvSpPr>
          <p:spPr>
            <a:xfrm>
              <a:off x="6190730" y="5438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endParaRPr lang="de-DE"/>
            </a:p>
          </p:txBody>
        </p:sp>
        <p:sp>
          <p:nvSpPr>
            <p:cNvPr id="135" name="Freeform: Shape 134">
              <a:extLst>
                <a:ext uri="{FF2B5EF4-FFF2-40B4-BE49-F238E27FC236}">
                  <a16:creationId xmlns:a16="http://schemas.microsoft.com/office/drawing/2014/main" id="{5D825D4A-8D7C-55AF-F528-8E777767B9E1}"/>
                </a:ext>
              </a:extLst>
            </p:cNvPr>
            <p:cNvSpPr/>
            <p:nvPr/>
          </p:nvSpPr>
          <p:spPr>
            <a:xfrm>
              <a:off x="6276318" y="5462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endParaRPr lang="de-DE"/>
            </a:p>
          </p:txBody>
        </p:sp>
        <p:sp>
          <p:nvSpPr>
            <p:cNvPr id="136" name="Freeform: Shape 135">
              <a:extLst>
                <a:ext uri="{FF2B5EF4-FFF2-40B4-BE49-F238E27FC236}">
                  <a16:creationId xmlns:a16="http://schemas.microsoft.com/office/drawing/2014/main" id="{0F7A2D63-590E-2F4F-FF8A-63BB96DF254F}"/>
                </a:ext>
              </a:extLst>
            </p:cNvPr>
            <p:cNvSpPr/>
            <p:nvPr/>
          </p:nvSpPr>
          <p:spPr>
            <a:xfrm>
              <a:off x="6148186" y="5205782"/>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3175" cap="flat">
              <a:noFill/>
              <a:prstDash val="solid"/>
              <a:miter/>
            </a:ln>
          </p:spPr>
          <p:txBody>
            <a:bodyPr rtlCol="0" anchor="ctr"/>
            <a:lstStyle/>
            <a:p>
              <a:endParaRPr lang="de-DE"/>
            </a:p>
          </p:txBody>
        </p:sp>
      </p:grpSp>
      <p:sp>
        <p:nvSpPr>
          <p:cNvPr id="60" name="AutoShape 13">
            <a:extLst>
              <a:ext uri="{FF2B5EF4-FFF2-40B4-BE49-F238E27FC236}">
                <a16:creationId xmlns:a16="http://schemas.microsoft.com/office/drawing/2014/main" id="{5CDDEE59-2108-6CC7-3794-15EB19647D05}"/>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dirty="0">
                <a:latin typeface="+mj-lt"/>
              </a:rPr>
              <a:t>Block Material</a:t>
            </a:r>
          </a:p>
          <a:p>
            <a:pPr eaLnBrk="0" fontAlgn="base" hangingPunct="0">
              <a:lnSpc>
                <a:spcPts val="1000"/>
              </a:lnSpc>
              <a:spcBef>
                <a:spcPct val="0"/>
              </a:spcBef>
              <a:spcAft>
                <a:spcPct val="0"/>
              </a:spcAft>
            </a:pPr>
            <a:r>
              <a:rPr lang="de-DE" altLang="de-DE" sz="900" dirty="0" err="1">
                <a:latin typeface="+mj-lt"/>
              </a:rPr>
              <a:t>yes</a:t>
            </a:r>
            <a:endParaRPr lang="de-DE" altLang="de-DE" sz="900" dirty="0">
              <a:latin typeface="+mj-lt"/>
            </a:endParaRPr>
          </a:p>
        </p:txBody>
      </p:sp>
      <p:sp>
        <p:nvSpPr>
          <p:cNvPr id="21" name="Slide Number Placeholder 20">
            <a:extLst>
              <a:ext uri="{FF2B5EF4-FFF2-40B4-BE49-F238E27FC236}">
                <a16:creationId xmlns:a16="http://schemas.microsoft.com/office/drawing/2014/main" id="{E968D21A-4778-E22A-E9D2-1448208EFD28}"/>
              </a:ext>
            </a:extLst>
          </p:cNvPr>
          <p:cNvSpPr>
            <a:spLocks noGrp="1"/>
          </p:cNvSpPr>
          <p:nvPr>
            <p:ph type="sldNum" sz="quarter" idx="4"/>
          </p:nvPr>
        </p:nvSpPr>
        <p:spPr/>
        <p:txBody>
          <a:bodyPr/>
          <a:lstStyle/>
          <a:p>
            <a:fld id="{FA573BCF-C0F1-4720-B5E7-944FE630E67D}" type="slidenum">
              <a:rPr lang="en-US" smtClean="0"/>
              <a:pPr/>
              <a:t>100</a:t>
            </a:fld>
            <a:endParaRPr lang="en-US" dirty="0"/>
          </a:p>
        </p:txBody>
      </p:sp>
      <p:sp>
        <p:nvSpPr>
          <p:cNvPr id="3" name="Fußzeilenplatzhalter 2">
            <a:extLst>
              <a:ext uri="{FF2B5EF4-FFF2-40B4-BE49-F238E27FC236}">
                <a16:creationId xmlns:a16="http://schemas.microsoft.com/office/drawing/2014/main" id="{91EB951A-D63A-62D2-6592-805EE8078BC9}"/>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39211D05-A49F-50D4-9594-8BE809B58306}"/>
              </a:ext>
            </a:extLst>
          </p:cNvPr>
          <p:cNvSpPr>
            <a:spLocks noGrp="1"/>
          </p:cNvSpPr>
          <p:nvPr>
            <p:ph type="dt" sz="half" idx="2"/>
          </p:nvPr>
        </p:nvSpPr>
        <p:spPr/>
        <p:txBody>
          <a:bodyPr/>
          <a:lstStyle/>
          <a:p>
            <a:r>
              <a:rPr lang="de-DE"/>
              <a:t>Mai 2026</a:t>
            </a:r>
            <a:endParaRPr lang="nl-NL" dirty="0"/>
          </a:p>
        </p:txBody>
      </p:sp>
      <p:sp>
        <p:nvSpPr>
          <p:cNvPr id="5" name="Titel 4">
            <a:extLst>
              <a:ext uri="{FF2B5EF4-FFF2-40B4-BE49-F238E27FC236}">
                <a16:creationId xmlns:a16="http://schemas.microsoft.com/office/drawing/2014/main" id="{43BC1F36-67F0-62E7-0FEA-1ABE08A0B98D}"/>
              </a:ext>
            </a:extLst>
          </p:cNvPr>
          <p:cNvSpPr>
            <a:spLocks noGrp="1"/>
          </p:cNvSpPr>
          <p:nvPr>
            <p:ph type="title"/>
          </p:nvPr>
        </p:nvSpPr>
        <p:spPr/>
        <p:txBody>
          <a:bodyPr vert="horz"/>
          <a:lstStyle/>
          <a:p>
            <a:r>
              <a:rPr lang="en-US"/>
              <a:t>Flowchart basics</a:t>
            </a:r>
            <a:endParaRPr lang="de-DE" dirty="0"/>
          </a:p>
        </p:txBody>
      </p:sp>
      <p:sp>
        <p:nvSpPr>
          <p:cNvPr id="6" name="Textplatzhalter 5">
            <a:extLst>
              <a:ext uri="{FF2B5EF4-FFF2-40B4-BE49-F238E27FC236}">
                <a16:creationId xmlns:a16="http://schemas.microsoft.com/office/drawing/2014/main" id="{89DC87FB-92F7-79AB-F26A-E4754EB7DDEC}"/>
              </a:ext>
            </a:extLst>
          </p:cNvPr>
          <p:cNvSpPr>
            <a:spLocks noGrp="1"/>
          </p:cNvSpPr>
          <p:nvPr>
            <p:ph type="body" sz="quarter" idx="14"/>
          </p:nvPr>
        </p:nvSpPr>
        <p:spPr/>
        <p:txBody>
          <a:bodyPr/>
          <a:lstStyle/>
          <a:p>
            <a:r>
              <a:rPr lang="en-GB"/>
              <a:t>C  007 : onlY title</a:t>
            </a:r>
          </a:p>
        </p:txBody>
      </p:sp>
      <p:sp>
        <p:nvSpPr>
          <p:cNvPr id="100" name="Textfeld 99">
            <a:extLst>
              <a:ext uri="{FF2B5EF4-FFF2-40B4-BE49-F238E27FC236}">
                <a16:creationId xmlns:a16="http://schemas.microsoft.com/office/drawing/2014/main" id="{20DB95EB-EE0D-FFA6-945F-84D94CC05822}"/>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cs typeface="Segoe UI" panose="020B0502040204020203" pitchFamily="34" charset="0"/>
            </a:endParaRPr>
          </a:p>
        </p:txBody>
      </p:sp>
      <p:cxnSp>
        <p:nvCxnSpPr>
          <p:cNvPr id="117" name="AutoShape 18">
            <a:extLst>
              <a:ext uri="{FF2B5EF4-FFF2-40B4-BE49-F238E27FC236}">
                <a16:creationId xmlns:a16="http://schemas.microsoft.com/office/drawing/2014/main" id="{1EEF9915-F4A7-EE5C-E2C5-3D5E4154A43C}"/>
              </a:ext>
            </a:extLst>
          </p:cNvPr>
          <p:cNvCxnSpPr>
            <a:cxnSpLocks noChangeShapeType="1"/>
          </p:cNvCxnSpPr>
          <p:nvPr/>
        </p:nvCxnSpPr>
        <p:spPr bwMode="auto">
          <a:xfrm>
            <a:off x="2923940" y="1778547"/>
            <a:ext cx="2751556" cy="739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0E519782-3FB8-DBD1-0C7D-BA645FAA2862}"/>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sz="900">
                <a:cs typeface="Arial" charset="0"/>
              </a:rPr>
              <a:t>Start</a:t>
            </a:r>
          </a:p>
        </p:txBody>
      </p:sp>
      <p:sp>
        <p:nvSpPr>
          <p:cNvPr id="23" name="Rectangle: Rounded Corners 22">
            <a:extLst>
              <a:ext uri="{FF2B5EF4-FFF2-40B4-BE49-F238E27FC236}">
                <a16:creationId xmlns:a16="http://schemas.microsoft.com/office/drawing/2014/main" id="{E97DDD5A-7E45-F704-9191-62894A176F81}"/>
              </a:ext>
            </a:extLst>
          </p:cNvPr>
          <p:cNvSpPr/>
          <p:nvPr/>
        </p:nvSpPr>
        <p:spPr>
          <a:xfrm>
            <a:off x="1774825" y="1521138"/>
            <a:ext cx="1152000" cy="1152000"/>
          </a:xfrm>
          <a:prstGeom prst="roundRect">
            <a:avLst>
              <a:gd name="adj" fmla="val 11155"/>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en-US" sz="900">
                <a:latin typeface="Segoe UI Semibold" panose="020B0702040204020203" pitchFamily="34" charset="0"/>
                <a:cs typeface="Segoe UI Semibold" panose="020B0702040204020203" pitchFamily="34" charset="0"/>
              </a:rPr>
              <a:t>Does each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marked step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have an agent?</a:t>
            </a:r>
            <a:endParaRPr lang="de-DE" sz="900" dirty="0">
              <a:latin typeface="Segoe UI Semibold" panose="020B0702040204020203"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929965B3-B26A-C761-E044-E105CF319485}"/>
              </a:ext>
            </a:extLst>
          </p:cNvPr>
          <p:cNvSpPr/>
          <p:nvPr/>
        </p:nvSpPr>
        <p:spPr>
          <a:xfrm>
            <a:off x="5683116" y="1521138"/>
            <a:ext cx="1152000" cy="1152000"/>
          </a:xfrm>
          <a:prstGeom prst="roundRect">
            <a:avLst>
              <a:gd name="adj" fmla="val 11718"/>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de-DE" altLang="de-DE" sz="900">
                <a:latin typeface="Segoe UI Semibold" panose="020B0702040204020203" pitchFamily="34" charset="0"/>
                <a:cs typeface="Segoe UI Semibold" panose="020B0702040204020203" pitchFamily="34" charset="0"/>
              </a:rPr>
              <a:t>Append file </a:t>
            </a:r>
            <a:br>
              <a:rPr lang="de-DE" altLang="de-DE" sz="900">
                <a:latin typeface="Segoe UI Semibold" panose="020B0702040204020203" pitchFamily="34" charset="0"/>
                <a:cs typeface="Segoe UI Semibold" panose="020B0702040204020203" pitchFamily="34" charset="0"/>
              </a:rPr>
            </a:br>
            <a:r>
              <a:rPr lang="de-DE" altLang="de-DE" sz="900">
                <a:latin typeface="Segoe UI Semibold" panose="020B0702040204020203" pitchFamily="34" charset="0"/>
                <a:cs typeface="Segoe UI Semibold" panose="020B0702040204020203" pitchFamily="34" charset="0"/>
              </a:rPr>
              <a:t>to workflow</a:t>
            </a:r>
            <a:endParaRPr lang="de-DE" altLang="de-DE" sz="900" dirty="0">
              <a:latin typeface="Segoe UI Semibold" panose="020B0702040204020203" pitchFamily="34" charset="0"/>
              <a:cs typeface="Segoe UI Semibold" panose="020B0702040204020203" pitchFamily="34" charset="0"/>
            </a:endParaRPr>
          </a:p>
        </p:txBody>
      </p:sp>
      <p:sp>
        <p:nvSpPr>
          <p:cNvPr id="26" name="Oval 25">
            <a:extLst>
              <a:ext uri="{FF2B5EF4-FFF2-40B4-BE49-F238E27FC236}">
                <a16:creationId xmlns:a16="http://schemas.microsoft.com/office/drawing/2014/main" id="{5A4F8E06-0183-5042-B409-D70AE169C1E8}"/>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R="0" lvl="0" indent="0" algn="ctr" eaLnBrk="0" fontAlgn="base" hangingPunct="0">
              <a:lnSpc>
                <a:spcPts val="1000"/>
              </a:lnSpc>
              <a:spcBef>
                <a:spcPct val="0"/>
              </a:spcBef>
              <a:spcAft>
                <a:spcPct val="0"/>
              </a:spcAft>
              <a:buClrTx/>
              <a:buSzTx/>
              <a:buFontTx/>
              <a:buNone/>
              <a:tabLst/>
              <a:defRPr/>
            </a:pPr>
            <a:r>
              <a:rPr lang="de-DE" altLang="de-DE" sz="900"/>
              <a:t>Maintain </a:t>
            </a:r>
            <a:br>
              <a:rPr lang="de-DE" altLang="de-DE" sz="900"/>
            </a:br>
            <a:r>
              <a:rPr lang="de-DE" altLang="de-DE" sz="900"/>
              <a:t>Agent</a:t>
            </a:r>
            <a:endParaRPr lang="de-DE" altLang="de-DE" sz="900" dirty="0"/>
          </a:p>
        </p:txBody>
      </p:sp>
      <p:sp>
        <p:nvSpPr>
          <p:cNvPr id="109" name="Textfeld 108">
            <a:extLst>
              <a:ext uri="{FF2B5EF4-FFF2-40B4-BE49-F238E27FC236}">
                <a16:creationId xmlns:a16="http://schemas.microsoft.com/office/drawing/2014/main" id="{C9FE6ADA-FF9B-09F6-36D8-8B69BBA46B5D}"/>
              </a:ext>
            </a:extLst>
          </p:cNvPr>
          <p:cNvSpPr txBox="1"/>
          <p:nvPr/>
        </p:nvSpPr>
        <p:spPr>
          <a:xfrm>
            <a:off x="6651515" y="1471664"/>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NAS</a:t>
            </a:r>
          </a:p>
        </p:txBody>
      </p:sp>
      <p:sp>
        <p:nvSpPr>
          <p:cNvPr id="29" name="Rectangle: Rounded Corners 28">
            <a:extLst>
              <a:ext uri="{FF2B5EF4-FFF2-40B4-BE49-F238E27FC236}">
                <a16:creationId xmlns:a16="http://schemas.microsoft.com/office/drawing/2014/main" id="{40E32A52-5D92-B133-0774-E8D3D962CEBE}"/>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altLang="de-DE" sz="900">
                <a:latin typeface="+mn-lt"/>
                <a:cs typeface="Arial" charset="0"/>
              </a:rPr>
              <a:t>End of workflow</a:t>
            </a:r>
            <a:endParaRPr lang="de-DE" altLang="de-DE" sz="900" dirty="0">
              <a:latin typeface="+mn-lt"/>
              <a:cs typeface="Arial" charset="0"/>
            </a:endParaRPr>
          </a:p>
        </p:txBody>
      </p:sp>
      <p:cxnSp>
        <p:nvCxnSpPr>
          <p:cNvPr id="45" name="AutoShape 18">
            <a:extLst>
              <a:ext uri="{FF2B5EF4-FFF2-40B4-BE49-F238E27FC236}">
                <a16:creationId xmlns:a16="http://schemas.microsoft.com/office/drawing/2014/main" id="{A0FC73FC-BFC5-42E5-3020-FD0ADBBB785F}"/>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BFB242D4-AE6A-7267-8A30-643B9B67A24A}"/>
              </a:ext>
            </a:extLst>
          </p:cNvPr>
          <p:cNvCxnSpPr>
            <a:cxnSpLocks noChangeShapeType="1"/>
            <a:stCxn id="22" idx="6"/>
            <a:endCxn id="23" idx="1"/>
          </p:cNvCxnSpPr>
          <p:nvPr/>
        </p:nvCxnSpPr>
        <p:spPr bwMode="auto">
          <a:xfrm>
            <a:off x="1053134" y="2097138"/>
            <a:ext cx="721691"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706B66C5-8B82-7F1E-483F-4DAFD6F0147C}"/>
              </a:ext>
            </a:extLst>
          </p:cNvPr>
          <p:cNvSpPr>
            <a:spLocks noChangeArrowheads="1"/>
          </p:cNvSpPr>
          <p:nvPr/>
        </p:nvSpPr>
        <p:spPr bwMode="auto">
          <a:xfrm>
            <a:off x="7889979" y="1521138"/>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R="0" lvl="0" indent="0" algn="ctr" eaLnBrk="0" fontAlgn="base" hangingPunct="0">
              <a:lnSpc>
                <a:spcPts val="1000"/>
              </a:lnSpc>
              <a:spcBef>
                <a:spcPct val="0"/>
              </a:spcBef>
              <a:spcAft>
                <a:spcPct val="0"/>
              </a:spcAft>
              <a:buClrTx/>
              <a:buSzTx/>
              <a:buFontTx/>
              <a:buNone/>
              <a:tabLst/>
              <a:defRPr/>
            </a:pPr>
            <a:r>
              <a:rPr lang="de-DE" altLang="de-DE" sz="900" dirty="0">
                <a:latin typeface="+mn-lt"/>
                <a:cs typeface="Segoe UI Semibold" panose="020B0702040204020203" pitchFamily="34" charset="0"/>
              </a:rPr>
              <a:t>Send E-Mail</a:t>
            </a:r>
          </a:p>
          <a:p>
            <a:pPr marR="0" lvl="0" indent="0" algn="ctr" eaLnBrk="0" fontAlgn="base" hangingPunct="0">
              <a:lnSpc>
                <a:spcPts val="1000"/>
              </a:lnSpc>
              <a:spcBef>
                <a:spcPct val="0"/>
              </a:spcBef>
              <a:spcAft>
                <a:spcPct val="0"/>
              </a:spcAft>
              <a:buClrTx/>
              <a:buSzTx/>
              <a:buFontTx/>
              <a:buNone/>
              <a:tabLst/>
              <a:defRPr/>
            </a:pPr>
            <a:r>
              <a:rPr lang="de-DE" altLang="de-DE" sz="900">
                <a:latin typeface="+mn-lt"/>
                <a:cs typeface="Segoe UI Semibold" panose="020B0702040204020203" pitchFamily="34" charset="0"/>
              </a:rPr>
              <a:t>at </a:t>
            </a:r>
            <a:r>
              <a:rPr lang="en-US" altLang="de-DE" sz="900" dirty="0">
                <a:latin typeface="+mn-lt"/>
                <a:cs typeface="Segoe UI Semibold" panose="020B0702040204020203" pitchFamily="34" charset="0"/>
              </a:rPr>
              <a:t>the</a:t>
            </a:r>
            <a:r>
              <a:rPr lang="de-DE" altLang="de-DE" sz="900" dirty="0">
                <a:latin typeface="+mn-lt"/>
                <a:cs typeface="Segoe UI Semibold" panose="020B0702040204020203" pitchFamily="34" charset="0"/>
              </a:rPr>
              <a:t> beginn</a:t>
            </a:r>
          </a:p>
        </p:txBody>
      </p:sp>
      <p:sp>
        <p:nvSpPr>
          <p:cNvPr id="58" name="AutoShape 13">
            <a:extLst>
              <a:ext uri="{FF2B5EF4-FFF2-40B4-BE49-F238E27FC236}">
                <a16:creationId xmlns:a16="http://schemas.microsoft.com/office/drawing/2014/main" id="{F1D1B800-7429-2651-6B95-499E7A3EC2F5}"/>
              </a:ext>
            </a:extLst>
          </p:cNvPr>
          <p:cNvSpPr>
            <a:spLocks noChangeArrowheads="1"/>
          </p:cNvSpPr>
          <p:nvPr/>
        </p:nvSpPr>
        <p:spPr bwMode="auto">
          <a:xfrm>
            <a:off x="7889979" y="2178075"/>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Block</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sp>
        <p:nvSpPr>
          <p:cNvPr id="62" name="AutoShape 13">
            <a:extLst>
              <a:ext uri="{FF2B5EF4-FFF2-40B4-BE49-F238E27FC236}">
                <a16:creationId xmlns:a16="http://schemas.microsoft.com/office/drawing/2014/main" id="{A0C19D02-09C8-B36A-D32F-B2562877E12B}"/>
              </a:ext>
            </a:extLst>
          </p:cNvPr>
          <p:cNvSpPr>
            <a:spLocks noChangeArrowheads="1"/>
          </p:cNvSpPr>
          <p:nvPr/>
        </p:nvSpPr>
        <p:spPr bwMode="auto">
          <a:xfrm>
            <a:off x="7889979" y="2827856"/>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Create</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CCE47DE2-AC8B-3FF8-F313-C1445961DE36}"/>
              </a:ext>
            </a:extLst>
          </p:cNvPr>
          <p:cNvCxnSpPr>
            <a:cxnSpLocks noChangeShapeType="1"/>
          </p:cNvCxnSpPr>
          <p:nvPr/>
        </p:nvCxnSpPr>
        <p:spPr bwMode="auto">
          <a:xfrm>
            <a:off x="6835116" y="1782242"/>
            <a:ext cx="105486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24DEE1B6-4C39-8926-644C-92FC6521E352}"/>
              </a:ext>
            </a:extLst>
          </p:cNvPr>
          <p:cNvSpPr txBox="1"/>
          <p:nvPr/>
        </p:nvSpPr>
        <p:spPr>
          <a:xfrm>
            <a:off x="8694050" y="1502185"/>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MAS</a:t>
            </a:r>
          </a:p>
        </p:txBody>
      </p:sp>
      <p:cxnSp>
        <p:nvCxnSpPr>
          <p:cNvPr id="86" name="AutoShape 18">
            <a:extLst>
              <a:ext uri="{FF2B5EF4-FFF2-40B4-BE49-F238E27FC236}">
                <a16:creationId xmlns:a16="http://schemas.microsoft.com/office/drawing/2014/main" id="{CA68D9BE-AF6F-1515-B84A-E318F47718F6}"/>
              </a:ext>
            </a:extLst>
          </p:cNvPr>
          <p:cNvCxnSpPr>
            <a:cxnSpLocks noChangeShapeType="1"/>
            <a:stCxn id="55" idx="2"/>
            <a:endCxn id="58" idx="0"/>
          </p:cNvCxnSpPr>
          <p:nvPr/>
        </p:nvCxnSpPr>
        <p:spPr bwMode="auto">
          <a:xfrm>
            <a:off x="8357979" y="2025138"/>
            <a:ext cx="0" cy="152937"/>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1FB8CE8A-729C-617A-FB4B-C763D1536FD8}"/>
              </a:ext>
            </a:extLst>
          </p:cNvPr>
          <p:cNvCxnSpPr>
            <a:cxnSpLocks noChangeShapeType="1"/>
            <a:stCxn id="58" idx="2"/>
            <a:endCxn id="62" idx="0"/>
          </p:cNvCxnSpPr>
          <p:nvPr/>
        </p:nvCxnSpPr>
        <p:spPr bwMode="auto">
          <a:xfrm>
            <a:off x="8357979" y="2682075"/>
            <a:ext cx="0" cy="14578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4FA76589-3F91-F584-6FBE-C2B68C348533}"/>
              </a:ext>
            </a:extLst>
          </p:cNvPr>
          <p:cNvSpPr txBox="1"/>
          <p:nvPr/>
        </p:nvSpPr>
        <p:spPr>
          <a:xfrm>
            <a:off x="8694050" y="2149949"/>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KMS</a:t>
            </a:r>
            <a:endParaRPr lang="de-DE" dirty="0">
              <a:solidFill>
                <a:schemeClr val="tx1"/>
              </a:solidFill>
            </a:endParaRPr>
          </a:p>
        </p:txBody>
      </p:sp>
      <p:sp>
        <p:nvSpPr>
          <p:cNvPr id="93" name="Textfeld 108">
            <a:extLst>
              <a:ext uri="{FF2B5EF4-FFF2-40B4-BE49-F238E27FC236}">
                <a16:creationId xmlns:a16="http://schemas.microsoft.com/office/drawing/2014/main" id="{2774E1F0-40FC-BE5C-A3B3-F880EA0F94FC}"/>
              </a:ext>
            </a:extLst>
          </p:cNvPr>
          <p:cNvSpPr txBox="1"/>
          <p:nvPr/>
        </p:nvSpPr>
        <p:spPr>
          <a:xfrm>
            <a:off x="8694050" y="2797712"/>
            <a:ext cx="252000" cy="252000"/>
          </a:xfrm>
          <a:prstGeom prst="ellipse">
            <a:avLst/>
          </a:prstGeom>
          <a:solidFill>
            <a:schemeClr val="accent3"/>
          </a:solidFill>
          <a:ln>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DPM</a:t>
            </a:r>
          </a:p>
        </p:txBody>
      </p:sp>
      <p:pic>
        <p:nvPicPr>
          <p:cNvPr id="99" name="Graphic 98">
            <a:extLst>
              <a:ext uri="{FF2B5EF4-FFF2-40B4-BE49-F238E27FC236}">
                <a16:creationId xmlns:a16="http://schemas.microsoft.com/office/drawing/2014/main" id="{7457C7DA-881B-6D2E-99B3-8A18E1E1C4CD}"/>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35016" y="1521942"/>
            <a:ext cx="239160" cy="239160"/>
          </a:xfrm>
          <a:prstGeom prst="rect">
            <a:avLst/>
          </a:prstGeom>
        </p:spPr>
      </p:pic>
      <p:grpSp>
        <p:nvGrpSpPr>
          <p:cNvPr id="110" name="Graphic 121" descr="Checklist outline">
            <a:extLst>
              <a:ext uri="{FF2B5EF4-FFF2-40B4-BE49-F238E27FC236}">
                <a16:creationId xmlns:a16="http://schemas.microsoft.com/office/drawing/2014/main" id="{53CE8E6B-15C0-9FD5-5125-C1EE87C57780}"/>
              </a:ext>
            </a:extLst>
          </p:cNvPr>
          <p:cNvGrpSpPr/>
          <p:nvPr/>
        </p:nvGrpSpPr>
        <p:grpSpPr>
          <a:xfrm>
            <a:off x="9039012" y="2189623"/>
            <a:ext cx="247998" cy="330664"/>
            <a:chOff x="9039012" y="2189623"/>
            <a:chExt cx="247998" cy="330664"/>
          </a:xfrm>
          <a:solidFill>
            <a:schemeClr val="accent5"/>
          </a:solidFill>
        </p:grpSpPr>
        <p:sp>
          <p:nvSpPr>
            <p:cNvPr id="112" name="Freeform: Shape 111">
              <a:extLst>
                <a:ext uri="{FF2B5EF4-FFF2-40B4-BE49-F238E27FC236}">
                  <a16:creationId xmlns:a16="http://schemas.microsoft.com/office/drawing/2014/main" id="{AC050E7D-F165-D629-68A0-239E4C27681A}"/>
                </a:ext>
              </a:extLst>
            </p:cNvPr>
            <p:cNvSpPr/>
            <p:nvPr/>
          </p:nvSpPr>
          <p:spPr>
            <a:xfrm>
              <a:off x="9081556" y="2236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13" name="Freeform: Shape 112">
              <a:extLst>
                <a:ext uri="{FF2B5EF4-FFF2-40B4-BE49-F238E27FC236}">
                  <a16:creationId xmlns:a16="http://schemas.microsoft.com/office/drawing/2014/main" id="{CDBEB5D4-C26C-7597-962B-88870A82FC21}"/>
                </a:ext>
              </a:extLst>
            </p:cNvPr>
            <p:cNvSpPr/>
            <p:nvPr/>
          </p:nvSpPr>
          <p:spPr>
            <a:xfrm>
              <a:off x="9167144" y="2259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14" name="Freeform: Shape 113">
              <a:extLst>
                <a:ext uri="{FF2B5EF4-FFF2-40B4-BE49-F238E27FC236}">
                  <a16:creationId xmlns:a16="http://schemas.microsoft.com/office/drawing/2014/main" id="{22FAD090-31AB-5C6A-4BAF-6ECA832D081D}"/>
                </a:ext>
              </a:extLst>
            </p:cNvPr>
            <p:cNvSpPr/>
            <p:nvPr/>
          </p:nvSpPr>
          <p:spPr>
            <a:xfrm>
              <a:off x="9081556" y="2298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15" name="Freeform: Shape 114">
              <a:extLst>
                <a:ext uri="{FF2B5EF4-FFF2-40B4-BE49-F238E27FC236}">
                  <a16:creationId xmlns:a16="http://schemas.microsoft.com/office/drawing/2014/main" id="{D6494A9E-3280-0724-57DA-7077E14F380E}"/>
                </a:ext>
              </a:extLst>
            </p:cNvPr>
            <p:cNvSpPr/>
            <p:nvPr/>
          </p:nvSpPr>
          <p:spPr>
            <a:xfrm>
              <a:off x="9167144" y="2321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16" name="Freeform: Shape 115">
              <a:extLst>
                <a:ext uri="{FF2B5EF4-FFF2-40B4-BE49-F238E27FC236}">
                  <a16:creationId xmlns:a16="http://schemas.microsoft.com/office/drawing/2014/main" id="{04668B16-CB8E-7489-7B12-1A0FCD7E175B}"/>
                </a:ext>
              </a:extLst>
            </p:cNvPr>
            <p:cNvSpPr/>
            <p:nvPr/>
          </p:nvSpPr>
          <p:spPr>
            <a:xfrm>
              <a:off x="9081556" y="2360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18" name="Freeform: Shape 117">
              <a:extLst>
                <a:ext uri="{FF2B5EF4-FFF2-40B4-BE49-F238E27FC236}">
                  <a16:creationId xmlns:a16="http://schemas.microsoft.com/office/drawing/2014/main" id="{50E920A5-73E8-281B-1E6B-08C2E5090C2F}"/>
                </a:ext>
              </a:extLst>
            </p:cNvPr>
            <p:cNvSpPr/>
            <p:nvPr/>
          </p:nvSpPr>
          <p:spPr>
            <a:xfrm>
              <a:off x="9167144" y="2383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20" name="Freeform: Shape 119">
              <a:extLst>
                <a:ext uri="{FF2B5EF4-FFF2-40B4-BE49-F238E27FC236}">
                  <a16:creationId xmlns:a16="http://schemas.microsoft.com/office/drawing/2014/main" id="{D2809130-6DC9-794E-1B03-081199FCDF05}"/>
                </a:ext>
              </a:extLst>
            </p:cNvPr>
            <p:cNvSpPr/>
            <p:nvPr/>
          </p:nvSpPr>
          <p:spPr>
            <a:xfrm>
              <a:off x="9081556" y="2422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endParaRPr lang="de-DE"/>
            </a:p>
          </p:txBody>
        </p:sp>
        <p:sp>
          <p:nvSpPr>
            <p:cNvPr id="121" name="Freeform: Shape 120">
              <a:extLst>
                <a:ext uri="{FF2B5EF4-FFF2-40B4-BE49-F238E27FC236}">
                  <a16:creationId xmlns:a16="http://schemas.microsoft.com/office/drawing/2014/main" id="{04DC9211-CFC1-F1FC-061C-AC92C5DC56E1}"/>
                </a:ext>
              </a:extLst>
            </p:cNvPr>
            <p:cNvSpPr/>
            <p:nvPr/>
          </p:nvSpPr>
          <p:spPr>
            <a:xfrm>
              <a:off x="9167144" y="2445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endParaRPr lang="de-DE"/>
            </a:p>
          </p:txBody>
        </p:sp>
        <p:sp>
          <p:nvSpPr>
            <p:cNvPr id="123" name="Freeform: Shape 122">
              <a:extLst>
                <a:ext uri="{FF2B5EF4-FFF2-40B4-BE49-F238E27FC236}">
                  <a16:creationId xmlns:a16="http://schemas.microsoft.com/office/drawing/2014/main" id="{16D38515-C303-13E4-468A-9B08DC85473B}"/>
                </a:ext>
              </a:extLst>
            </p:cNvPr>
            <p:cNvSpPr/>
            <p:nvPr/>
          </p:nvSpPr>
          <p:spPr>
            <a:xfrm>
              <a:off x="9039012" y="2189623"/>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4068" cap="flat">
              <a:noFill/>
              <a:prstDash val="solid"/>
              <a:miter/>
            </a:ln>
          </p:spPr>
          <p:txBody>
            <a:bodyPr rtlCol="0" anchor="ctr"/>
            <a:lstStyle/>
            <a:p>
              <a:endParaRPr lang="de-DE"/>
            </a:p>
          </p:txBody>
        </p:sp>
      </p:grpSp>
      <p:sp>
        <p:nvSpPr>
          <p:cNvPr id="134" name="Rectangle 133">
            <a:extLst>
              <a:ext uri="{FF2B5EF4-FFF2-40B4-BE49-F238E27FC236}">
                <a16:creationId xmlns:a16="http://schemas.microsoft.com/office/drawing/2014/main" id="{A2E21E45-FC86-EA9A-719F-22FAF660AC3E}"/>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latin typeface="+mj-lt"/>
            </a:endParaRPr>
          </a:p>
        </p:txBody>
      </p:sp>
      <p:sp>
        <p:nvSpPr>
          <p:cNvPr id="142" name="Rectangle 141">
            <a:extLst>
              <a:ext uri="{FF2B5EF4-FFF2-40B4-BE49-F238E27FC236}">
                <a16:creationId xmlns:a16="http://schemas.microsoft.com/office/drawing/2014/main" id="{F822AF6E-90F6-0D46-CD62-8D039C40769C}"/>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latin typeface="+mj-lt"/>
            </a:endParaRPr>
          </a:p>
        </p:txBody>
      </p:sp>
      <p:sp>
        <p:nvSpPr>
          <p:cNvPr id="155" name="Text Box 38">
            <a:extLst>
              <a:ext uri="{FF2B5EF4-FFF2-40B4-BE49-F238E27FC236}">
                <a16:creationId xmlns:a16="http://schemas.microsoft.com/office/drawing/2014/main" id="{507CDA78-0746-DD8D-4A47-E64391272114}"/>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t>yes</a:t>
            </a:r>
            <a:endParaRPr lang="de-DE" altLang="de-DE" sz="800" dirty="0"/>
          </a:p>
        </p:txBody>
      </p:sp>
      <p:cxnSp>
        <p:nvCxnSpPr>
          <p:cNvPr id="25" name="AutoShape 18">
            <a:extLst>
              <a:ext uri="{FF2B5EF4-FFF2-40B4-BE49-F238E27FC236}">
                <a16:creationId xmlns:a16="http://schemas.microsoft.com/office/drawing/2014/main" id="{6D545294-5AB9-82ED-C372-236C2D827411}"/>
              </a:ext>
            </a:extLst>
          </p:cNvPr>
          <p:cNvCxnSpPr>
            <a:cxnSpLocks noChangeShapeType="1"/>
            <a:stCxn id="216" idx="3"/>
            <a:endCxn id="217"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C8FF5931-349D-E0A3-1AD5-742B3F9A9183}"/>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sp>
        <p:nvSpPr>
          <p:cNvPr id="41" name="AutoShape 13">
            <a:extLst>
              <a:ext uri="{FF2B5EF4-FFF2-40B4-BE49-F238E27FC236}">
                <a16:creationId xmlns:a16="http://schemas.microsoft.com/office/drawing/2014/main" id="{E4B0D863-7B0F-0484-AEC7-5D4414CB0826}"/>
              </a:ext>
            </a:extLst>
          </p:cNvPr>
          <p:cNvSpPr>
            <a:spLocks noChangeArrowheads="1"/>
          </p:cNvSpPr>
          <p:nvPr/>
        </p:nvSpPr>
        <p:spPr bwMode="auto">
          <a:xfrm>
            <a:off x="1781249" y="3818499"/>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dirty="0" err="1">
                <a:latin typeface="Segoe UI"/>
                <a:cs typeface="Arial" charset="0"/>
              </a:rPr>
              <a:t>Maintain</a:t>
            </a:r>
            <a:endParaRPr lang="de-DE" altLang="de-DE" sz="900" dirty="0">
              <a:latin typeface="Segoe UI"/>
              <a:cs typeface="Arial" charset="0"/>
            </a:endParaRPr>
          </a:p>
          <a:p>
            <a:pPr algn="ctr" eaLnBrk="0" fontAlgn="base" hangingPunct="0">
              <a:spcBef>
                <a:spcPct val="0"/>
              </a:spcBef>
              <a:spcAft>
                <a:spcPct val="0"/>
              </a:spcAft>
            </a:pPr>
            <a:r>
              <a:rPr lang="de-DE" altLang="de-DE" sz="900" dirty="0">
                <a:latin typeface="Segoe UI"/>
                <a:cs typeface="Arial" charset="0"/>
              </a:rPr>
              <a:t>MRP View</a:t>
            </a:r>
          </a:p>
        </p:txBody>
      </p:sp>
      <p:sp>
        <p:nvSpPr>
          <p:cNvPr id="42" name="AutoShape 13">
            <a:extLst>
              <a:ext uri="{FF2B5EF4-FFF2-40B4-BE49-F238E27FC236}">
                <a16:creationId xmlns:a16="http://schemas.microsoft.com/office/drawing/2014/main" id="{5DF9E9C8-F459-865D-2C49-3CD483DE1DB9}"/>
              </a:ext>
            </a:extLst>
          </p:cNvPr>
          <p:cNvSpPr>
            <a:spLocks noChangeArrowheads="1"/>
          </p:cNvSpPr>
          <p:nvPr/>
        </p:nvSpPr>
        <p:spPr bwMode="auto">
          <a:xfrm>
            <a:off x="3082940" y="3818499"/>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latin typeface="Segoe UI"/>
                <a:cs typeface="Arial" charset="0"/>
              </a:rPr>
              <a:t>Maintain</a:t>
            </a:r>
          </a:p>
          <a:p>
            <a:pPr algn="ctr" eaLnBrk="0" fontAlgn="base" hangingPunct="0">
              <a:spcBef>
                <a:spcPct val="0"/>
              </a:spcBef>
              <a:spcAft>
                <a:spcPct val="0"/>
              </a:spcAft>
            </a:pPr>
            <a:r>
              <a:rPr lang="de-DE" altLang="de-DE" sz="900">
                <a:latin typeface="Segoe UI"/>
                <a:cs typeface="Arial" charset="0"/>
              </a:rPr>
              <a:t>WM View</a:t>
            </a:r>
            <a:endParaRPr lang="de-DE" altLang="de-DE" sz="900" dirty="0">
              <a:latin typeface="Segoe UI"/>
              <a:cs typeface="Arial" charset="0"/>
            </a:endParaRPr>
          </a:p>
        </p:txBody>
      </p:sp>
      <p:sp>
        <p:nvSpPr>
          <p:cNvPr id="43" name="Textfeld 108">
            <a:extLst>
              <a:ext uri="{FF2B5EF4-FFF2-40B4-BE49-F238E27FC236}">
                <a16:creationId xmlns:a16="http://schemas.microsoft.com/office/drawing/2014/main" id="{0E7B8256-C00A-343B-7E09-5501C5011027}"/>
              </a:ext>
            </a:extLst>
          </p:cNvPr>
          <p:cNvSpPr txBox="1"/>
          <p:nvPr/>
        </p:nvSpPr>
        <p:spPr>
          <a:xfrm>
            <a:off x="2536167" y="3760417"/>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DPS</a:t>
            </a:r>
            <a:endParaRPr lang="de-DE" dirty="0">
              <a:solidFill>
                <a:schemeClr val="tx1"/>
              </a:solidFill>
            </a:endParaRPr>
          </a:p>
        </p:txBody>
      </p:sp>
      <p:sp>
        <p:nvSpPr>
          <p:cNvPr id="44" name="Textfeld 108">
            <a:extLst>
              <a:ext uri="{FF2B5EF4-FFF2-40B4-BE49-F238E27FC236}">
                <a16:creationId xmlns:a16="http://schemas.microsoft.com/office/drawing/2014/main" id="{5DD28C57-DFA3-631D-8DBB-89725ADF87B5}"/>
              </a:ext>
            </a:extLst>
          </p:cNvPr>
          <p:cNvSpPr txBox="1"/>
          <p:nvPr/>
        </p:nvSpPr>
        <p:spPr>
          <a:xfrm>
            <a:off x="3835951" y="3762141"/>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WMS</a:t>
            </a:r>
            <a:endParaRPr lang="de-DE" dirty="0">
              <a:solidFill>
                <a:schemeClr val="tx1"/>
              </a:solidFill>
            </a:endParaRPr>
          </a:p>
        </p:txBody>
      </p:sp>
      <p:sp>
        <p:nvSpPr>
          <p:cNvPr id="46" name="AutoShape 13">
            <a:extLst>
              <a:ext uri="{FF2B5EF4-FFF2-40B4-BE49-F238E27FC236}">
                <a16:creationId xmlns:a16="http://schemas.microsoft.com/office/drawing/2014/main" id="{AFBE3564-1503-CB9B-3576-9C03FAF4669A}"/>
              </a:ext>
            </a:extLst>
          </p:cNvPr>
          <p:cNvSpPr>
            <a:spLocks noChangeArrowheads="1"/>
          </p:cNvSpPr>
          <p:nvPr/>
        </p:nvSpPr>
        <p:spPr bwMode="auto">
          <a:xfrm>
            <a:off x="4384631" y="3818499"/>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effectLst/>
                <a:uLnTx/>
                <a:uFillTx/>
                <a:latin typeface="Segoe UI"/>
                <a:cs typeface="Arial" charset="0"/>
              </a:rPr>
              <a:t>Reservation</a:t>
            </a:r>
            <a:endParaRPr lang="de-DE" altLang="de-DE" sz="900" dirty="0">
              <a:latin typeface="Segoe UI"/>
              <a:cs typeface="Arial" charset="0"/>
            </a:endParaRPr>
          </a:p>
        </p:txBody>
      </p:sp>
      <p:sp>
        <p:nvSpPr>
          <p:cNvPr id="47" name="Textfeld 108">
            <a:extLst>
              <a:ext uri="{FF2B5EF4-FFF2-40B4-BE49-F238E27FC236}">
                <a16:creationId xmlns:a16="http://schemas.microsoft.com/office/drawing/2014/main" id="{FDD37361-3CE0-299F-0209-E81564782055}"/>
              </a:ext>
            </a:extLst>
          </p:cNvPr>
          <p:cNvSpPr txBox="1"/>
          <p:nvPr/>
        </p:nvSpPr>
        <p:spPr>
          <a:xfrm>
            <a:off x="5135735" y="3762141"/>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RES</a:t>
            </a:r>
            <a:endParaRPr lang="de-DE" dirty="0">
              <a:solidFill>
                <a:schemeClr val="tx1"/>
              </a:solidFill>
            </a:endParaRPr>
          </a:p>
        </p:txBody>
      </p:sp>
      <p:sp>
        <p:nvSpPr>
          <p:cNvPr id="48" name="AutoShape 13">
            <a:extLst>
              <a:ext uri="{FF2B5EF4-FFF2-40B4-BE49-F238E27FC236}">
                <a16:creationId xmlns:a16="http://schemas.microsoft.com/office/drawing/2014/main" id="{A45FF536-F6DD-FFA6-5C8C-645DF22125E5}"/>
              </a:ext>
            </a:extLst>
          </p:cNvPr>
          <p:cNvSpPr>
            <a:spLocks noChangeArrowheads="1"/>
          </p:cNvSpPr>
          <p:nvPr/>
        </p:nvSpPr>
        <p:spPr bwMode="auto">
          <a:xfrm>
            <a:off x="5686321" y="3818499"/>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effectLst/>
                <a:uLnTx/>
                <a:uFillTx/>
                <a:latin typeface="Segoe UI"/>
                <a:ea typeface="+mn-ea"/>
                <a:cs typeface="Arial" charset="0"/>
              </a:rPr>
              <a:t>Costing</a:t>
            </a:r>
            <a:endParaRPr kumimoji="0" lang="de-DE" altLang="de-DE" sz="900" b="0" i="0" u="none" strike="noStrike" kern="1200" cap="none" spc="0" normalizeH="0" baseline="0" noProof="0" dirty="0">
              <a:ln>
                <a:noFill/>
              </a:ln>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CEEE9F34-1246-E886-F71E-50FAB4657A00}"/>
              </a:ext>
            </a:extLst>
          </p:cNvPr>
          <p:cNvSpPr txBox="1"/>
          <p:nvPr/>
        </p:nvSpPr>
        <p:spPr>
          <a:xfrm>
            <a:off x="6435519" y="3762141"/>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EKA</a:t>
            </a:r>
          </a:p>
        </p:txBody>
      </p:sp>
      <p:cxnSp>
        <p:nvCxnSpPr>
          <p:cNvPr id="54" name="Connector: Elbow 53">
            <a:extLst>
              <a:ext uri="{FF2B5EF4-FFF2-40B4-BE49-F238E27FC236}">
                <a16:creationId xmlns:a16="http://schemas.microsoft.com/office/drawing/2014/main" id="{03BDF19C-9762-3FE7-3FFC-CFADEF475041}"/>
              </a:ext>
            </a:extLst>
          </p:cNvPr>
          <p:cNvCxnSpPr>
            <a:cxnSpLocks/>
            <a:stCxn id="62" idx="2"/>
          </p:cNvCxnSpPr>
          <p:nvPr/>
        </p:nvCxnSpPr>
        <p:spPr>
          <a:xfrm rot="5400000">
            <a:off x="5060293" y="520812"/>
            <a:ext cx="486643" cy="6108730"/>
          </a:xfrm>
          <a:prstGeom prst="bentConnector3">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91F2C346-E1EC-FD5F-0AC6-1869B7EFC123}"/>
              </a:ext>
            </a:extLst>
          </p:cNvPr>
          <p:cNvCxnSpPr>
            <a:cxnSpLocks/>
            <a:stCxn id="62" idx="2"/>
          </p:cNvCxnSpPr>
          <p:nvPr/>
        </p:nvCxnSpPr>
        <p:spPr>
          <a:xfrm rot="5400000">
            <a:off x="5711139" y="1171658"/>
            <a:ext cx="486643" cy="4807039"/>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8DDD9909-1AF3-E88A-8852-70A33A3F478E}"/>
              </a:ext>
            </a:extLst>
          </p:cNvPr>
          <p:cNvCxnSpPr>
            <a:cxnSpLocks/>
            <a:stCxn id="62" idx="2"/>
          </p:cNvCxnSpPr>
          <p:nvPr/>
        </p:nvCxnSpPr>
        <p:spPr>
          <a:xfrm rot="5400000">
            <a:off x="6361984" y="1822503"/>
            <a:ext cx="486643" cy="350534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D1E10E76-8448-39A2-2A3D-4BC62DF90013}"/>
              </a:ext>
            </a:extLst>
          </p:cNvPr>
          <p:cNvCxnSpPr>
            <a:cxnSpLocks/>
            <a:stCxn id="62" idx="2"/>
          </p:cNvCxnSpPr>
          <p:nvPr/>
        </p:nvCxnSpPr>
        <p:spPr>
          <a:xfrm rot="5400000">
            <a:off x="7012829" y="2473348"/>
            <a:ext cx="486643" cy="220365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F77DB295-CEAF-6D20-2D59-DEBCD014F981}"/>
              </a:ext>
            </a:extLst>
          </p:cNvPr>
          <p:cNvSpPr>
            <a:spLocks noChangeArrowheads="1"/>
          </p:cNvSpPr>
          <p:nvPr/>
        </p:nvSpPr>
        <p:spPr bwMode="auto">
          <a:xfrm>
            <a:off x="7889979" y="3818499"/>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err="1">
                <a:ln>
                  <a:noFill/>
                </a:ln>
                <a:effectLst/>
                <a:uLnTx/>
                <a:uFillTx/>
                <a:latin typeface="Segoe UI"/>
                <a:ea typeface="+mn-ea"/>
                <a:cs typeface="Arial" charset="0"/>
              </a:rPr>
              <a:t>Costing</a:t>
            </a:r>
            <a:endParaRPr kumimoji="0" lang="de-DE" altLang="de-DE" sz="900" b="0" i="0" u="none" strike="noStrike" kern="1200" cap="none" spc="0" normalizeH="0" baseline="0" noProof="0" dirty="0">
              <a:ln>
                <a:noFill/>
              </a:ln>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F5EE66D5-3D02-002F-5256-150F8EDF9275}"/>
              </a:ext>
            </a:extLst>
          </p:cNvPr>
          <p:cNvSpPr txBox="1"/>
          <p:nvPr/>
        </p:nvSpPr>
        <p:spPr>
          <a:xfrm>
            <a:off x="8694050" y="3762141"/>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KAL</a:t>
            </a:r>
          </a:p>
        </p:txBody>
      </p:sp>
      <p:cxnSp>
        <p:nvCxnSpPr>
          <p:cNvPr id="81" name="AutoShape 18">
            <a:extLst>
              <a:ext uri="{FF2B5EF4-FFF2-40B4-BE49-F238E27FC236}">
                <a16:creationId xmlns:a16="http://schemas.microsoft.com/office/drawing/2014/main" id="{266784DF-F953-D369-B2AE-8C0CB9E96F3F}"/>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01DB18C2-D316-05B3-163C-FA0F9B76C80D}"/>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t>yes</a:t>
            </a:r>
            <a:endParaRPr lang="de-DE" altLang="de-DE" sz="800" dirty="0"/>
          </a:p>
        </p:txBody>
      </p:sp>
      <p:sp>
        <p:nvSpPr>
          <p:cNvPr id="88" name="AutoShape 13">
            <a:extLst>
              <a:ext uri="{FF2B5EF4-FFF2-40B4-BE49-F238E27FC236}">
                <a16:creationId xmlns:a16="http://schemas.microsoft.com/office/drawing/2014/main" id="{EDAA6D45-3E41-C48C-638E-58A1A727299B}"/>
              </a:ext>
            </a:extLst>
          </p:cNvPr>
          <p:cNvSpPr>
            <a:spLocks noChangeArrowheads="1"/>
          </p:cNvSpPr>
          <p:nvPr/>
        </p:nvSpPr>
        <p:spPr bwMode="auto">
          <a:xfrm>
            <a:off x="1781249" y="5261372"/>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effectLst/>
                <a:uLnTx/>
                <a:uFillTx/>
                <a:latin typeface="Segoe UI"/>
                <a:ea typeface="+mn-ea"/>
                <a:cs typeface="Arial" charset="0"/>
              </a:rPr>
              <a:t>Stock &amp; BOM</a:t>
            </a:r>
          </a:p>
        </p:txBody>
      </p:sp>
      <p:sp>
        <p:nvSpPr>
          <p:cNvPr id="90" name="AutoShape 13">
            <a:extLst>
              <a:ext uri="{FF2B5EF4-FFF2-40B4-BE49-F238E27FC236}">
                <a16:creationId xmlns:a16="http://schemas.microsoft.com/office/drawing/2014/main" id="{A1AC9561-D3D4-AB33-4F0F-06E2B83969C2}"/>
              </a:ext>
            </a:extLst>
          </p:cNvPr>
          <p:cNvSpPr>
            <a:spLocks noChangeArrowheads="1"/>
          </p:cNvSpPr>
          <p:nvPr/>
        </p:nvSpPr>
        <p:spPr bwMode="auto">
          <a:xfrm>
            <a:off x="3082940" y="5261372"/>
            <a:ext cx="936000" cy="504000"/>
          </a:xfrm>
          <a:prstGeom prst="rect">
            <a:avLst/>
          </a:prstGeom>
          <a:solidFill>
            <a:schemeClr val="accent5"/>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effectLst/>
                <a:uLnTx/>
                <a:uFillTx/>
                <a:latin typeface="Segoe UI"/>
                <a:ea typeface="+mn-ea"/>
                <a:cs typeface="Arial" charset="0"/>
              </a:rPr>
              <a:t>Stock &amp; BOM</a:t>
            </a:r>
          </a:p>
        </p:txBody>
      </p:sp>
      <p:sp>
        <p:nvSpPr>
          <p:cNvPr id="91" name="Textfeld 108">
            <a:extLst>
              <a:ext uri="{FF2B5EF4-FFF2-40B4-BE49-F238E27FC236}">
                <a16:creationId xmlns:a16="http://schemas.microsoft.com/office/drawing/2014/main" id="{C7A65BF9-A6D3-BB11-A031-DC06B27DB5ED}"/>
              </a:ext>
            </a:extLst>
          </p:cNvPr>
          <p:cNvSpPr txBox="1"/>
          <p:nvPr/>
        </p:nvSpPr>
        <p:spPr>
          <a:xfrm>
            <a:off x="2536167" y="5203290"/>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BSF</a:t>
            </a:r>
            <a:endParaRPr lang="de-DE" dirty="0">
              <a:solidFill>
                <a:schemeClr val="tx1"/>
              </a:solidFill>
            </a:endParaRPr>
          </a:p>
        </p:txBody>
      </p:sp>
      <p:sp>
        <p:nvSpPr>
          <p:cNvPr id="94" name="Textfeld 108">
            <a:extLst>
              <a:ext uri="{FF2B5EF4-FFF2-40B4-BE49-F238E27FC236}">
                <a16:creationId xmlns:a16="http://schemas.microsoft.com/office/drawing/2014/main" id="{271E8734-CA61-F679-EA2C-E2CFB7424506}"/>
              </a:ext>
            </a:extLst>
          </p:cNvPr>
          <p:cNvSpPr txBox="1"/>
          <p:nvPr/>
        </p:nvSpPr>
        <p:spPr>
          <a:xfrm>
            <a:off x="3835951" y="5205014"/>
            <a:ext cx="252000" cy="252000"/>
          </a:xfrm>
          <a:prstGeom prst="ellipse">
            <a:avLst/>
          </a:prstGeom>
          <a:solidFill>
            <a:schemeClr val="bg1"/>
          </a:solidFill>
          <a:ln w="12700">
            <a:solidFill>
              <a:schemeClr val="accent5"/>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BSE</a:t>
            </a:r>
            <a:endParaRPr lang="de-DE" dirty="0">
              <a:solidFill>
                <a:schemeClr val="tx1"/>
              </a:solidFill>
            </a:endParaRPr>
          </a:p>
        </p:txBody>
      </p:sp>
      <p:cxnSp>
        <p:nvCxnSpPr>
          <p:cNvPr id="103" name="Connector: Elbow 102">
            <a:extLst>
              <a:ext uri="{FF2B5EF4-FFF2-40B4-BE49-F238E27FC236}">
                <a16:creationId xmlns:a16="http://schemas.microsoft.com/office/drawing/2014/main" id="{AA9C6A87-C559-30F5-946B-13AC719FE66B}"/>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A15B08AF-9CAE-6F94-CC31-8C9B46D88673}"/>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04D49635-C36E-5B32-9ED7-F07F9B223C2C}"/>
              </a:ext>
            </a:extLst>
          </p:cNvPr>
          <p:cNvSpPr txBox="1">
            <a:spLocks noChangeArrowheads="1"/>
          </p:cNvSpPr>
          <p:nvPr/>
        </p:nvSpPr>
        <p:spPr bwMode="auto">
          <a:xfrm>
            <a:off x="2123249" y="4718612"/>
            <a:ext cx="252000" cy="252000"/>
          </a:xfrm>
          <a:prstGeom prst="roundRect">
            <a:avLst/>
          </a:prstGeom>
          <a:noFill/>
          <a:ln w="12700" cap="flat">
            <a:solidFill>
              <a:schemeClr val="accent4">
                <a:lumMod val="75000"/>
              </a:schemeClr>
            </a:solidFill>
            <a:prstDash val="solid"/>
            <a:miter/>
          </a:ln>
        </p:spPr>
        <p:txBody>
          <a:bodyPr lIns="0" tIns="0" rIns="0" bIns="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cxnSp>
        <p:nvCxnSpPr>
          <p:cNvPr id="164" name="Connector: Elbow 163">
            <a:extLst>
              <a:ext uri="{FF2B5EF4-FFF2-40B4-BE49-F238E27FC236}">
                <a16:creationId xmlns:a16="http://schemas.microsoft.com/office/drawing/2014/main" id="{8CEEC87F-245F-5CFA-62A1-3D799F8EDF28}"/>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42CB2943-4F69-3DE1-1139-9E9EE09F9659}"/>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C6C0719C-AF89-6A89-05A7-7604C39C8187}"/>
              </a:ext>
            </a:extLst>
          </p:cNvPr>
          <p:cNvCxnSpPr>
            <a:endCxn id="158"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261E0467-43C8-4D55-569D-7EE5401E9916}"/>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Change </a:t>
            </a:r>
          </a:p>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Material</a:t>
            </a:r>
          </a:p>
        </p:txBody>
      </p:sp>
      <p:sp>
        <p:nvSpPr>
          <p:cNvPr id="217" name="AutoShape 13">
            <a:extLst>
              <a:ext uri="{FF2B5EF4-FFF2-40B4-BE49-F238E27FC236}">
                <a16:creationId xmlns:a16="http://schemas.microsoft.com/office/drawing/2014/main" id="{30727B5F-DEDA-634F-B8FF-6E5AD003F5A5}"/>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effectLst/>
                <a:uLnTx/>
                <a:uFillTx/>
                <a:latin typeface="Segoe UI"/>
                <a:ea typeface="+mn-ea"/>
                <a:cs typeface="Arial" charset="0"/>
              </a:rPr>
              <a:t>Unblock </a:t>
            </a:r>
            <a:br>
              <a:rPr kumimoji="0" lang="de-DE" altLang="de-DE" sz="900" b="0" i="0" u="none" strike="noStrike" kern="1200" cap="none" spc="0" normalizeH="0" baseline="0" noProof="0">
                <a:ln>
                  <a:noFill/>
                </a:ln>
                <a:effectLst/>
                <a:uLnTx/>
                <a:uFillTx/>
                <a:latin typeface="Segoe UI"/>
                <a:ea typeface="+mn-ea"/>
                <a:cs typeface="Arial" charset="0"/>
              </a:rPr>
            </a:br>
            <a:r>
              <a:rPr kumimoji="0" lang="de-DE" altLang="de-DE" sz="900" b="0" i="0" u="none" strike="noStrike" kern="1200" cap="none" spc="0" normalizeH="0" baseline="0" noProof="0">
                <a:ln>
                  <a:noFill/>
                </a:ln>
                <a:effectLst/>
                <a:uLnTx/>
                <a:uFillTx/>
                <a:latin typeface="Segoe UI"/>
                <a:ea typeface="+mn-ea"/>
                <a:cs typeface="Arial" charset="0"/>
              </a:rPr>
              <a:t>Material</a:t>
            </a:r>
            <a:endParaRPr kumimoji="0" lang="de-DE" altLang="de-DE" sz="900" b="0" i="0" u="none" strike="noStrike" kern="1200" cap="none" spc="0" normalizeH="0" baseline="0" noProof="0" dirty="0">
              <a:ln>
                <a:noFill/>
              </a:ln>
              <a:effectLst/>
              <a:uLnTx/>
              <a:uFillTx/>
              <a:latin typeface="Segoe UI"/>
              <a:ea typeface="+mn-ea"/>
              <a:cs typeface="Arial" charset="0"/>
            </a:endParaRPr>
          </a:p>
        </p:txBody>
      </p:sp>
      <p:cxnSp>
        <p:nvCxnSpPr>
          <p:cNvPr id="220" name="Straight Arrow Connector 219">
            <a:extLst>
              <a:ext uri="{FF2B5EF4-FFF2-40B4-BE49-F238E27FC236}">
                <a16:creationId xmlns:a16="http://schemas.microsoft.com/office/drawing/2014/main" id="{B2CC5ECD-C668-05A4-87B5-5EE70F0F591F}"/>
              </a:ext>
            </a:extLst>
          </p:cNvPr>
          <p:cNvCxnSpPr>
            <a:stCxn id="158"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289C9E52-4148-D719-DC6D-4C0E64361182}"/>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effectLst/>
                <a:uLnTx/>
                <a:uFillTx/>
                <a:latin typeface="Segoe UI"/>
                <a:ea typeface="+mn-ea"/>
                <a:cs typeface="Arial" charset="0"/>
              </a:rPr>
              <a:t>E-Mail </a:t>
            </a:r>
            <a:br>
              <a:rPr kumimoji="0" lang="en-US" altLang="de-DE" sz="900" b="0" i="0" u="none" strike="noStrike" kern="1200" cap="none" spc="0" normalizeH="0" baseline="0" noProof="0">
                <a:ln>
                  <a:noFill/>
                </a:ln>
                <a:effectLst/>
                <a:uLnTx/>
                <a:uFillTx/>
                <a:latin typeface="Segoe UI"/>
                <a:ea typeface="+mn-ea"/>
                <a:cs typeface="Arial" charset="0"/>
              </a:rPr>
            </a:br>
            <a:r>
              <a:rPr kumimoji="0" lang="en-US" altLang="de-DE" sz="900" b="0" i="0" u="none" strike="noStrike" kern="1200" cap="none" spc="0" normalizeH="0" baseline="0" noProof="0">
                <a:ln>
                  <a:noFill/>
                </a:ln>
                <a:effectLst/>
                <a:uLnTx/>
                <a:uFillTx/>
                <a:latin typeface="Segoe UI"/>
                <a:ea typeface="+mn-ea"/>
                <a:cs typeface="Arial" charset="0"/>
              </a:rPr>
              <a:t>at the End</a:t>
            </a:r>
            <a:endParaRPr kumimoji="0" lang="en-US" altLang="de-DE" sz="900" b="0" i="0" u="none" strike="noStrike" kern="1200" cap="none" spc="0" normalizeH="0" baseline="0" noProof="0" dirty="0">
              <a:ln>
                <a:noFill/>
              </a:ln>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7B18542B-0346-613B-E3F6-7193B2FC1088}"/>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81557AEA-C5C8-9F66-DD5B-F2E9F9083FC0}"/>
              </a:ext>
            </a:extLst>
          </p:cNvPr>
          <p:cNvSpPr txBox="1"/>
          <p:nvPr/>
        </p:nvSpPr>
        <p:spPr>
          <a:xfrm>
            <a:off x="5432668" y="5597291"/>
            <a:ext cx="252000" cy="252000"/>
          </a:xfrm>
          <a:prstGeom prst="ellipse">
            <a:avLst/>
          </a:prstGeom>
          <a:solidFill>
            <a:schemeClr val="accent3"/>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FPS</a:t>
            </a:r>
            <a:endParaRPr lang="de-DE" dirty="0">
              <a:solidFill>
                <a:schemeClr val="tx1"/>
              </a:solidFill>
            </a:endParaRPr>
          </a:p>
        </p:txBody>
      </p:sp>
      <p:sp>
        <p:nvSpPr>
          <p:cNvPr id="228" name="Textfeld 108">
            <a:extLst>
              <a:ext uri="{FF2B5EF4-FFF2-40B4-BE49-F238E27FC236}">
                <a16:creationId xmlns:a16="http://schemas.microsoft.com/office/drawing/2014/main" id="{3E09643B-5A95-A15D-4B99-950F5D33DE6E}"/>
              </a:ext>
            </a:extLst>
          </p:cNvPr>
          <p:cNvSpPr txBox="1"/>
          <p:nvPr/>
        </p:nvSpPr>
        <p:spPr>
          <a:xfrm>
            <a:off x="6845724" y="5597291"/>
            <a:ext cx="252000" cy="252000"/>
          </a:xfrm>
          <a:prstGeom prst="ellipse">
            <a:avLst/>
          </a:prstGeom>
          <a:solidFill>
            <a:schemeClr val="accent3"/>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UBM</a:t>
            </a:r>
            <a:endParaRPr lang="de-DE" dirty="0">
              <a:solidFill>
                <a:schemeClr val="tx1"/>
              </a:solidFill>
            </a:endParaRPr>
          </a:p>
        </p:txBody>
      </p:sp>
      <p:sp>
        <p:nvSpPr>
          <p:cNvPr id="230" name="Textfeld 108">
            <a:extLst>
              <a:ext uri="{FF2B5EF4-FFF2-40B4-BE49-F238E27FC236}">
                <a16:creationId xmlns:a16="http://schemas.microsoft.com/office/drawing/2014/main" id="{29207DFF-4B7F-836B-6519-F598D8F568D8}"/>
              </a:ext>
            </a:extLst>
          </p:cNvPr>
          <p:cNvSpPr txBox="1"/>
          <p:nvPr/>
        </p:nvSpPr>
        <p:spPr>
          <a:xfrm>
            <a:off x="8256495" y="5597291"/>
            <a:ext cx="252000" cy="252000"/>
          </a:xfrm>
          <a:prstGeom prst="ellipse">
            <a:avLst/>
          </a:prstGeom>
          <a:solidFill>
            <a:schemeClr val="accent3"/>
          </a:solidFill>
          <a:ln w="12700">
            <a:solidFill>
              <a:schemeClr val="accent3"/>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MES</a:t>
            </a:r>
            <a:endParaRPr lang="de-DE" dirty="0">
              <a:solidFill>
                <a:schemeClr val="tx1"/>
              </a:solidFill>
            </a:endParaRPr>
          </a:p>
        </p:txBody>
      </p:sp>
      <p:cxnSp>
        <p:nvCxnSpPr>
          <p:cNvPr id="240" name="Connector: Elbow 239">
            <a:extLst>
              <a:ext uri="{FF2B5EF4-FFF2-40B4-BE49-F238E27FC236}">
                <a16:creationId xmlns:a16="http://schemas.microsoft.com/office/drawing/2014/main" id="{99A79AA1-17F0-7782-2BD4-0C7A05150F68}"/>
              </a:ext>
            </a:extLst>
          </p:cNvPr>
          <p:cNvCxnSpPr>
            <a:cxnSpLocks/>
            <a:endCxn id="216"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757CB936-54F4-A72E-84AA-FBA76D397AE4}"/>
              </a:ext>
            </a:extLst>
          </p:cNvPr>
          <p:cNvCxnSpPr>
            <a:cxnSpLocks/>
            <a:endCxn id="216"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ACA05B4D-5437-7672-8BE7-EFB30B0A336F}"/>
              </a:ext>
            </a:extLst>
          </p:cNvPr>
          <p:cNvCxnSpPr>
            <a:cxnSpLocks noChangeShapeType="1"/>
            <a:stCxn id="217" idx="3"/>
            <a:endCxn id="223"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FBCEF680-A134-FA8C-5FAD-D334267308C4}"/>
              </a:ext>
            </a:extLst>
          </p:cNvPr>
          <p:cNvCxnSpPr>
            <a:cxnSpLocks noChangeShapeType="1"/>
            <a:endCxn id="29"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Ellipse 110">
            <a:extLst>
              <a:ext uri="{FF2B5EF4-FFF2-40B4-BE49-F238E27FC236}">
                <a16:creationId xmlns:a16="http://schemas.microsoft.com/office/drawing/2014/main" id="{51EF849E-ECD2-1B81-1BE9-39F3B3E87B79}"/>
              </a:ext>
            </a:extLst>
          </p:cNvPr>
          <p:cNvSpPr/>
          <p:nvPr/>
        </p:nvSpPr>
        <p:spPr bwMode="auto">
          <a:xfrm>
            <a:off x="10482352" y="2247105"/>
            <a:ext cx="180000" cy="180000"/>
          </a:xfrm>
          <a:prstGeom prst="roundRect">
            <a:avLst/>
          </a:prstGeom>
          <a:noFill/>
          <a:ln w="12700">
            <a:gradFill>
              <a:gsLst>
                <a:gs pos="0">
                  <a:srgbClr val="FF4B4B"/>
                </a:gs>
                <a:gs pos="100000">
                  <a:srgbClr val="FF744F"/>
                </a:gs>
              </a:gsLst>
              <a:lin ang="20700000" scaled="0"/>
            </a:gra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eaLnBrk="0" fontAlgn="base" hangingPunct="0">
              <a:lnSpc>
                <a:spcPts val="800"/>
              </a:lnSpc>
              <a:spcBef>
                <a:spcPct val="0"/>
              </a:spcBef>
              <a:spcAft>
                <a:spcPct val="0"/>
              </a:spcAft>
            </a:pPr>
            <a:r>
              <a:rPr lang="de-DE" altLang="de-DE" sz="800" dirty="0">
                <a:cs typeface="Arial" charset="0"/>
              </a:rPr>
              <a:t>Dialog-</a:t>
            </a:r>
            <a:r>
              <a:rPr lang="de-DE" altLang="de-DE" sz="800" dirty="0" err="1">
                <a:cs typeface="Arial" charset="0"/>
              </a:rPr>
              <a:t>Step</a:t>
            </a:r>
            <a:endParaRPr lang="de-DE" altLang="de-DE" sz="800" dirty="0">
              <a:cs typeface="Arial" charset="0"/>
            </a:endParaRPr>
          </a:p>
          <a:p>
            <a:pPr eaLnBrk="0" fontAlgn="base" hangingPunct="0">
              <a:lnSpc>
                <a:spcPts val="800"/>
              </a:lnSpc>
              <a:spcBef>
                <a:spcPct val="0"/>
              </a:spcBef>
              <a:spcAft>
                <a:spcPct val="0"/>
              </a:spcAft>
            </a:pPr>
            <a:r>
              <a:rPr lang="de-DE" altLang="de-DE" sz="800">
                <a:cs typeface="Arial" charset="0"/>
              </a:rPr>
              <a:t>without transaction</a:t>
            </a:r>
            <a:endParaRPr lang="de-DE" altLang="de-DE" sz="800" dirty="0">
              <a:cs typeface="Arial" charset="0"/>
            </a:endParaRPr>
          </a:p>
        </p:txBody>
      </p:sp>
      <p:sp>
        <p:nvSpPr>
          <p:cNvPr id="105" name="Ellipse 118">
            <a:extLst>
              <a:ext uri="{FF2B5EF4-FFF2-40B4-BE49-F238E27FC236}">
                <a16:creationId xmlns:a16="http://schemas.microsoft.com/office/drawing/2014/main" id="{1AB05A60-F8BB-2DD9-6D82-E6E8B5F7A369}"/>
              </a:ext>
            </a:extLst>
          </p:cNvPr>
          <p:cNvSpPr/>
          <p:nvPr/>
        </p:nvSpPr>
        <p:spPr bwMode="auto">
          <a:xfrm>
            <a:off x="10482352" y="2685072"/>
            <a:ext cx="180000" cy="180000"/>
          </a:xfrm>
          <a:prstGeom prst="rect">
            <a:avLst/>
          </a:prstGeom>
          <a:solidFill>
            <a:schemeClr val="accent3"/>
          </a:solidFill>
          <a:ln w="6350">
            <a:solidFill>
              <a:schemeClr val="accent3"/>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dirty="0">
                <a:cs typeface="Arial" charset="0"/>
              </a:rPr>
              <a:t>Plant View</a:t>
            </a:r>
          </a:p>
        </p:txBody>
      </p:sp>
      <p:sp>
        <p:nvSpPr>
          <p:cNvPr id="106" name="Ellipse 118">
            <a:extLst>
              <a:ext uri="{FF2B5EF4-FFF2-40B4-BE49-F238E27FC236}">
                <a16:creationId xmlns:a16="http://schemas.microsoft.com/office/drawing/2014/main" id="{15F576C0-BB35-5A3F-0F2B-F37E92DFCD55}"/>
              </a:ext>
            </a:extLst>
          </p:cNvPr>
          <p:cNvSpPr/>
          <p:nvPr/>
        </p:nvSpPr>
        <p:spPr bwMode="auto">
          <a:xfrm>
            <a:off x="10464352" y="3123039"/>
            <a:ext cx="216000" cy="216000"/>
          </a:xfrm>
          <a:prstGeom prst="ellipse">
            <a:avLst/>
          </a:prstGeom>
          <a:solidFill>
            <a:schemeClr val="accent3"/>
          </a:solidFill>
          <a:ln w="6350">
            <a:no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dirty="0" err="1">
                <a:cs typeface="Arial" charset="0"/>
              </a:rPr>
              <a:t>To</a:t>
            </a:r>
            <a:r>
              <a:rPr lang="de-DE" altLang="de-DE" sz="800" dirty="0">
                <a:cs typeface="Arial" charset="0"/>
              </a:rPr>
              <a:t> </a:t>
            </a:r>
            <a:r>
              <a:rPr lang="de-DE" altLang="de-DE" sz="800" dirty="0" err="1">
                <a:cs typeface="Arial" charset="0"/>
              </a:rPr>
              <a:t>be</a:t>
            </a:r>
            <a:r>
              <a:rPr lang="de-DE" altLang="de-DE" sz="800" dirty="0">
                <a:cs typeface="Arial" charset="0"/>
              </a:rPr>
              <a:t> </a:t>
            </a:r>
            <a:r>
              <a:rPr lang="de-DE" altLang="de-DE" sz="800" dirty="0" err="1">
                <a:cs typeface="Arial" charset="0"/>
              </a:rPr>
              <a:t>continued</a:t>
            </a:r>
            <a:endParaRPr lang="de-DE" altLang="de-DE" sz="800" dirty="0">
              <a:cs typeface="Arial" charset="0"/>
            </a:endParaRPr>
          </a:p>
        </p:txBody>
      </p:sp>
      <p:sp>
        <p:nvSpPr>
          <p:cNvPr id="107" name="Ellipse 118">
            <a:extLst>
              <a:ext uri="{FF2B5EF4-FFF2-40B4-BE49-F238E27FC236}">
                <a16:creationId xmlns:a16="http://schemas.microsoft.com/office/drawing/2014/main" id="{C74A8FBA-DC0A-61EA-CFCC-1B891084A73C}"/>
              </a:ext>
            </a:extLst>
          </p:cNvPr>
          <p:cNvSpPr/>
          <p:nvPr/>
        </p:nvSpPr>
        <p:spPr bwMode="auto">
          <a:xfrm>
            <a:off x="10464352" y="3597006"/>
            <a:ext cx="216000" cy="216000"/>
          </a:xfrm>
          <a:prstGeom prst="ellipse">
            <a:avLst/>
          </a:prstGeom>
          <a:solidFill>
            <a:schemeClr val="bg1"/>
          </a:solidFill>
          <a:ln w="12700">
            <a:solidFill>
              <a:schemeClr val="accent5"/>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108" name="Ellipse 110">
            <a:extLst>
              <a:ext uri="{FF2B5EF4-FFF2-40B4-BE49-F238E27FC236}">
                <a16:creationId xmlns:a16="http://schemas.microsoft.com/office/drawing/2014/main" id="{9E1264C6-4BAA-36A3-BF4E-D12AA661AF6A}"/>
              </a:ext>
            </a:extLst>
          </p:cNvPr>
          <p:cNvSpPr/>
          <p:nvPr/>
        </p:nvSpPr>
        <p:spPr bwMode="auto">
          <a:xfrm>
            <a:off x="10482352" y="1809138"/>
            <a:ext cx="180000" cy="180000"/>
          </a:xfrm>
          <a:prstGeom prst="roundRect">
            <a:avLst/>
          </a:prstGeom>
          <a:solidFill>
            <a:schemeClr val="accent5"/>
          </a:solidFill>
          <a:ln w="12700">
            <a:solidFill>
              <a:schemeClr val="accent5"/>
            </a:solidFill>
            <a:miter lim="800000"/>
            <a:headEnd/>
            <a:tailEnd/>
          </a:ln>
          <a:effectLst/>
        </p:spPr>
        <p:txBody>
          <a:bodyPr wrap="none" lIns="432000" tIns="0" rIns="72000" bIns="0" anchor="ctr"/>
          <a:lstStyle/>
          <a:p>
            <a:pPr eaLnBrk="0" fontAlgn="base" hangingPunct="0">
              <a:lnSpc>
                <a:spcPts val="800"/>
              </a:lnSpc>
              <a:spcBef>
                <a:spcPct val="0"/>
              </a:spcBef>
              <a:spcAft>
                <a:spcPct val="0"/>
              </a:spcAft>
            </a:pPr>
            <a:r>
              <a:rPr lang="de-DE" altLang="de-DE" sz="800" dirty="0">
                <a:cs typeface="Arial" charset="0"/>
              </a:rPr>
              <a:t>Dialog-</a:t>
            </a:r>
            <a:r>
              <a:rPr lang="de-DE" altLang="de-DE" sz="800" dirty="0" err="1">
                <a:cs typeface="Arial" charset="0"/>
              </a:rPr>
              <a:t>Step</a:t>
            </a:r>
            <a:endParaRPr lang="de-DE" altLang="de-DE" sz="800" dirty="0">
              <a:cs typeface="Arial" charset="0"/>
            </a:endParaRPr>
          </a:p>
          <a:p>
            <a:pPr eaLnBrk="0" fontAlgn="base" hangingPunct="0">
              <a:lnSpc>
                <a:spcPts val="800"/>
              </a:lnSpc>
              <a:spcBef>
                <a:spcPct val="0"/>
              </a:spcBef>
              <a:spcAft>
                <a:spcPct val="0"/>
              </a:spcAft>
            </a:pPr>
            <a:r>
              <a:rPr lang="de-DE" altLang="de-DE" sz="800">
                <a:cs typeface="Arial" charset="0"/>
              </a:rPr>
              <a:t>without transaction</a:t>
            </a:r>
            <a:endParaRPr lang="de-DE" altLang="de-DE" sz="800" dirty="0">
              <a:cs typeface="Arial" charset="0"/>
            </a:endParaRPr>
          </a:p>
        </p:txBody>
      </p:sp>
    </p:spTree>
    <p:extLst>
      <p:ext uri="{BB962C8B-B14F-4D97-AF65-F5344CB8AC3E}">
        <p14:creationId xmlns:p14="http://schemas.microsoft.com/office/powerpoint/2010/main" val="1946791919"/>
      </p:ext>
    </p:extLst>
  </p:cSld>
  <p:clrMapOvr>
    <a:masterClrMapping/>
  </p:clrMapOvr>
  <p:extLst>
    <p:ext uri="{6950BFC3-D8DA-4A85-94F7-54DA5524770B}">
      <p188:commentRel xmlns:p188="http://schemas.microsoft.com/office/powerpoint/2018/8/main" r:id="rId3"/>
    </p:ext>
  </p:extLst>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sz="10500" dirty="0" err="1">
                <a:latin typeface="Segoe UI Semibold" panose="020B0702040204020203" pitchFamily="34" charset="0"/>
                <a:cs typeface="Segoe UI Semibold" panose="020B0702040204020203" pitchFamily="34" charset="0"/>
              </a:rPr>
              <a:t>styleguide</a:t>
            </a:r>
            <a:r>
              <a:rPr lang="en-US" sz="10500" dirty="0">
                <a:latin typeface="Segoe UI Semibold" panose="020B0702040204020203" pitchFamily="34" charset="0"/>
                <a:cs typeface="Segoe UI Semibold" panose="020B0702040204020203" pitchFamily="34" charset="0"/>
              </a:rPr>
              <a:t> </a:t>
            </a:r>
            <a:br>
              <a:rPr lang="en-US" sz="10500" dirty="0">
                <a:latin typeface="Segoe UI Semibold" panose="020B0702040204020203" pitchFamily="34" charset="0"/>
                <a:cs typeface="Segoe UI Semibold" panose="020B0702040204020203" pitchFamily="34" charset="0"/>
              </a:rPr>
            </a:br>
            <a:r>
              <a:rPr lang="en-US" sz="10500" dirty="0">
                <a:latin typeface="Segoe UI Semibold" panose="020B0702040204020203" pitchFamily="34" charset="0"/>
                <a:cs typeface="Segoe UI Semibold" panose="020B0702040204020203" pitchFamily="34" charset="0"/>
              </a:rPr>
              <a:t>small</a:t>
            </a:r>
            <a:endParaRPr lang="en-US" sz="11000" dirty="0">
              <a:gradFill>
                <a:gsLst>
                  <a:gs pos="0">
                    <a:srgbClr val="FF4B4B"/>
                  </a:gs>
                  <a:gs pos="99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endParaRPr>
          </a:p>
        </p:txBody>
      </p:sp>
    </p:spTree>
    <p:extLst>
      <p:ext uri="{BB962C8B-B14F-4D97-AF65-F5344CB8AC3E}">
        <p14:creationId xmlns:p14="http://schemas.microsoft.com/office/powerpoint/2010/main" val="389411731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888E2D5-B178-8E16-1525-B8CA9B37CA3D}"/>
            </a:ext>
          </a:extLst>
        </p:cNvPr>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FB9E2B4F-CE03-8C10-D394-4FA62F6D0A9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F50B84A8-38FD-D38D-78A9-5819F32E83CC}"/>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102</a:t>
            </a:fld>
            <a:endParaRPr lang="en-US"/>
          </a:p>
        </p:txBody>
      </p:sp>
      <p:sp>
        <p:nvSpPr>
          <p:cNvPr id="52" name="Footer Placeholder 51">
            <a:extLst>
              <a:ext uri="{FF2B5EF4-FFF2-40B4-BE49-F238E27FC236}">
                <a16:creationId xmlns:a16="http://schemas.microsoft.com/office/drawing/2014/main" id="{6C85AD77-2EE9-D8A4-859C-A9F792EB8508}"/>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51" name="Date Placeholder 50">
            <a:extLst>
              <a:ext uri="{FF2B5EF4-FFF2-40B4-BE49-F238E27FC236}">
                <a16:creationId xmlns:a16="http://schemas.microsoft.com/office/drawing/2014/main" id="{2D1D2E8B-2FE3-4B9D-079F-2BBC2FECDDEF}"/>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3" name="Content Placeholder 22">
            <a:extLst>
              <a:ext uri="{FF2B5EF4-FFF2-40B4-BE49-F238E27FC236}">
                <a16:creationId xmlns:a16="http://schemas.microsoft.com/office/drawing/2014/main" id="{8E6C4491-33D8-E5CE-8303-9769A823A736}"/>
              </a:ext>
            </a:extLst>
          </p:cNvPr>
          <p:cNvSpPr>
            <a:spLocks noGrp="1"/>
          </p:cNvSpPr>
          <p:nvPr>
            <p:ph sz="quarter" idx="24"/>
          </p:nvPr>
        </p:nvSpPr>
        <p:spPr>
          <a:xfrm>
            <a:off x="8218863" y="1475999"/>
            <a:ext cx="3420000" cy="4680000"/>
          </a:xfrm>
        </p:spPr>
        <p:txBody>
          <a:bodyPr tIns="3060000"/>
          <a:lstStyle/>
          <a:p>
            <a:pPr lvl="4"/>
            <a:r>
              <a:rPr lang="en-US" dirty="0"/>
              <a:t>Picture shape</a:t>
            </a:r>
          </a:p>
          <a:p>
            <a:r>
              <a:rPr lang="en-US" dirty="0"/>
              <a:t>Images into prepared shapes</a:t>
            </a:r>
          </a:p>
          <a:p>
            <a:endParaRPr lang="en-US" dirty="0"/>
          </a:p>
        </p:txBody>
      </p:sp>
      <p:sp>
        <p:nvSpPr>
          <p:cNvPr id="69" name="Content Placeholder 68">
            <a:extLst>
              <a:ext uri="{FF2B5EF4-FFF2-40B4-BE49-F238E27FC236}">
                <a16:creationId xmlns:a16="http://schemas.microsoft.com/office/drawing/2014/main" id="{EEDDFEFC-9822-E7C5-2DEF-90DC6287E5EB}"/>
              </a:ext>
            </a:extLst>
          </p:cNvPr>
          <p:cNvSpPr>
            <a:spLocks noGrp="1"/>
          </p:cNvSpPr>
          <p:nvPr>
            <p:ph sz="quarter" idx="22"/>
          </p:nvPr>
        </p:nvSpPr>
        <p:spPr>
          <a:xfrm>
            <a:off x="4379432" y="1475999"/>
            <a:ext cx="3420000" cy="4680000"/>
          </a:xfrm>
        </p:spPr>
        <p:txBody>
          <a:bodyPr/>
          <a:lstStyle/>
          <a:p>
            <a:endParaRPr lang="en-US" dirty="0"/>
          </a:p>
          <a:p>
            <a:pPr>
              <a:lnSpc>
                <a:spcPts val="2600"/>
              </a:lnSpc>
            </a:pPr>
            <a:br>
              <a:rPr lang="en-US" dirty="0"/>
            </a:br>
            <a:br>
              <a:rPr lang="en-US" dirty="0"/>
            </a:br>
            <a:r>
              <a:rPr lang="de-DE"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First </a:t>
            </a:r>
            <a:r>
              <a:rPr lang="de-DE" sz="2400" dirty="0" err="1">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level</a:t>
            </a:r>
            <a:r>
              <a:rPr lang="de-DE"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 Gradient</a:t>
            </a:r>
            <a:br>
              <a:rPr lang="de-DE"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br>
            <a:r>
              <a:rPr lang="de-DE"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Heading Segoe UI </a:t>
            </a:r>
            <a:br>
              <a:rPr lang="de-DE"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br>
            <a:r>
              <a:rPr lang="en-US"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t>Semibold black 24 pt</a:t>
            </a:r>
            <a:br>
              <a:rPr lang="en-US"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rPr>
            </a:br>
            <a:endParaRPr lang="en-US" sz="2400" dirty="0">
              <a:gradFill>
                <a:gsLst>
                  <a:gs pos="0">
                    <a:srgbClr val="FF4D4A"/>
                  </a:gs>
                  <a:gs pos="100000">
                    <a:srgbClr val="FF744F"/>
                  </a:gs>
                </a:gsLst>
                <a:lin ang="18900000" scaled="0"/>
              </a:gradFill>
              <a:latin typeface="Segoe UI Semibold" panose="020B0702040204020203" pitchFamily="34" charset="0"/>
              <a:cs typeface="Segoe UI Semibold" panose="020B0702040204020203" pitchFamily="34" charset="0"/>
            </a:endParaRPr>
          </a:p>
          <a:p>
            <a:pPr lvl="4"/>
            <a:r>
              <a:rPr lang="de-DE" dirty="0"/>
              <a:t>Level 5 </a:t>
            </a:r>
          </a:p>
          <a:p>
            <a:pPr lvl="1"/>
            <a:r>
              <a:rPr lang="en-US" dirty="0"/>
              <a:t>color </a:t>
            </a:r>
            <a:r>
              <a:rPr lang="en-US" dirty="0" err="1"/>
              <a:t>valantic</a:t>
            </a:r>
            <a:r>
              <a:rPr lang="en-US" dirty="0"/>
              <a:t> gradient </a:t>
            </a:r>
            <a:br>
              <a:rPr lang="de-DE" dirty="0"/>
            </a:br>
            <a:r>
              <a:rPr lang="de-DE" dirty="0" err="1"/>
              <a:t>can</a:t>
            </a:r>
            <a:r>
              <a:rPr lang="de-DE" dirty="0"/>
              <a:t> </a:t>
            </a:r>
            <a:r>
              <a:rPr lang="de-DE" dirty="0" err="1"/>
              <a:t>be</a:t>
            </a:r>
            <a:r>
              <a:rPr lang="de-DE" dirty="0"/>
              <a:t> </a:t>
            </a:r>
            <a:r>
              <a:rPr lang="de-DE" dirty="0" err="1"/>
              <a:t>used</a:t>
            </a:r>
            <a:r>
              <a:rPr lang="de-DE" dirty="0"/>
              <a:t> </a:t>
            </a:r>
            <a:r>
              <a:rPr lang="de-DE" dirty="0" err="1"/>
              <a:t>as</a:t>
            </a:r>
            <a:r>
              <a:rPr lang="de-DE" dirty="0"/>
              <a:t> a </a:t>
            </a:r>
            <a:r>
              <a:rPr lang="de-DE" dirty="0" err="1"/>
              <a:t>subheading</a:t>
            </a:r>
            <a:br>
              <a:rPr lang="de-DE" dirty="0"/>
            </a:br>
            <a:r>
              <a:rPr lang="de-DE" dirty="0"/>
              <a:t> </a:t>
            </a:r>
          </a:p>
          <a:p>
            <a:pPr lvl="8"/>
            <a:r>
              <a:rPr lang="de-DE" dirty="0"/>
              <a:t>Level 9 </a:t>
            </a:r>
            <a:endParaRPr lang="en-US" dirty="0"/>
          </a:p>
          <a:p>
            <a:pPr lvl="1"/>
            <a:r>
              <a:rPr lang="de-DE" dirty="0" err="1"/>
              <a:t>can</a:t>
            </a:r>
            <a:r>
              <a:rPr lang="de-DE" dirty="0"/>
              <a:t> also </a:t>
            </a:r>
            <a:r>
              <a:rPr lang="de-DE" dirty="0" err="1"/>
              <a:t>be</a:t>
            </a:r>
            <a:r>
              <a:rPr lang="de-DE" dirty="0"/>
              <a:t> </a:t>
            </a:r>
            <a:r>
              <a:rPr lang="de-DE" dirty="0" err="1"/>
              <a:t>used</a:t>
            </a:r>
            <a:r>
              <a:rPr lang="de-DE" dirty="0"/>
              <a:t> </a:t>
            </a:r>
            <a:r>
              <a:rPr lang="de-DE" dirty="0" err="1"/>
              <a:t>as</a:t>
            </a:r>
            <a:r>
              <a:rPr lang="de-DE" dirty="0"/>
              <a:t> a </a:t>
            </a:r>
            <a:r>
              <a:rPr lang="de-DE" dirty="0" err="1"/>
              <a:t>subheading</a:t>
            </a:r>
            <a:br>
              <a:rPr lang="de-DE" dirty="0"/>
            </a:br>
            <a:endParaRPr lang="en-US" dirty="0"/>
          </a:p>
          <a:p>
            <a:endParaRPr lang="en-US" dirty="0"/>
          </a:p>
          <a:p>
            <a:endParaRPr lang="en-US" dirty="0"/>
          </a:p>
        </p:txBody>
      </p:sp>
      <p:sp>
        <p:nvSpPr>
          <p:cNvPr id="3" name="Content Placeholder 2">
            <a:extLst>
              <a:ext uri="{FF2B5EF4-FFF2-40B4-BE49-F238E27FC236}">
                <a16:creationId xmlns:a16="http://schemas.microsoft.com/office/drawing/2014/main" id="{6A4008CC-3942-E436-10E5-832BC67EDF3E}"/>
              </a:ext>
            </a:extLst>
          </p:cNvPr>
          <p:cNvSpPr>
            <a:spLocks noGrp="1"/>
          </p:cNvSpPr>
          <p:nvPr>
            <p:ph sz="quarter" idx="15"/>
          </p:nvPr>
        </p:nvSpPr>
        <p:spPr>
          <a:xfrm>
            <a:off x="540000" y="1475999"/>
            <a:ext cx="3420000" cy="4680000"/>
          </a:xfrm>
        </p:spPr>
        <p:txBody>
          <a:bodyPr/>
          <a:lstStyle/>
          <a:p>
            <a:pPr lvl="8"/>
            <a:r>
              <a:rPr lang="en-DE" dirty="0"/>
              <a:t>Route </a:t>
            </a:r>
            <a:r>
              <a:rPr lang="de-DE" dirty="0"/>
              <a:t>C</a:t>
            </a:r>
          </a:p>
          <a:p>
            <a:pPr lvl="8"/>
            <a:r>
              <a:rPr lang="en-DE" dirty="0"/>
              <a:t> </a:t>
            </a:r>
            <a:endParaRPr lang="de-DE" dirty="0"/>
          </a:p>
          <a:p>
            <a:r>
              <a:rPr lang="en-DE" dirty="0"/>
              <a:t>Secondary Color</a:t>
            </a:r>
            <a:endParaRPr lang="de-DE" dirty="0"/>
          </a:p>
          <a:p>
            <a:pPr lvl="4"/>
            <a:r>
              <a:rPr lang="en-DE" dirty="0">
                <a:solidFill>
                  <a:schemeClr val="accent2"/>
                </a:solidFill>
              </a:rPr>
              <a:t>Royal Blue</a:t>
            </a:r>
            <a:r>
              <a:rPr lang="de-DE" dirty="0">
                <a:solidFill>
                  <a:schemeClr val="accent2"/>
                </a:solidFill>
              </a:rPr>
              <a:t> </a:t>
            </a:r>
            <a:r>
              <a:rPr lang="en-DE" dirty="0">
                <a:solidFill>
                  <a:schemeClr val="accent3"/>
                </a:solidFill>
              </a:rPr>
              <a:t>&amp; Vibrant Purple</a:t>
            </a:r>
            <a:endParaRPr lang="de-DE" dirty="0">
              <a:solidFill>
                <a:schemeClr val="accent3"/>
              </a:solidFill>
            </a:endParaRPr>
          </a:p>
          <a:p>
            <a:pPr lvl="4"/>
            <a:endParaRPr lang="de-DE" dirty="0"/>
          </a:p>
          <a:p>
            <a:pPr lvl="4"/>
            <a:endParaRPr lang="de-DE" dirty="0"/>
          </a:p>
          <a:p>
            <a:pPr lvl="4"/>
            <a:endParaRPr lang="en-DE" dirty="0"/>
          </a:p>
          <a:p>
            <a:endParaRPr lang="de-DE" dirty="0"/>
          </a:p>
          <a:p>
            <a:r>
              <a:rPr lang="en-DE" dirty="0"/>
              <a:t>Silver may always </a:t>
            </a:r>
            <a:br>
              <a:rPr lang="de-DE" dirty="0"/>
            </a:br>
            <a:r>
              <a:rPr lang="en-DE" dirty="0"/>
              <a:t>be supplemented</a:t>
            </a:r>
            <a:endParaRPr lang="de-DE" dirty="0"/>
          </a:p>
          <a:p>
            <a:endParaRPr lang="de-DE" dirty="0"/>
          </a:p>
          <a:p>
            <a:r>
              <a:rPr lang="de-DE" dirty="0"/>
              <a:t>Icons </a:t>
            </a:r>
            <a:r>
              <a:rPr lang="de-DE" dirty="0" err="1"/>
              <a:t>can</a:t>
            </a:r>
            <a:r>
              <a:rPr lang="de-DE" dirty="0"/>
              <a:t> </a:t>
            </a:r>
            <a:r>
              <a:rPr lang="de-DE" dirty="0" err="1"/>
              <a:t>be</a:t>
            </a:r>
            <a:r>
              <a:rPr lang="de-DE" dirty="0"/>
              <a:t> </a:t>
            </a:r>
            <a:r>
              <a:rPr lang="de-DE" dirty="0" err="1"/>
              <a:t>white</a:t>
            </a:r>
            <a:r>
              <a:rPr lang="de-DE" dirty="0"/>
              <a:t>, </a:t>
            </a:r>
            <a:br>
              <a:rPr lang="de-DE" dirty="0"/>
            </a:br>
            <a:r>
              <a:rPr lang="de-DE" dirty="0" err="1"/>
              <a:t>vibrant</a:t>
            </a:r>
            <a:r>
              <a:rPr lang="de-DE" dirty="0"/>
              <a:t> </a:t>
            </a:r>
            <a:r>
              <a:rPr lang="de-DE" dirty="0" err="1"/>
              <a:t>purple</a:t>
            </a:r>
            <a:r>
              <a:rPr lang="de-DE" dirty="0"/>
              <a:t>, royal </a:t>
            </a:r>
            <a:r>
              <a:rPr lang="de-DE" dirty="0" err="1"/>
              <a:t>blue</a:t>
            </a:r>
            <a:r>
              <a:rPr lang="de-DE" dirty="0"/>
              <a:t> </a:t>
            </a:r>
            <a:r>
              <a:rPr lang="de-DE" dirty="0" err="1"/>
              <a:t>or</a:t>
            </a:r>
            <a:r>
              <a:rPr lang="de-DE" dirty="0"/>
              <a:t> </a:t>
            </a:r>
            <a:r>
              <a:rPr lang="de-DE" dirty="0" err="1"/>
              <a:t>coralred</a:t>
            </a:r>
            <a:endParaRPr lang="de-DE" dirty="0"/>
          </a:p>
          <a:p>
            <a:endParaRPr lang="de-DE" dirty="0"/>
          </a:p>
          <a:p>
            <a:endParaRPr lang="de-DE" dirty="0"/>
          </a:p>
          <a:p>
            <a:pPr lvl="3"/>
            <a:endParaRPr lang="de-DE" dirty="0"/>
          </a:p>
          <a:p>
            <a:endParaRPr lang="en-US" dirty="0"/>
          </a:p>
        </p:txBody>
      </p:sp>
      <p:sp>
        <p:nvSpPr>
          <p:cNvPr id="25" name="Title 24">
            <a:extLst>
              <a:ext uri="{FF2B5EF4-FFF2-40B4-BE49-F238E27FC236}">
                <a16:creationId xmlns:a16="http://schemas.microsoft.com/office/drawing/2014/main" id="{5122356A-D283-0293-97CA-D2A7F7334AA3}"/>
              </a:ext>
            </a:extLst>
          </p:cNvPr>
          <p:cNvSpPr>
            <a:spLocks noGrp="1"/>
          </p:cNvSpPr>
          <p:nvPr>
            <p:ph type="title"/>
          </p:nvPr>
        </p:nvSpPr>
        <p:spPr>
          <a:xfrm>
            <a:off x="540000" y="622301"/>
            <a:ext cx="11088000" cy="648000"/>
          </a:xfrm>
        </p:spPr>
        <p:txBody>
          <a:bodyPr vert="horz"/>
          <a:lstStyle/>
          <a:p>
            <a:r>
              <a:rPr lang="de-DE" dirty="0"/>
              <a:t>Colorcodes in a </a:t>
            </a:r>
            <a:r>
              <a:rPr lang="de-DE" dirty="0" err="1"/>
              <a:t>brief</a:t>
            </a:r>
            <a:endParaRPr lang="en-US" dirty="0"/>
          </a:p>
        </p:txBody>
      </p:sp>
      <p:sp>
        <p:nvSpPr>
          <p:cNvPr id="49" name="Text Placeholder 48">
            <a:extLst>
              <a:ext uri="{FF2B5EF4-FFF2-40B4-BE49-F238E27FC236}">
                <a16:creationId xmlns:a16="http://schemas.microsoft.com/office/drawing/2014/main" id="{F8AE4712-8A99-5E31-33D4-D6962C8628B0}"/>
              </a:ext>
            </a:extLst>
          </p:cNvPr>
          <p:cNvSpPr>
            <a:spLocks noGrp="1"/>
          </p:cNvSpPr>
          <p:nvPr>
            <p:ph type="body" sz="quarter" idx="14"/>
          </p:nvPr>
        </p:nvSpPr>
        <p:spPr>
          <a:xfrm>
            <a:off x="576000" y="396000"/>
            <a:ext cx="11088000" cy="144000"/>
          </a:xfrm>
        </p:spPr>
        <p:txBody>
          <a:bodyPr/>
          <a:lstStyle/>
          <a:p>
            <a:r>
              <a:rPr lang="de-DE"/>
              <a:t>Summary</a:t>
            </a:r>
            <a:endParaRPr lang="en-US" dirty="0"/>
          </a:p>
        </p:txBody>
      </p:sp>
      <p:sp>
        <p:nvSpPr>
          <p:cNvPr id="30" name="Oval 29">
            <a:extLst>
              <a:ext uri="{FF2B5EF4-FFF2-40B4-BE49-F238E27FC236}">
                <a16:creationId xmlns:a16="http://schemas.microsoft.com/office/drawing/2014/main" id="{5991DD9F-95FA-3A5D-0C75-73B5B94ED37B}"/>
              </a:ext>
            </a:extLst>
          </p:cNvPr>
          <p:cNvSpPr>
            <a:spLocks noChangeAspect="1"/>
          </p:cNvSpPr>
          <p:nvPr/>
        </p:nvSpPr>
        <p:spPr>
          <a:xfrm>
            <a:off x="549275" y="2835198"/>
            <a:ext cx="900000" cy="900000"/>
          </a:xfrm>
          <a:prstGeom prst="ellipse">
            <a:avLst/>
          </a:prstGeom>
          <a:solidFill>
            <a:schemeClr val="accent2"/>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2</a:t>
            </a:r>
          </a:p>
          <a:p>
            <a:pPr algn="ctr">
              <a:lnSpc>
                <a:spcPts val="1200"/>
              </a:lnSpc>
            </a:pPr>
            <a:r>
              <a:rPr lang="de-DE" sz="1100" dirty="0">
                <a:latin typeface="Segoe UI" panose="020B0502040204020203" pitchFamily="34" charset="0"/>
                <a:cs typeface="Segoe UI" panose="020B0502040204020203" pitchFamily="34" charset="0"/>
              </a:rPr>
              <a:t>Royal Blue</a:t>
            </a:r>
          </a:p>
          <a:p>
            <a:pPr algn="ctr">
              <a:lnSpc>
                <a:spcPts val="1200"/>
              </a:lnSpc>
            </a:pPr>
            <a:r>
              <a:rPr lang="de-DE" sz="1100" dirty="0">
                <a:latin typeface="Segoe UI" panose="020B0502040204020203" pitchFamily="34" charset="0"/>
                <a:cs typeface="Segoe UI" panose="020B0502040204020203" pitchFamily="34" charset="0"/>
              </a:rPr>
              <a:t>#3c4bc8</a:t>
            </a:r>
          </a:p>
        </p:txBody>
      </p:sp>
      <p:pic>
        <p:nvPicPr>
          <p:cNvPr id="2" name="Picture Placeholder 31" descr="Looking up view of tall buildings&#10;&#10;Description automatically generated">
            <a:extLst>
              <a:ext uri="{FF2B5EF4-FFF2-40B4-BE49-F238E27FC236}">
                <a16:creationId xmlns:a16="http://schemas.microsoft.com/office/drawing/2014/main" id="{FA062C2C-9CC4-B793-A752-9D297C624BBE}"/>
              </a:ext>
            </a:extLst>
          </p:cNvPr>
          <p:cNvPicPr>
            <a:picLocks noChangeAspect="1"/>
          </p:cNvPicPr>
          <p:nvPr/>
        </p:nvPicPr>
        <p:blipFill>
          <a:blip r:embed="rId5"/>
          <a:srcRect l="14922" r="14922"/>
          <a:stretch/>
        </p:blipFill>
        <p:spPr>
          <a:xfrm>
            <a:off x="7759126" y="-25541"/>
            <a:ext cx="4436624" cy="4216542"/>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
        <p:nvSpPr>
          <p:cNvPr id="5" name="Rechteck 42">
            <a:extLst>
              <a:ext uri="{FF2B5EF4-FFF2-40B4-BE49-F238E27FC236}">
                <a16:creationId xmlns:a16="http://schemas.microsoft.com/office/drawing/2014/main" id="{8D47320E-66C9-A8A9-0F2C-7C45BFD6AF45}"/>
              </a:ext>
            </a:extLst>
          </p:cNvPr>
          <p:cNvSpPr>
            <a:spLocks noChangeAspect="1"/>
          </p:cNvSpPr>
          <p:nvPr/>
        </p:nvSpPr>
        <p:spPr>
          <a:xfrm>
            <a:off x="1561578" y="2835198"/>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3</a:t>
            </a:r>
          </a:p>
          <a:p>
            <a:pPr algn="ctr">
              <a:lnSpc>
                <a:spcPts val="1200"/>
              </a:lnSpc>
            </a:pPr>
            <a:r>
              <a:rPr lang="de-DE" sz="1100" dirty="0">
                <a:latin typeface="Segoe UI" panose="020B0502040204020203" pitchFamily="34" charset="0"/>
                <a:cs typeface="Segoe UI" panose="020B0502040204020203" pitchFamily="34" charset="0"/>
              </a:rPr>
              <a:t>Vibrant Purple</a:t>
            </a:r>
          </a:p>
          <a:p>
            <a:pPr algn="ctr">
              <a:lnSpc>
                <a:spcPts val="1200"/>
              </a:lnSpc>
            </a:pPr>
            <a:r>
              <a:rPr lang="de-DE" sz="1100" dirty="0">
                <a:latin typeface="Segoe UI" panose="020B0502040204020203" pitchFamily="34" charset="0"/>
                <a:cs typeface="Segoe UI" panose="020B0502040204020203" pitchFamily="34" charset="0"/>
              </a:rPr>
              <a:t>#5b26b7</a:t>
            </a:r>
          </a:p>
        </p:txBody>
      </p:sp>
      <p:sp>
        <p:nvSpPr>
          <p:cNvPr id="6" name="Oval 5">
            <a:extLst>
              <a:ext uri="{FF2B5EF4-FFF2-40B4-BE49-F238E27FC236}">
                <a16:creationId xmlns:a16="http://schemas.microsoft.com/office/drawing/2014/main" id="{49C28A9A-6424-756F-9495-7C02049187C1}"/>
              </a:ext>
            </a:extLst>
          </p:cNvPr>
          <p:cNvSpPr>
            <a:spLocks noChangeAspect="1"/>
          </p:cNvSpPr>
          <p:nvPr/>
        </p:nvSpPr>
        <p:spPr>
          <a:xfrm>
            <a:off x="2573881" y="2835198"/>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Tree>
    <p:extLst>
      <p:ext uri="{BB962C8B-B14F-4D97-AF65-F5344CB8AC3E}">
        <p14:creationId xmlns:p14="http://schemas.microsoft.com/office/powerpoint/2010/main" val="22777966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7135372-7BAD-3862-A3E3-CADC267D70B2}"/>
              </a:ext>
            </a:extLst>
          </p:cNvPr>
          <p:cNvSpPr>
            <a:spLocks noGrp="1"/>
          </p:cNvSpPr>
          <p:nvPr>
            <p:ph type="sldNum" sz="quarter" idx="4"/>
          </p:nvPr>
        </p:nvSpPr>
        <p:spPr/>
        <p:txBody>
          <a:bodyPr/>
          <a:lstStyle/>
          <a:p>
            <a:fld id="{FA573BCF-C0F1-4720-B5E7-944FE630E67D}" type="slidenum">
              <a:rPr lang="en-US" smtClean="0"/>
              <a:pPr/>
              <a:t>103</a:t>
            </a:fld>
            <a:endParaRPr lang="en-US" dirty="0"/>
          </a:p>
        </p:txBody>
      </p:sp>
      <p:sp>
        <p:nvSpPr>
          <p:cNvPr id="3" name="Footer Placeholder 2">
            <a:extLst>
              <a:ext uri="{FF2B5EF4-FFF2-40B4-BE49-F238E27FC236}">
                <a16:creationId xmlns:a16="http://schemas.microsoft.com/office/drawing/2014/main" id="{A59B2599-865D-0D09-36E0-717B8FF40A7D}"/>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C694146B-D727-38BD-DA9E-655FA8BEAF9B}"/>
              </a:ext>
            </a:extLst>
          </p:cNvPr>
          <p:cNvSpPr>
            <a:spLocks noGrp="1"/>
          </p:cNvSpPr>
          <p:nvPr>
            <p:ph type="dt" sz="half" idx="2"/>
          </p:nvPr>
        </p:nvSpPr>
        <p:spPr/>
        <p:txBody>
          <a:bodyPr/>
          <a:lstStyle/>
          <a:p>
            <a:r>
              <a:rPr lang="de-DE"/>
              <a:t>Mai 2026</a:t>
            </a:r>
            <a:endParaRPr lang="nl-NL" dirty="0"/>
          </a:p>
        </p:txBody>
      </p:sp>
      <p:pic>
        <p:nvPicPr>
          <p:cNvPr id="5" name="Bildplatzhalter 40">
            <a:extLst>
              <a:ext uri="{FF2B5EF4-FFF2-40B4-BE49-F238E27FC236}">
                <a16:creationId xmlns:a16="http://schemas.microsoft.com/office/drawing/2014/main" id="{3D4ED926-0EFF-093B-416A-FDC3404ABB21}"/>
              </a:ext>
            </a:extLst>
          </p:cNvPr>
          <p:cNvPicPr>
            <a:picLocks noChangeAspect="1"/>
          </p:cNvPicPr>
          <p:nvPr/>
        </p:nvPicPr>
        <p:blipFill>
          <a:blip r:embed="rId2"/>
          <a:srcRect l="11883" r="11883"/>
          <a:stretch/>
        </p:blipFill>
        <p:spPr>
          <a:xfrm>
            <a:off x="542068" y="451948"/>
            <a:ext cx="2056700" cy="180000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p:spPr>
      </p:pic>
      <p:pic>
        <p:nvPicPr>
          <p:cNvPr id="6" name="Bildplatzhalter 42" descr="Ein Bild, das Kleidung, Handschrift, Menschliches Gesicht, Person enthält.&#10;&#10;Automatisch generierte Beschreibung">
            <a:extLst>
              <a:ext uri="{FF2B5EF4-FFF2-40B4-BE49-F238E27FC236}">
                <a16:creationId xmlns:a16="http://schemas.microsoft.com/office/drawing/2014/main" id="{5AA45817-E18D-E39F-41BC-62A4F7874BC5}"/>
              </a:ext>
            </a:extLst>
          </p:cNvPr>
          <p:cNvPicPr>
            <a:picLocks noChangeAspect="1"/>
          </p:cNvPicPr>
          <p:nvPr/>
        </p:nvPicPr>
        <p:blipFill rotWithShape="1">
          <a:blip r:embed="rId3"/>
          <a:srcRect l="9539" t="20069" r="29608"/>
          <a:stretch/>
        </p:blipFill>
        <p:spPr>
          <a:xfrm>
            <a:off x="3220469" y="451948"/>
            <a:ext cx="2056700" cy="1800000"/>
          </a:xfrm>
          <a:custGeom>
            <a:avLst/>
            <a:gdLst>
              <a:gd name="connsiteX0" fmla="*/ 2438650 w 7331201"/>
              <a:gd name="connsiteY0" fmla="*/ 6417182 h 6417183"/>
              <a:gd name="connsiteX1" fmla="*/ 4934486 w 7331201"/>
              <a:gd name="connsiteY1" fmla="*/ 3923235 h 6417183"/>
              <a:gd name="connsiteX2" fmla="*/ 4928132 w 7331201"/>
              <a:gd name="connsiteY2" fmla="*/ 3756802 h 6417183"/>
              <a:gd name="connsiteX3" fmla="*/ 5646129 w 7331201"/>
              <a:gd name="connsiteY3" fmla="*/ 2722633 h 6417183"/>
              <a:gd name="connsiteX4" fmla="*/ 7331200 w 7331201"/>
              <a:gd name="connsiteY4" fmla="*/ 923637 h 6417183"/>
              <a:gd name="connsiteX5" fmla="*/ 7075770 w 7331201"/>
              <a:gd name="connsiteY5" fmla="*/ 0 h 6417183"/>
              <a:gd name="connsiteX6" fmla="*/ 0 w 7331201"/>
              <a:gd name="connsiteY6" fmla="*/ 0 h 6417183"/>
              <a:gd name="connsiteX7" fmla="*/ 0 w 7331201"/>
              <a:gd name="connsiteY7" fmla="*/ 4649948 h 6417183"/>
              <a:gd name="connsiteX8" fmla="*/ 175369 w 7331201"/>
              <a:gd name="connsiteY8" fmla="*/ 4979001 h 6417183"/>
              <a:gd name="connsiteX9" fmla="*/ 2438650 w 7331201"/>
              <a:gd name="connsiteY9" fmla="*/ 6417182 h 64171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31201" h="6417183">
                <a:moveTo>
                  <a:pt x="2438650" y="6417182"/>
                </a:moveTo>
                <a:cubicBezTo>
                  <a:pt x="3818730" y="6417182"/>
                  <a:pt x="4935756" y="5300432"/>
                  <a:pt x="4934486" y="3923235"/>
                </a:cubicBezTo>
                <a:cubicBezTo>
                  <a:pt x="4934486" y="3867333"/>
                  <a:pt x="4931944" y="3811432"/>
                  <a:pt x="4928132" y="3756802"/>
                </a:cubicBezTo>
                <a:cubicBezTo>
                  <a:pt x="4879842" y="3028818"/>
                  <a:pt x="5117480" y="2758207"/>
                  <a:pt x="5646129" y="2722633"/>
                </a:cubicBezTo>
                <a:cubicBezTo>
                  <a:pt x="6586515" y="2660380"/>
                  <a:pt x="7332470" y="1879036"/>
                  <a:pt x="7331200" y="923637"/>
                </a:cubicBezTo>
                <a:cubicBezTo>
                  <a:pt x="7331200" y="585690"/>
                  <a:pt x="7238431" y="270612"/>
                  <a:pt x="7075770" y="0"/>
                </a:cubicBezTo>
                <a:lnTo>
                  <a:pt x="0" y="0"/>
                </a:lnTo>
                <a:lnTo>
                  <a:pt x="0" y="4649948"/>
                </a:lnTo>
                <a:cubicBezTo>
                  <a:pt x="59727" y="4752856"/>
                  <a:pt x="118184" y="4862117"/>
                  <a:pt x="175369" y="4979001"/>
                </a:cubicBezTo>
                <a:cubicBezTo>
                  <a:pt x="574398" y="5828951"/>
                  <a:pt x="1438537" y="6418452"/>
                  <a:pt x="2438650" y="6417182"/>
                </a:cubicBezTo>
                <a:close/>
              </a:path>
            </a:pathLst>
          </a:custGeom>
        </p:spPr>
      </p:pic>
      <p:pic>
        <p:nvPicPr>
          <p:cNvPr id="7" name="Bildplatzhalter 62" descr="Ein Bild, das Menschliches Gesicht, Person, Kleidung, Lächeln enthält.&#10;&#10;Automatisch generierte Beschreibung">
            <a:extLst>
              <a:ext uri="{FF2B5EF4-FFF2-40B4-BE49-F238E27FC236}">
                <a16:creationId xmlns:a16="http://schemas.microsoft.com/office/drawing/2014/main" id="{229DF1A2-2C2D-6692-55BD-2C4B85E1A208}"/>
              </a:ext>
            </a:extLst>
          </p:cNvPr>
          <p:cNvPicPr>
            <a:picLocks noChangeAspect="1"/>
          </p:cNvPicPr>
          <p:nvPr/>
        </p:nvPicPr>
        <p:blipFill rotWithShape="1">
          <a:blip r:embed="rId4"/>
          <a:srcRect l="3041" t="14933" r="17974"/>
          <a:stretch/>
        </p:blipFill>
        <p:spPr>
          <a:xfrm>
            <a:off x="9114508" y="4365850"/>
            <a:ext cx="2507000" cy="1800000"/>
          </a:xfrm>
          <a:custGeom>
            <a:avLst/>
            <a:gdLst>
              <a:gd name="connsiteX0" fmla="*/ 9551670 w 9551669"/>
              <a:gd name="connsiteY0" fmla="*/ 0 h 6858000"/>
              <a:gd name="connsiteX1" fmla="*/ 3050540 w 9551669"/>
              <a:gd name="connsiteY1" fmla="*/ 0 h 6858000"/>
              <a:gd name="connsiteX2" fmla="*/ 3181350 w 9551669"/>
              <a:gd name="connsiteY2" fmla="*/ 171450 h 6858000"/>
              <a:gd name="connsiteX3" fmla="*/ 3633470 w 9551669"/>
              <a:gd name="connsiteY3" fmla="*/ 1402080 h 6858000"/>
              <a:gd name="connsiteX4" fmla="*/ 3633470 w 9551669"/>
              <a:gd name="connsiteY4" fmla="*/ 1402080 h 6858000"/>
              <a:gd name="connsiteX5" fmla="*/ 1963420 w 9551669"/>
              <a:gd name="connsiteY5" fmla="*/ 4157980 h 6858000"/>
              <a:gd name="connsiteX6" fmla="*/ 603250 w 9551669"/>
              <a:gd name="connsiteY6" fmla="*/ 5742940 h 6858000"/>
              <a:gd name="connsiteX7" fmla="*/ 603250 w 9551669"/>
              <a:gd name="connsiteY7" fmla="*/ 5742940 h 6858000"/>
              <a:gd name="connsiteX8" fmla="*/ 2540 w 9551669"/>
              <a:gd name="connsiteY8" fmla="*/ 6856731 h 6858000"/>
              <a:gd name="connsiteX9" fmla="*/ 0 w 9551669"/>
              <a:gd name="connsiteY9" fmla="*/ 6858000 h 6858000"/>
              <a:gd name="connsiteX10" fmla="*/ 9551670 w 9551669"/>
              <a:gd name="connsiteY10" fmla="*/ 6858000 h 6858000"/>
              <a:gd name="connsiteX11" fmla="*/ 9551670 w 9551669"/>
              <a:gd name="connsiteY11"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551669" h="6858000">
                <a:moveTo>
                  <a:pt x="9551670" y="0"/>
                </a:moveTo>
                <a:lnTo>
                  <a:pt x="3050540" y="0"/>
                </a:lnTo>
                <a:lnTo>
                  <a:pt x="3181350" y="171450"/>
                </a:lnTo>
                <a:cubicBezTo>
                  <a:pt x="3425190" y="525780"/>
                  <a:pt x="3585210" y="944880"/>
                  <a:pt x="3633470" y="1402080"/>
                </a:cubicBezTo>
                <a:lnTo>
                  <a:pt x="3633470" y="1402080"/>
                </a:lnTo>
                <a:cubicBezTo>
                  <a:pt x="3760470" y="2618740"/>
                  <a:pt x="3048000" y="3728720"/>
                  <a:pt x="1963420" y="4157980"/>
                </a:cubicBezTo>
                <a:cubicBezTo>
                  <a:pt x="883920" y="4613910"/>
                  <a:pt x="760730" y="4851400"/>
                  <a:pt x="603250" y="5742940"/>
                </a:cubicBezTo>
                <a:lnTo>
                  <a:pt x="603250" y="5742940"/>
                </a:lnTo>
                <a:cubicBezTo>
                  <a:pt x="527050" y="6174740"/>
                  <a:pt x="312420" y="6563360"/>
                  <a:pt x="2540" y="6856731"/>
                </a:cubicBezTo>
                <a:lnTo>
                  <a:pt x="0" y="6858000"/>
                </a:lnTo>
                <a:lnTo>
                  <a:pt x="9551670" y="6858000"/>
                </a:lnTo>
                <a:lnTo>
                  <a:pt x="9551670" y="0"/>
                </a:lnTo>
                <a:close/>
              </a:path>
            </a:pathLst>
          </a:custGeom>
        </p:spPr>
      </p:pic>
      <p:pic>
        <p:nvPicPr>
          <p:cNvPr id="8" name="Bildplatzhalter 56">
            <a:extLst>
              <a:ext uri="{FF2B5EF4-FFF2-40B4-BE49-F238E27FC236}">
                <a16:creationId xmlns:a16="http://schemas.microsoft.com/office/drawing/2014/main" id="{CECDEC51-CF6C-85A1-1D0E-BC4897B17FD4}"/>
              </a:ext>
            </a:extLst>
          </p:cNvPr>
          <p:cNvPicPr>
            <a:picLocks noChangeAspect="1"/>
          </p:cNvPicPr>
          <p:nvPr/>
        </p:nvPicPr>
        <p:blipFill>
          <a:blip r:embed="rId5"/>
          <a:srcRect l="12222" r="12222"/>
          <a:stretch/>
        </p:blipFill>
        <p:spPr>
          <a:xfrm>
            <a:off x="542068" y="4365850"/>
            <a:ext cx="2040000" cy="1800000"/>
          </a:xfrm>
          <a:custGeom>
            <a:avLst/>
            <a:gdLst>
              <a:gd name="connsiteX0" fmla="*/ 7772400 w 7772400"/>
              <a:gd name="connsiteY0" fmla="*/ 4696460 h 6858000"/>
              <a:gd name="connsiteX1" fmla="*/ 4925901 w 7772400"/>
              <a:gd name="connsiteY1" fmla="*/ 1849120 h 6858000"/>
              <a:gd name="connsiteX2" fmla="*/ 4867577 w 7772400"/>
              <a:gd name="connsiteY2" fmla="*/ 1850390 h 6858000"/>
              <a:gd name="connsiteX3" fmla="*/ 3514697 w 7772400"/>
              <a:gd name="connsiteY3" fmla="*/ 397510 h 6858000"/>
              <a:gd name="connsiteX4" fmla="*/ 3458908 w 7772400"/>
              <a:gd name="connsiteY4" fmla="*/ 0 h 6858000"/>
              <a:gd name="connsiteX5" fmla="*/ 0 w 7772400"/>
              <a:gd name="connsiteY5" fmla="*/ 0 h 6858000"/>
              <a:gd name="connsiteX6" fmla="*/ 0 w 7772400"/>
              <a:gd name="connsiteY6" fmla="*/ 6858001 h 6858000"/>
              <a:gd name="connsiteX7" fmla="*/ 6778344 w 7772400"/>
              <a:gd name="connsiteY7" fmla="*/ 6858001 h 6858000"/>
              <a:gd name="connsiteX8" fmla="*/ 7772400 w 7772400"/>
              <a:gd name="connsiteY8" fmla="*/ 469646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400" h="6858000">
                <a:moveTo>
                  <a:pt x="7772400" y="4696460"/>
                </a:moveTo>
                <a:cubicBezTo>
                  <a:pt x="7772400" y="3124200"/>
                  <a:pt x="6498132" y="1849120"/>
                  <a:pt x="4925901" y="1849120"/>
                </a:cubicBezTo>
                <a:cubicBezTo>
                  <a:pt x="4906882" y="1849120"/>
                  <a:pt x="4887864" y="1849120"/>
                  <a:pt x="4867577" y="1850390"/>
                </a:cubicBezTo>
                <a:cubicBezTo>
                  <a:pt x="4029476" y="1866900"/>
                  <a:pt x="3614864" y="1541780"/>
                  <a:pt x="3514697" y="397510"/>
                </a:cubicBezTo>
                <a:cubicBezTo>
                  <a:pt x="3503286" y="262890"/>
                  <a:pt x="3484267" y="130810"/>
                  <a:pt x="3458908" y="0"/>
                </a:cubicBezTo>
                <a:lnTo>
                  <a:pt x="0" y="0"/>
                </a:lnTo>
                <a:lnTo>
                  <a:pt x="0" y="6858001"/>
                </a:lnTo>
                <a:lnTo>
                  <a:pt x="6778344" y="6858001"/>
                </a:lnTo>
                <a:cubicBezTo>
                  <a:pt x="7386950" y="6337300"/>
                  <a:pt x="7772400" y="5561330"/>
                  <a:pt x="7772400" y="4696460"/>
                </a:cubicBezTo>
                <a:close/>
              </a:path>
            </a:pathLst>
          </a:custGeom>
        </p:spPr>
      </p:pic>
      <p:pic>
        <p:nvPicPr>
          <p:cNvPr id="9" name="Bildplatzhalter 48" descr="Ein Bild, das Mobiliar, Stuhl, Tisch, Im Haus enthält.&#10;&#10;Automatisch generierte Beschreibung">
            <a:extLst>
              <a:ext uri="{FF2B5EF4-FFF2-40B4-BE49-F238E27FC236}">
                <a16:creationId xmlns:a16="http://schemas.microsoft.com/office/drawing/2014/main" id="{0A8FC0E4-21F4-5B92-1040-D35BD11FE4D9}"/>
              </a:ext>
            </a:extLst>
          </p:cNvPr>
          <p:cNvPicPr>
            <a:picLocks noChangeAspect="1"/>
          </p:cNvPicPr>
          <p:nvPr/>
        </p:nvPicPr>
        <p:blipFill rotWithShape="1">
          <a:blip r:embed="rId6"/>
          <a:srcRect l="38415" t="29802" r="9051"/>
          <a:stretch/>
        </p:blipFill>
        <p:spPr>
          <a:xfrm>
            <a:off x="542068" y="2373900"/>
            <a:ext cx="2019600" cy="1800000"/>
          </a:xfrm>
          <a:custGeom>
            <a:avLst/>
            <a:gdLst>
              <a:gd name="connsiteX0" fmla="*/ 0 w 7504616"/>
              <a:gd name="connsiteY0" fmla="*/ 6858001 h 6858001"/>
              <a:gd name="connsiteX1" fmla="*/ 2245363 w 7504616"/>
              <a:gd name="connsiteY1" fmla="*/ 6858001 h 6858001"/>
              <a:gd name="connsiteX2" fmla="*/ 4952746 w 7504616"/>
              <a:gd name="connsiteY2" fmla="*/ 4880611 h 6858001"/>
              <a:gd name="connsiteX3" fmla="*/ 4956554 w 7504616"/>
              <a:gd name="connsiteY3" fmla="*/ 4880611 h 6858001"/>
              <a:gd name="connsiteX4" fmla="*/ 4957823 w 7504616"/>
              <a:gd name="connsiteY4" fmla="*/ 4880611 h 6858001"/>
              <a:gd name="connsiteX5" fmla="*/ 6760206 w 7504616"/>
              <a:gd name="connsiteY5" fmla="*/ 4354831 h 6858001"/>
              <a:gd name="connsiteX6" fmla="*/ 7180340 w 7504616"/>
              <a:gd name="connsiteY6" fmla="*/ 1549400 h 6858001"/>
              <a:gd name="connsiteX7" fmla="*/ 7180340 w 7504616"/>
              <a:gd name="connsiteY7" fmla="*/ 1549400 h 6858001"/>
              <a:gd name="connsiteX8" fmla="*/ 7074989 w 7504616"/>
              <a:gd name="connsiteY8" fmla="*/ 0 h 6858001"/>
              <a:gd name="connsiteX9" fmla="*/ 0 w 7504616"/>
              <a:gd name="connsiteY9" fmla="*/ 0 h 6858001"/>
              <a:gd name="connsiteX10" fmla="*/ 0 w 7504616"/>
              <a:gd name="connsiteY10" fmla="*/ 6858001 h 6858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04616" h="6858001">
                <a:moveTo>
                  <a:pt x="0" y="6858001"/>
                </a:moveTo>
                <a:lnTo>
                  <a:pt x="2245363" y="6858001"/>
                </a:lnTo>
                <a:cubicBezTo>
                  <a:pt x="2346906" y="5336541"/>
                  <a:pt x="3310292" y="4622801"/>
                  <a:pt x="4952746" y="4880611"/>
                </a:cubicBezTo>
                <a:cubicBezTo>
                  <a:pt x="4954015" y="4880611"/>
                  <a:pt x="4955285" y="4880611"/>
                  <a:pt x="4956554" y="4880611"/>
                </a:cubicBezTo>
                <a:cubicBezTo>
                  <a:pt x="4956554" y="4880611"/>
                  <a:pt x="4957823" y="4880611"/>
                  <a:pt x="4957823" y="4880611"/>
                </a:cubicBezTo>
                <a:cubicBezTo>
                  <a:pt x="5584850" y="4979671"/>
                  <a:pt x="6248685" y="4808221"/>
                  <a:pt x="6760206" y="4354831"/>
                </a:cubicBezTo>
                <a:cubicBezTo>
                  <a:pt x="7575087" y="3634741"/>
                  <a:pt x="7729939" y="2447290"/>
                  <a:pt x="7180340" y="1549400"/>
                </a:cubicBezTo>
                <a:lnTo>
                  <a:pt x="7180340" y="1549400"/>
                </a:lnTo>
                <a:cubicBezTo>
                  <a:pt x="6718320" y="793750"/>
                  <a:pt x="6741167" y="549910"/>
                  <a:pt x="7074989" y="0"/>
                </a:cubicBezTo>
                <a:lnTo>
                  <a:pt x="0" y="0"/>
                </a:lnTo>
                <a:lnTo>
                  <a:pt x="0" y="6858001"/>
                </a:lnTo>
                <a:close/>
              </a:path>
            </a:pathLst>
          </a:custGeom>
        </p:spPr>
      </p:pic>
      <p:pic>
        <p:nvPicPr>
          <p:cNvPr id="10" name="Bildplatzhalter 60">
            <a:extLst>
              <a:ext uri="{FF2B5EF4-FFF2-40B4-BE49-F238E27FC236}">
                <a16:creationId xmlns:a16="http://schemas.microsoft.com/office/drawing/2014/main" id="{567581C4-E442-4E7F-C8F7-6BC262B8537D}"/>
              </a:ext>
            </a:extLst>
          </p:cNvPr>
          <p:cNvPicPr>
            <a:picLocks noChangeAspect="1"/>
          </p:cNvPicPr>
          <p:nvPr/>
        </p:nvPicPr>
        <p:blipFill>
          <a:blip r:embed="rId7"/>
          <a:srcRect t="2074" b="2074"/>
          <a:stretch/>
        </p:blipFill>
        <p:spPr>
          <a:xfrm>
            <a:off x="5877955" y="4365850"/>
            <a:ext cx="2819583" cy="1800000"/>
          </a:xfrm>
          <a:custGeom>
            <a:avLst/>
            <a:gdLst>
              <a:gd name="connsiteX0" fmla="*/ 4936317 w 9942462"/>
              <a:gd name="connsiteY0" fmla="*/ 1550877 h 6858915"/>
              <a:gd name="connsiteX1" fmla="*/ 4936317 w 9942462"/>
              <a:gd name="connsiteY1" fmla="*/ 1550877 h 6858915"/>
              <a:gd name="connsiteX2" fmla="*/ 4516070 w 9942462"/>
              <a:gd name="connsiteY2" fmla="*/ 4356681 h 6858915"/>
              <a:gd name="connsiteX3" fmla="*/ 2713197 w 9942462"/>
              <a:gd name="connsiteY3" fmla="*/ 4882532 h 6858915"/>
              <a:gd name="connsiteX4" fmla="*/ 2711927 w 9942462"/>
              <a:gd name="connsiteY4" fmla="*/ 4882532 h 6858915"/>
              <a:gd name="connsiteX5" fmla="*/ 2708118 w 9942462"/>
              <a:gd name="connsiteY5" fmla="*/ 4882532 h 6858915"/>
              <a:gd name="connsiteX6" fmla="*/ 0 w 9942462"/>
              <a:gd name="connsiteY6" fmla="*/ 6858915 h 6858915"/>
              <a:gd name="connsiteX7" fmla="*/ 9942462 w 9942462"/>
              <a:gd name="connsiteY7" fmla="*/ 6858915 h 6858915"/>
              <a:gd name="connsiteX8" fmla="*/ 9942462 w 9942462"/>
              <a:gd name="connsiteY8" fmla="*/ 0 h 6858915"/>
              <a:gd name="connsiteX9" fmla="*/ 4830938 w 9942462"/>
              <a:gd name="connsiteY9" fmla="*/ 0 h 6858915"/>
              <a:gd name="connsiteX10" fmla="*/ 4936317 w 9942462"/>
              <a:gd name="connsiteY10" fmla="*/ 1550877 h 6858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942462" h="6858915">
                <a:moveTo>
                  <a:pt x="4936317" y="1550877"/>
                </a:moveTo>
                <a:lnTo>
                  <a:pt x="4936317" y="1550877"/>
                </a:lnTo>
                <a:cubicBezTo>
                  <a:pt x="5486066" y="2447617"/>
                  <a:pt x="5331171" y="3636495"/>
                  <a:pt x="4516070" y="4356681"/>
                </a:cubicBezTo>
                <a:cubicBezTo>
                  <a:pt x="4003139" y="4808862"/>
                  <a:pt x="3339124" y="4980335"/>
                  <a:pt x="2713197" y="4882532"/>
                </a:cubicBezTo>
                <a:cubicBezTo>
                  <a:pt x="2713197" y="4882532"/>
                  <a:pt x="2711927" y="4882532"/>
                  <a:pt x="2711927" y="4882532"/>
                </a:cubicBezTo>
                <a:cubicBezTo>
                  <a:pt x="2710657" y="4882532"/>
                  <a:pt x="2709388" y="4882532"/>
                  <a:pt x="2708118" y="4882532"/>
                </a:cubicBezTo>
                <a:cubicBezTo>
                  <a:pt x="1065219" y="4623417"/>
                  <a:pt x="101570" y="5337252"/>
                  <a:pt x="0" y="6858915"/>
                </a:cubicBezTo>
                <a:lnTo>
                  <a:pt x="9942462" y="6858915"/>
                </a:lnTo>
                <a:lnTo>
                  <a:pt x="9942462" y="0"/>
                </a:lnTo>
                <a:lnTo>
                  <a:pt x="4830938" y="0"/>
                </a:lnTo>
                <a:cubicBezTo>
                  <a:pt x="4497025" y="549983"/>
                  <a:pt x="4474172" y="793856"/>
                  <a:pt x="4936317" y="1550877"/>
                </a:cubicBezTo>
                <a:close/>
              </a:path>
            </a:pathLst>
          </a:custGeom>
        </p:spPr>
      </p:pic>
      <p:pic>
        <p:nvPicPr>
          <p:cNvPr id="11" name="Bildplatzhalter 58" descr="Ein Bild, das Kleidung, Person, Schuhwerk, computer enthält.&#10;&#10;Automatisch generierte Beschreibung">
            <a:extLst>
              <a:ext uri="{FF2B5EF4-FFF2-40B4-BE49-F238E27FC236}">
                <a16:creationId xmlns:a16="http://schemas.microsoft.com/office/drawing/2014/main" id="{FDB404E0-5AE9-ADB8-DC34-05460A09DEA6}"/>
              </a:ext>
            </a:extLst>
          </p:cNvPr>
          <p:cNvPicPr>
            <a:picLocks noChangeAspect="1"/>
          </p:cNvPicPr>
          <p:nvPr/>
        </p:nvPicPr>
        <p:blipFill rotWithShape="1">
          <a:blip r:embed="rId8"/>
          <a:srcRect l="23832" r="-786"/>
          <a:stretch/>
        </p:blipFill>
        <p:spPr>
          <a:xfrm>
            <a:off x="3220469" y="4365850"/>
            <a:ext cx="2077917" cy="1800000"/>
          </a:xfrm>
          <a:custGeom>
            <a:avLst/>
            <a:gdLst>
              <a:gd name="connsiteX0" fmla="*/ 0 w 7772123"/>
              <a:gd name="connsiteY0" fmla="*/ 6858000 h 6858000"/>
              <a:gd name="connsiteX1" fmla="*/ 6818918 w 7772123"/>
              <a:gd name="connsiteY1" fmla="*/ 6858000 h 6858000"/>
              <a:gd name="connsiteX2" fmla="*/ 7530226 w 7772123"/>
              <a:gd name="connsiteY2" fmla="*/ 3855720 h 6858000"/>
              <a:gd name="connsiteX3" fmla="*/ 5912349 w 7772123"/>
              <a:gd name="connsiteY3" fmla="*/ 2537460 h 6858000"/>
              <a:gd name="connsiteX4" fmla="*/ 5911082 w 7772123"/>
              <a:gd name="connsiteY4" fmla="*/ 2537460 h 6858000"/>
              <a:gd name="connsiteX5" fmla="*/ 5907278 w 7772123"/>
              <a:gd name="connsiteY5" fmla="*/ 2536190 h 6858000"/>
              <a:gd name="connsiteX6" fmla="*/ 3829143 w 7772123"/>
              <a:gd name="connsiteY6" fmla="*/ 0 h 6858000"/>
              <a:gd name="connsiteX7" fmla="*/ 0 w 7772123"/>
              <a:gd name="connsiteY7" fmla="*/ 0 h 6858000"/>
              <a:gd name="connsiteX8" fmla="*/ 0 w 7772123"/>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772123" h="6858000">
                <a:moveTo>
                  <a:pt x="0" y="6858000"/>
                </a:moveTo>
                <a:lnTo>
                  <a:pt x="6818918" y="6858000"/>
                </a:lnTo>
                <a:cubicBezTo>
                  <a:pt x="7716611" y="6165850"/>
                  <a:pt x="8039933" y="4917440"/>
                  <a:pt x="7530226" y="3855720"/>
                </a:cubicBezTo>
                <a:cubicBezTo>
                  <a:pt x="7201833" y="3169920"/>
                  <a:pt x="6595763" y="2707640"/>
                  <a:pt x="5912349" y="2537460"/>
                </a:cubicBezTo>
                <a:cubicBezTo>
                  <a:pt x="5912349" y="2537460"/>
                  <a:pt x="5911082" y="2537460"/>
                  <a:pt x="5911082" y="2537460"/>
                </a:cubicBezTo>
                <a:cubicBezTo>
                  <a:pt x="5909814" y="2537460"/>
                  <a:pt x="5908546" y="2536190"/>
                  <a:pt x="5907278" y="2536190"/>
                </a:cubicBezTo>
                <a:cubicBezTo>
                  <a:pt x="4374353" y="2152650"/>
                  <a:pt x="3656705" y="1256030"/>
                  <a:pt x="3829143" y="0"/>
                </a:cubicBezTo>
                <a:lnTo>
                  <a:pt x="0" y="0"/>
                </a:lnTo>
                <a:lnTo>
                  <a:pt x="0" y="6858000"/>
                </a:lnTo>
                <a:close/>
              </a:path>
            </a:pathLst>
          </a:custGeom>
        </p:spPr>
      </p:pic>
      <p:pic>
        <p:nvPicPr>
          <p:cNvPr id="12" name="Bildplatzhalter 46">
            <a:extLst>
              <a:ext uri="{FF2B5EF4-FFF2-40B4-BE49-F238E27FC236}">
                <a16:creationId xmlns:a16="http://schemas.microsoft.com/office/drawing/2014/main" id="{91269A0B-A014-BE05-628A-1B8CF2C426D7}"/>
              </a:ext>
            </a:extLst>
          </p:cNvPr>
          <p:cNvPicPr>
            <a:picLocks noChangeAspect="1"/>
          </p:cNvPicPr>
          <p:nvPr/>
        </p:nvPicPr>
        <p:blipFill>
          <a:blip r:embed="rId9"/>
          <a:srcRect t="24226" b="24226"/>
          <a:stretch/>
        </p:blipFill>
        <p:spPr>
          <a:xfrm>
            <a:off x="9293608" y="451948"/>
            <a:ext cx="2327900" cy="1800000"/>
          </a:xfrm>
          <a:custGeom>
            <a:avLst/>
            <a:gdLst>
              <a:gd name="connsiteX0" fmla="*/ 2105984 w 8377936"/>
              <a:gd name="connsiteY0" fmla="*/ 2534920 h 6856730"/>
              <a:gd name="connsiteX1" fmla="*/ 2109792 w 8377936"/>
              <a:gd name="connsiteY1" fmla="*/ 2536190 h 6856730"/>
              <a:gd name="connsiteX2" fmla="*/ 2111061 w 8377936"/>
              <a:gd name="connsiteY2" fmla="*/ 2536190 h 6856730"/>
              <a:gd name="connsiteX3" fmla="*/ 3730776 w 8377936"/>
              <a:gd name="connsiteY3" fmla="*/ 3854450 h 6856730"/>
              <a:gd name="connsiteX4" fmla="*/ 3018660 w 8377936"/>
              <a:gd name="connsiteY4" fmla="*/ 6856731 h 6856730"/>
              <a:gd name="connsiteX5" fmla="*/ 8377937 w 8377936"/>
              <a:gd name="connsiteY5" fmla="*/ 6856731 h 6856730"/>
              <a:gd name="connsiteX6" fmla="*/ 8377937 w 8377936"/>
              <a:gd name="connsiteY6" fmla="*/ 0 h 6856730"/>
              <a:gd name="connsiteX7" fmla="*/ 25487 w 8377936"/>
              <a:gd name="connsiteY7" fmla="*/ 0 h 6856730"/>
              <a:gd name="connsiteX8" fmla="*/ 2105984 w 8377936"/>
              <a:gd name="connsiteY8" fmla="*/ 2534920 h 6856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77936" h="6856730">
                <a:moveTo>
                  <a:pt x="2105984" y="2534920"/>
                </a:moveTo>
                <a:cubicBezTo>
                  <a:pt x="2107253" y="2534920"/>
                  <a:pt x="2108522" y="2536190"/>
                  <a:pt x="2109792" y="2536190"/>
                </a:cubicBezTo>
                <a:cubicBezTo>
                  <a:pt x="2109792" y="2536190"/>
                  <a:pt x="2111061" y="2536190"/>
                  <a:pt x="2111061" y="2536190"/>
                </a:cubicBezTo>
                <a:cubicBezTo>
                  <a:pt x="2795251" y="2706370"/>
                  <a:pt x="3402009" y="3168650"/>
                  <a:pt x="3730776" y="3854450"/>
                </a:cubicBezTo>
                <a:cubicBezTo>
                  <a:pt x="4241063" y="4917440"/>
                  <a:pt x="3916104" y="6164580"/>
                  <a:pt x="3018660" y="6856731"/>
                </a:cubicBezTo>
                <a:lnTo>
                  <a:pt x="8377937" y="6856731"/>
                </a:lnTo>
                <a:lnTo>
                  <a:pt x="8377937" y="0"/>
                </a:lnTo>
                <a:lnTo>
                  <a:pt x="25487" y="0"/>
                </a:lnTo>
                <a:cubicBezTo>
                  <a:pt x="-148416" y="1256030"/>
                  <a:pt x="570047" y="2152650"/>
                  <a:pt x="2105984" y="2534920"/>
                </a:cubicBezTo>
                <a:close/>
              </a:path>
            </a:pathLst>
          </a:custGeom>
        </p:spPr>
      </p:pic>
      <p:pic>
        <p:nvPicPr>
          <p:cNvPr id="13" name="Bildplatzhalter 52">
            <a:extLst>
              <a:ext uri="{FF2B5EF4-FFF2-40B4-BE49-F238E27FC236}">
                <a16:creationId xmlns:a16="http://schemas.microsoft.com/office/drawing/2014/main" id="{BDE87029-2EC8-73E0-7054-0F16D5E569E6}"/>
              </a:ext>
            </a:extLst>
          </p:cNvPr>
          <p:cNvPicPr>
            <a:picLocks noChangeAspect="1"/>
          </p:cNvPicPr>
          <p:nvPr/>
        </p:nvPicPr>
        <p:blipFill rotWithShape="1">
          <a:blip r:embed="rId10"/>
          <a:srcRect t="4260" b="31339"/>
          <a:stretch/>
        </p:blipFill>
        <p:spPr>
          <a:xfrm>
            <a:off x="6834188" y="2373900"/>
            <a:ext cx="1863350" cy="1800000"/>
          </a:xfrm>
          <a:custGeom>
            <a:avLst/>
            <a:gdLst>
              <a:gd name="connsiteX0" fmla="*/ 7097606 w 7097605"/>
              <a:gd name="connsiteY0" fmla="*/ 0 h 6858000"/>
              <a:gd name="connsiteX1" fmla="*/ 4340810 w 7097605"/>
              <a:gd name="connsiteY1" fmla="*/ 0 h 6858000"/>
              <a:gd name="connsiteX2" fmla="*/ 4236732 w 7097605"/>
              <a:gd name="connsiteY2" fmla="*/ 195580 h 6858000"/>
              <a:gd name="connsiteX3" fmla="*/ 2699679 w 7097605"/>
              <a:gd name="connsiteY3" fmla="*/ 1230630 h 6858000"/>
              <a:gd name="connsiteX4" fmla="*/ 2697141 w 7097605"/>
              <a:gd name="connsiteY4" fmla="*/ 1230630 h 6858000"/>
              <a:gd name="connsiteX5" fmla="*/ 2695872 w 7097605"/>
              <a:gd name="connsiteY5" fmla="*/ 1230630 h 6858000"/>
              <a:gd name="connsiteX6" fmla="*/ 863085 w 7097605"/>
              <a:gd name="connsiteY6" fmla="*/ 4300220 h 6858000"/>
              <a:gd name="connsiteX7" fmla="*/ 864354 w 7097605"/>
              <a:gd name="connsiteY7" fmla="*/ 4304030 h 6858000"/>
              <a:gd name="connsiteX8" fmla="*/ 864354 w 7097605"/>
              <a:gd name="connsiteY8" fmla="*/ 4305300 h 6858000"/>
              <a:gd name="connsiteX9" fmla="*/ 681583 w 7097605"/>
              <a:gd name="connsiteY9" fmla="*/ 6150610 h 6858000"/>
              <a:gd name="connsiteX10" fmla="*/ 0 w 7097605"/>
              <a:gd name="connsiteY10" fmla="*/ 6858000 h 6858000"/>
              <a:gd name="connsiteX11" fmla="*/ 7097606 w 7097605"/>
              <a:gd name="connsiteY11" fmla="*/ 6858000 h 6858000"/>
              <a:gd name="connsiteX12" fmla="*/ 7097606 w 7097605"/>
              <a:gd name="connsiteY1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097605" h="6858000">
                <a:moveTo>
                  <a:pt x="7097606" y="0"/>
                </a:moveTo>
                <a:lnTo>
                  <a:pt x="4340810" y="0"/>
                </a:lnTo>
                <a:cubicBezTo>
                  <a:pt x="4310349" y="66040"/>
                  <a:pt x="4274810" y="130810"/>
                  <a:pt x="4236732" y="195580"/>
                </a:cubicBezTo>
                <a:cubicBezTo>
                  <a:pt x="3890229" y="774700"/>
                  <a:pt x="3317801" y="1135380"/>
                  <a:pt x="2699679" y="1230630"/>
                </a:cubicBezTo>
                <a:cubicBezTo>
                  <a:pt x="2698410" y="1230630"/>
                  <a:pt x="2697141" y="1230630"/>
                  <a:pt x="2697141" y="1230630"/>
                </a:cubicBezTo>
                <a:cubicBezTo>
                  <a:pt x="2697141" y="1230630"/>
                  <a:pt x="2695872" y="1230630"/>
                  <a:pt x="2695872" y="1230630"/>
                </a:cubicBezTo>
                <a:cubicBezTo>
                  <a:pt x="931624" y="1502410"/>
                  <a:pt x="266541" y="2614930"/>
                  <a:pt x="863085" y="4300220"/>
                </a:cubicBezTo>
                <a:cubicBezTo>
                  <a:pt x="863085" y="4301490"/>
                  <a:pt x="864354" y="4302760"/>
                  <a:pt x="864354" y="4304030"/>
                </a:cubicBezTo>
                <a:cubicBezTo>
                  <a:pt x="864354" y="4304030"/>
                  <a:pt x="864354" y="4305300"/>
                  <a:pt x="864354" y="4305300"/>
                </a:cubicBezTo>
                <a:cubicBezTo>
                  <a:pt x="1073779" y="4895850"/>
                  <a:pt x="1028087" y="5570220"/>
                  <a:pt x="681583" y="6150610"/>
                </a:cubicBezTo>
                <a:cubicBezTo>
                  <a:pt x="506428" y="6443980"/>
                  <a:pt x="270349" y="6682740"/>
                  <a:pt x="0" y="6858000"/>
                </a:cubicBezTo>
                <a:lnTo>
                  <a:pt x="7097606" y="6858000"/>
                </a:lnTo>
                <a:lnTo>
                  <a:pt x="7097606" y="0"/>
                </a:lnTo>
                <a:close/>
              </a:path>
            </a:pathLst>
          </a:custGeom>
        </p:spPr>
      </p:pic>
      <p:pic>
        <p:nvPicPr>
          <p:cNvPr id="14" name="Bildplatzhalter 50">
            <a:extLst>
              <a:ext uri="{FF2B5EF4-FFF2-40B4-BE49-F238E27FC236}">
                <a16:creationId xmlns:a16="http://schemas.microsoft.com/office/drawing/2014/main" id="{F7792559-2E24-70F9-4F61-43078DD96D58}"/>
              </a:ext>
            </a:extLst>
          </p:cNvPr>
          <p:cNvPicPr>
            <a:picLocks noChangeAspect="1"/>
          </p:cNvPicPr>
          <p:nvPr/>
        </p:nvPicPr>
        <p:blipFill>
          <a:blip r:embed="rId11"/>
          <a:srcRect t="26863" b="26863"/>
          <a:stretch/>
        </p:blipFill>
        <p:spPr>
          <a:xfrm>
            <a:off x="3220469" y="2373900"/>
            <a:ext cx="2593200" cy="1800000"/>
          </a:xfrm>
          <a:custGeom>
            <a:avLst/>
            <a:gdLst>
              <a:gd name="connsiteX0" fmla="*/ 3035981 w 8653181"/>
              <a:gd name="connsiteY0" fmla="*/ 6008379 h 6008378"/>
              <a:gd name="connsiteX1" fmla="*/ 3035981 w 8653181"/>
              <a:gd name="connsiteY1" fmla="*/ 6008379 h 6008378"/>
              <a:gd name="connsiteX2" fmla="*/ 5930961 w 8653181"/>
              <a:gd name="connsiteY2" fmla="*/ 3308870 h 6008378"/>
              <a:gd name="connsiteX3" fmla="*/ 7166948 w 8653181"/>
              <a:gd name="connsiteY3" fmla="*/ 1530400 h 6008378"/>
              <a:gd name="connsiteX4" fmla="*/ 8653182 w 8653181"/>
              <a:gd name="connsiteY4" fmla="*/ 0 h 6008378"/>
              <a:gd name="connsiteX5" fmla="*/ 0 w 8653181"/>
              <a:gd name="connsiteY5" fmla="*/ 0 h 6008378"/>
              <a:gd name="connsiteX6" fmla="*/ 0 w 8653181"/>
              <a:gd name="connsiteY6" fmla="*/ 3796105 h 6008378"/>
              <a:gd name="connsiteX7" fmla="*/ 506844 w 8653181"/>
              <a:gd name="connsiteY7" fmla="*/ 4531409 h 6008378"/>
              <a:gd name="connsiteX8" fmla="*/ 3035981 w 8653181"/>
              <a:gd name="connsiteY8" fmla="*/ 6008379 h 6008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653181" h="6008378">
                <a:moveTo>
                  <a:pt x="3035981" y="6008379"/>
                </a:moveTo>
                <a:cubicBezTo>
                  <a:pt x="3035981" y="6008379"/>
                  <a:pt x="3035981" y="6008379"/>
                  <a:pt x="3035981" y="6008379"/>
                </a:cubicBezTo>
                <a:cubicBezTo>
                  <a:pt x="4570486" y="6008379"/>
                  <a:pt x="5825527" y="4817643"/>
                  <a:pt x="5930961" y="3308870"/>
                </a:cubicBezTo>
                <a:cubicBezTo>
                  <a:pt x="6018611" y="2073609"/>
                  <a:pt x="6281560" y="1796280"/>
                  <a:pt x="7166948" y="1530400"/>
                </a:cubicBezTo>
                <a:cubicBezTo>
                  <a:pt x="7891011" y="1315406"/>
                  <a:pt x="8458828" y="734032"/>
                  <a:pt x="8653182" y="0"/>
                </a:cubicBezTo>
                <a:lnTo>
                  <a:pt x="0" y="0"/>
                </a:lnTo>
                <a:lnTo>
                  <a:pt x="0" y="3796105"/>
                </a:lnTo>
                <a:cubicBezTo>
                  <a:pt x="166407" y="3992016"/>
                  <a:pt x="334085" y="4234997"/>
                  <a:pt x="506844" y="4531409"/>
                </a:cubicBezTo>
                <a:cubicBezTo>
                  <a:pt x="1004795" y="5411739"/>
                  <a:pt x="1951158" y="6008379"/>
                  <a:pt x="3035981" y="6008379"/>
                </a:cubicBezTo>
                <a:close/>
              </a:path>
            </a:pathLst>
          </a:custGeom>
        </p:spPr>
      </p:pic>
      <p:pic>
        <p:nvPicPr>
          <p:cNvPr id="15" name="Bildplatzhalter 44" descr="Ein Bild, das Person, Kleidung, Menschliches Gesicht, Im Haus enthält.&#10;&#10;Automatisch generierte Beschreibung">
            <a:extLst>
              <a:ext uri="{FF2B5EF4-FFF2-40B4-BE49-F238E27FC236}">
                <a16:creationId xmlns:a16="http://schemas.microsoft.com/office/drawing/2014/main" id="{BB06C295-435F-00A2-2A9A-30CB9CD47F95}"/>
              </a:ext>
            </a:extLst>
          </p:cNvPr>
          <p:cNvPicPr>
            <a:picLocks noChangeAspect="1"/>
          </p:cNvPicPr>
          <p:nvPr/>
        </p:nvPicPr>
        <p:blipFill rotWithShape="1">
          <a:blip r:embed="rId12"/>
          <a:srcRect l="184" t="10788" r="10972"/>
          <a:stretch/>
        </p:blipFill>
        <p:spPr>
          <a:xfrm>
            <a:off x="6007938" y="451948"/>
            <a:ext cx="2689600" cy="1800000"/>
          </a:xfrm>
          <a:custGeom>
            <a:avLst/>
            <a:gdLst>
              <a:gd name="connsiteX0" fmla="*/ 0 w 8950732"/>
              <a:gd name="connsiteY0" fmla="*/ 0 h 6003169"/>
              <a:gd name="connsiteX1" fmla="*/ 1485019 w 8950732"/>
              <a:gd name="connsiteY1" fmla="*/ 1529074 h 6003169"/>
              <a:gd name="connsiteX2" fmla="*/ 2719997 w 8950732"/>
              <a:gd name="connsiteY2" fmla="*/ 3306002 h 6003169"/>
              <a:gd name="connsiteX3" fmla="*/ 5612612 w 8950732"/>
              <a:gd name="connsiteY3" fmla="*/ 6003170 h 6003169"/>
              <a:gd name="connsiteX4" fmla="*/ 5612612 w 8950732"/>
              <a:gd name="connsiteY4" fmla="*/ 6003170 h 6003169"/>
              <a:gd name="connsiteX5" fmla="*/ 8139684 w 8950732"/>
              <a:gd name="connsiteY5" fmla="*/ 4526210 h 6003169"/>
              <a:gd name="connsiteX6" fmla="*/ 8950733 w 8950732"/>
              <a:gd name="connsiteY6" fmla="*/ 3480135 h 6003169"/>
              <a:gd name="connsiteX7" fmla="*/ 8950733 w 8950732"/>
              <a:gd name="connsiteY7" fmla="*/ 0 h 6003169"/>
              <a:gd name="connsiteX8" fmla="*/ 0 w 8950732"/>
              <a:gd name="connsiteY8" fmla="*/ 0 h 60031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950732" h="6003169">
                <a:moveTo>
                  <a:pt x="0" y="0"/>
                </a:moveTo>
                <a:cubicBezTo>
                  <a:pt x="194195" y="733396"/>
                  <a:pt x="760279" y="1315537"/>
                  <a:pt x="1485019" y="1529074"/>
                </a:cubicBezTo>
                <a:cubicBezTo>
                  <a:pt x="2369685" y="1794723"/>
                  <a:pt x="2632419" y="2073083"/>
                  <a:pt x="2719997" y="3306002"/>
                </a:cubicBezTo>
                <a:cubicBezTo>
                  <a:pt x="2825345" y="4813468"/>
                  <a:pt x="4080630" y="6003170"/>
                  <a:pt x="5612612" y="6003170"/>
                </a:cubicBezTo>
                <a:cubicBezTo>
                  <a:pt x="5612612" y="6003170"/>
                  <a:pt x="5612612" y="6003170"/>
                  <a:pt x="5612612" y="6003170"/>
                </a:cubicBezTo>
                <a:cubicBezTo>
                  <a:pt x="6696549" y="6003170"/>
                  <a:pt x="7642138" y="5407048"/>
                  <a:pt x="8139684" y="4526210"/>
                </a:cubicBezTo>
                <a:cubicBezTo>
                  <a:pt x="8418918" y="4048295"/>
                  <a:pt x="8686729" y="3708924"/>
                  <a:pt x="8950733" y="3480135"/>
                </a:cubicBezTo>
                <a:lnTo>
                  <a:pt x="8950733" y="0"/>
                </a:lnTo>
                <a:lnTo>
                  <a:pt x="0" y="0"/>
                </a:lnTo>
                <a:close/>
              </a:path>
            </a:pathLst>
          </a:custGeom>
        </p:spPr>
      </p:pic>
      <p:pic>
        <p:nvPicPr>
          <p:cNvPr id="16" name="Bildplatzhalter 54" descr="Ein Bild, das Kleidung, Person, Schuhwerk, computer enthält.&#10;&#10;Automatisch generierte Beschreibung">
            <a:extLst>
              <a:ext uri="{FF2B5EF4-FFF2-40B4-BE49-F238E27FC236}">
                <a16:creationId xmlns:a16="http://schemas.microsoft.com/office/drawing/2014/main" id="{D2EB6400-7B48-E32E-443A-D2153BA4E808}"/>
              </a:ext>
            </a:extLst>
          </p:cNvPr>
          <p:cNvPicPr>
            <a:picLocks noChangeAspect="1"/>
          </p:cNvPicPr>
          <p:nvPr/>
        </p:nvPicPr>
        <p:blipFill>
          <a:blip r:embed="rId8"/>
          <a:srcRect l="14932" r="14932"/>
          <a:stretch>
            <a:fillRect/>
          </a:stretch>
        </p:blipFill>
        <p:spPr>
          <a:xfrm>
            <a:off x="9727558" y="2373900"/>
            <a:ext cx="1893950" cy="18000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
        <p:nvSpPr>
          <p:cNvPr id="17" name="Oval 16">
            <a:extLst>
              <a:ext uri="{FF2B5EF4-FFF2-40B4-BE49-F238E27FC236}">
                <a16:creationId xmlns:a16="http://schemas.microsoft.com/office/drawing/2014/main" id="{4C08D667-8F1B-7259-716B-30BEFA8F4266}"/>
              </a:ext>
            </a:extLst>
          </p:cNvPr>
          <p:cNvSpPr/>
          <p:nvPr/>
        </p:nvSpPr>
        <p:spPr>
          <a:xfrm>
            <a:off x="2270234"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a:t>
            </a:r>
          </a:p>
        </p:txBody>
      </p:sp>
      <p:sp>
        <p:nvSpPr>
          <p:cNvPr id="18" name="Oval 17">
            <a:extLst>
              <a:ext uri="{FF2B5EF4-FFF2-40B4-BE49-F238E27FC236}">
                <a16:creationId xmlns:a16="http://schemas.microsoft.com/office/drawing/2014/main" id="{C765264A-76AD-6462-F652-24B7F62E2BBE}"/>
              </a:ext>
            </a:extLst>
          </p:cNvPr>
          <p:cNvSpPr/>
          <p:nvPr/>
        </p:nvSpPr>
        <p:spPr>
          <a:xfrm>
            <a:off x="5083284"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2</a:t>
            </a:r>
          </a:p>
        </p:txBody>
      </p:sp>
      <p:sp>
        <p:nvSpPr>
          <p:cNvPr id="19" name="Oval 18">
            <a:extLst>
              <a:ext uri="{FF2B5EF4-FFF2-40B4-BE49-F238E27FC236}">
                <a16:creationId xmlns:a16="http://schemas.microsoft.com/office/drawing/2014/main" id="{13248E7A-3FCE-101F-0F06-DCA49FC9017B}"/>
              </a:ext>
            </a:extLst>
          </p:cNvPr>
          <p:cNvSpPr/>
          <p:nvPr/>
        </p:nvSpPr>
        <p:spPr>
          <a:xfrm>
            <a:off x="6258605"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3</a:t>
            </a:r>
          </a:p>
        </p:txBody>
      </p:sp>
      <p:sp>
        <p:nvSpPr>
          <p:cNvPr id="20" name="Oval 19">
            <a:extLst>
              <a:ext uri="{FF2B5EF4-FFF2-40B4-BE49-F238E27FC236}">
                <a16:creationId xmlns:a16="http://schemas.microsoft.com/office/drawing/2014/main" id="{DB256736-4DA5-62FD-A950-5DFF850D5EEC}"/>
              </a:ext>
            </a:extLst>
          </p:cNvPr>
          <p:cNvSpPr/>
          <p:nvPr/>
        </p:nvSpPr>
        <p:spPr>
          <a:xfrm>
            <a:off x="9535205" y="14843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4</a:t>
            </a:r>
          </a:p>
        </p:txBody>
      </p:sp>
      <p:sp>
        <p:nvSpPr>
          <p:cNvPr id="21" name="Oval 20">
            <a:extLst>
              <a:ext uri="{FF2B5EF4-FFF2-40B4-BE49-F238E27FC236}">
                <a16:creationId xmlns:a16="http://schemas.microsoft.com/office/drawing/2014/main" id="{0195D17B-31F6-CCED-DC4A-EB9C30419A50}"/>
              </a:ext>
            </a:extLst>
          </p:cNvPr>
          <p:cNvSpPr/>
          <p:nvPr/>
        </p:nvSpPr>
        <p:spPr>
          <a:xfrm>
            <a:off x="2270234"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5</a:t>
            </a:r>
          </a:p>
        </p:txBody>
      </p:sp>
      <p:sp>
        <p:nvSpPr>
          <p:cNvPr id="22" name="Oval 21">
            <a:extLst>
              <a:ext uri="{FF2B5EF4-FFF2-40B4-BE49-F238E27FC236}">
                <a16:creationId xmlns:a16="http://schemas.microsoft.com/office/drawing/2014/main" id="{B82BAE27-7C5A-7609-0BFE-6ABBEF5D049E}"/>
              </a:ext>
            </a:extLst>
          </p:cNvPr>
          <p:cNvSpPr/>
          <p:nvPr/>
        </p:nvSpPr>
        <p:spPr>
          <a:xfrm>
            <a:off x="5083284"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6</a:t>
            </a:r>
          </a:p>
        </p:txBody>
      </p:sp>
      <p:sp>
        <p:nvSpPr>
          <p:cNvPr id="23" name="Oval 22">
            <a:extLst>
              <a:ext uri="{FF2B5EF4-FFF2-40B4-BE49-F238E27FC236}">
                <a16:creationId xmlns:a16="http://schemas.microsoft.com/office/drawing/2014/main" id="{CF0512F3-6D1F-9FE5-FD07-EF7736F80D0A}"/>
              </a:ext>
            </a:extLst>
          </p:cNvPr>
          <p:cNvSpPr/>
          <p:nvPr/>
        </p:nvSpPr>
        <p:spPr>
          <a:xfrm>
            <a:off x="6258605"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7</a:t>
            </a:r>
          </a:p>
        </p:txBody>
      </p:sp>
      <p:sp>
        <p:nvSpPr>
          <p:cNvPr id="24" name="Oval 23">
            <a:extLst>
              <a:ext uri="{FF2B5EF4-FFF2-40B4-BE49-F238E27FC236}">
                <a16:creationId xmlns:a16="http://schemas.microsoft.com/office/drawing/2014/main" id="{3DD74AFA-3138-C90C-CEB8-2CC29612C44F}"/>
              </a:ext>
            </a:extLst>
          </p:cNvPr>
          <p:cNvSpPr/>
          <p:nvPr/>
        </p:nvSpPr>
        <p:spPr>
          <a:xfrm>
            <a:off x="9535205" y="37322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8</a:t>
            </a:r>
          </a:p>
        </p:txBody>
      </p:sp>
      <p:sp>
        <p:nvSpPr>
          <p:cNvPr id="25" name="Oval 24">
            <a:extLst>
              <a:ext uri="{FF2B5EF4-FFF2-40B4-BE49-F238E27FC236}">
                <a16:creationId xmlns:a16="http://schemas.microsoft.com/office/drawing/2014/main" id="{C8B1412E-494E-935D-5AB1-916C6D1F5721}"/>
              </a:ext>
            </a:extLst>
          </p:cNvPr>
          <p:cNvSpPr/>
          <p:nvPr/>
        </p:nvSpPr>
        <p:spPr>
          <a:xfrm>
            <a:off x="2270234"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9</a:t>
            </a:r>
          </a:p>
        </p:txBody>
      </p:sp>
      <p:sp>
        <p:nvSpPr>
          <p:cNvPr id="26" name="Oval 25">
            <a:extLst>
              <a:ext uri="{FF2B5EF4-FFF2-40B4-BE49-F238E27FC236}">
                <a16:creationId xmlns:a16="http://schemas.microsoft.com/office/drawing/2014/main" id="{CD4BBA83-8D26-38A3-DECC-0269C59A52BE}"/>
              </a:ext>
            </a:extLst>
          </p:cNvPr>
          <p:cNvSpPr/>
          <p:nvPr/>
        </p:nvSpPr>
        <p:spPr>
          <a:xfrm>
            <a:off x="5083284"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10</a:t>
            </a:r>
          </a:p>
        </p:txBody>
      </p:sp>
      <p:sp>
        <p:nvSpPr>
          <p:cNvPr id="27" name="Oval 26">
            <a:extLst>
              <a:ext uri="{FF2B5EF4-FFF2-40B4-BE49-F238E27FC236}">
                <a16:creationId xmlns:a16="http://schemas.microsoft.com/office/drawing/2014/main" id="{8CB916D4-08E7-970A-4A17-777B6F86BEA7}"/>
              </a:ext>
            </a:extLst>
          </p:cNvPr>
          <p:cNvSpPr/>
          <p:nvPr/>
        </p:nvSpPr>
        <p:spPr>
          <a:xfrm>
            <a:off x="6258605"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11</a:t>
            </a:r>
          </a:p>
        </p:txBody>
      </p:sp>
      <p:sp>
        <p:nvSpPr>
          <p:cNvPr id="28" name="Oval 27">
            <a:extLst>
              <a:ext uri="{FF2B5EF4-FFF2-40B4-BE49-F238E27FC236}">
                <a16:creationId xmlns:a16="http://schemas.microsoft.com/office/drawing/2014/main" id="{5888BD92-11BB-1CFD-552D-65E58B5993B0}"/>
              </a:ext>
            </a:extLst>
          </p:cNvPr>
          <p:cNvSpPr/>
          <p:nvPr/>
        </p:nvSpPr>
        <p:spPr>
          <a:xfrm>
            <a:off x="9535205" y="4595813"/>
            <a:ext cx="260404" cy="260404"/>
          </a:xfrm>
          <a:prstGeom prst="ellipse">
            <a:avLst/>
          </a:prstGeom>
          <a:solidFill>
            <a:schemeClr val="bg1"/>
          </a:solidFill>
          <a:ln w="9525" cap="flat">
            <a:noFill/>
            <a:prstDash val="solid"/>
            <a:miter/>
          </a:ln>
        </p:spPr>
        <p:txBody>
          <a:bodyPr wrap="none" lIns="0" tIns="0" rIns="0" bIns="0" rtlCol="0" anchor="t" anchorCtr="0"/>
          <a:lstStyle/>
          <a:p>
            <a:pPr algn="ctr">
              <a:spcBef>
                <a:spcPts val="600"/>
              </a:spcBef>
              <a:spcAft>
                <a:spcPts val="600"/>
              </a:spcAft>
            </a:pPr>
            <a:r>
              <a:rPr lang="en-US" sz="1600" b="1" i="0" dirty="0">
                <a:effectLst/>
                <a:latin typeface="+mj-lt"/>
              </a:rPr>
              <a:t>12</a:t>
            </a:r>
          </a:p>
        </p:txBody>
      </p:sp>
    </p:spTree>
    <p:extLst>
      <p:ext uri="{BB962C8B-B14F-4D97-AF65-F5344CB8AC3E}">
        <p14:creationId xmlns:p14="http://schemas.microsoft.com/office/powerpoint/2010/main" val="2678147278"/>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1D400B-DB9A-113C-6341-AA12BA6D1DBB}"/>
            </a:ext>
          </a:extLst>
        </p:cNvPr>
        <p:cNvGrpSpPr/>
        <p:nvPr/>
      </p:nvGrpSpPr>
      <p:grpSpPr>
        <a:xfrm>
          <a:off x="0" y="0"/>
          <a:ext cx="0" cy="0"/>
          <a:chOff x="0" y="0"/>
          <a:chExt cx="0" cy="0"/>
        </a:xfrm>
      </p:grpSpPr>
      <p:pic>
        <p:nvPicPr>
          <p:cNvPr id="12" name="Grafik 11">
            <a:extLst>
              <a:ext uri="{FF2B5EF4-FFF2-40B4-BE49-F238E27FC236}">
                <a16:creationId xmlns:a16="http://schemas.microsoft.com/office/drawing/2014/main" id="{C6D9CDEE-3C00-3D97-B530-41D3EEFA7ACE}"/>
              </a:ext>
            </a:extLst>
          </p:cNvPr>
          <p:cNvPicPr>
            <a:picLocks noChangeAspect="1"/>
          </p:cNvPicPr>
          <p:nvPr/>
        </p:nvPicPr>
        <p:blipFill>
          <a:blip r:embed="rId4"/>
          <a:stretch>
            <a:fillRect/>
          </a:stretch>
        </p:blipFill>
        <p:spPr>
          <a:xfrm>
            <a:off x="540000" y="1514101"/>
            <a:ext cx="11094584" cy="4754822"/>
          </a:xfrm>
          <a:prstGeom prst="rect">
            <a:avLst/>
          </a:prstGeom>
        </p:spPr>
      </p:pic>
      <p:sp>
        <p:nvSpPr>
          <p:cNvPr id="2" name="Slide Number Placeholder 1">
            <a:extLst>
              <a:ext uri="{FF2B5EF4-FFF2-40B4-BE49-F238E27FC236}">
                <a16:creationId xmlns:a16="http://schemas.microsoft.com/office/drawing/2014/main" id="{EF3CDFA8-8E51-72F0-B9AE-9FF2C42F5327}"/>
              </a:ext>
            </a:extLst>
          </p:cNvPr>
          <p:cNvSpPr>
            <a:spLocks noGrp="1"/>
          </p:cNvSpPr>
          <p:nvPr>
            <p:ph type="sldNum" sz="quarter" idx="4"/>
          </p:nvPr>
        </p:nvSpPr>
        <p:spPr/>
        <p:txBody>
          <a:bodyPr/>
          <a:lstStyle/>
          <a:p>
            <a:fld id="{FA573BCF-C0F1-4720-B5E7-944FE630E67D}" type="slidenum">
              <a:rPr lang="en-US" smtClean="0"/>
              <a:pPr/>
              <a:t>104</a:t>
            </a:fld>
            <a:endParaRPr lang="en-US" dirty="0"/>
          </a:p>
        </p:txBody>
      </p:sp>
      <p:sp>
        <p:nvSpPr>
          <p:cNvPr id="11" name="Footer Placeholder 10">
            <a:extLst>
              <a:ext uri="{FF2B5EF4-FFF2-40B4-BE49-F238E27FC236}">
                <a16:creationId xmlns:a16="http://schemas.microsoft.com/office/drawing/2014/main" id="{9468E451-601D-C89D-BA37-3A37594D90D0}"/>
              </a:ext>
            </a:extLst>
          </p:cNvPr>
          <p:cNvSpPr>
            <a:spLocks noGrp="1"/>
          </p:cNvSpPr>
          <p:nvPr>
            <p:ph type="ftr" sz="quarter" idx="3"/>
          </p:nvPr>
        </p:nvSpPr>
        <p:spPr/>
        <p:txBody>
          <a:bodyPr/>
          <a:lstStyle/>
          <a:p>
            <a:r>
              <a:rPr lang="en-US"/>
              <a:t>Layout Samples Route C – dark 001</a:t>
            </a:r>
            <a:endParaRPr lang="nl-NL" dirty="0"/>
          </a:p>
        </p:txBody>
      </p:sp>
      <p:sp>
        <p:nvSpPr>
          <p:cNvPr id="6" name="Date Placeholder 5">
            <a:extLst>
              <a:ext uri="{FF2B5EF4-FFF2-40B4-BE49-F238E27FC236}">
                <a16:creationId xmlns:a16="http://schemas.microsoft.com/office/drawing/2014/main" id="{E67CCBF6-7F9D-5781-21FB-02D9DDF7713F}"/>
              </a:ext>
            </a:extLst>
          </p:cNvPr>
          <p:cNvSpPr>
            <a:spLocks noGrp="1"/>
          </p:cNvSpPr>
          <p:nvPr>
            <p:ph type="dt" sz="half" idx="2"/>
          </p:nvPr>
        </p:nvSpPr>
        <p:spPr/>
        <p:txBody>
          <a:bodyPr/>
          <a:lstStyle/>
          <a:p>
            <a:r>
              <a:rPr lang="de-DE"/>
              <a:t>Mai 2026</a:t>
            </a:r>
            <a:endParaRPr lang="nl-NL" dirty="0"/>
          </a:p>
        </p:txBody>
      </p:sp>
      <p:sp>
        <p:nvSpPr>
          <p:cNvPr id="8" name="Title 7">
            <a:extLst>
              <a:ext uri="{FF2B5EF4-FFF2-40B4-BE49-F238E27FC236}">
                <a16:creationId xmlns:a16="http://schemas.microsoft.com/office/drawing/2014/main" id="{FDFFE032-4A3B-E84B-E916-E7704F54355A}"/>
              </a:ext>
            </a:extLst>
          </p:cNvPr>
          <p:cNvSpPr>
            <a:spLocks noGrp="1"/>
          </p:cNvSpPr>
          <p:nvPr>
            <p:ph type="title"/>
          </p:nvPr>
        </p:nvSpPr>
        <p:spPr/>
        <p:txBody>
          <a:bodyPr vert="horz"/>
          <a:lstStyle/>
          <a:p>
            <a:r>
              <a:rPr lang="de-DE" dirty="0"/>
              <a:t>Integrated Layouts </a:t>
            </a:r>
            <a:br>
              <a:rPr lang="de-DE" dirty="0"/>
            </a:br>
            <a:r>
              <a:rPr lang="de-DE" dirty="0"/>
              <a:t>Route C</a:t>
            </a:r>
            <a:endParaRPr lang="en-US" dirty="0"/>
          </a:p>
        </p:txBody>
      </p:sp>
      <p:sp>
        <p:nvSpPr>
          <p:cNvPr id="9" name="Text Placeholder 8">
            <a:extLst>
              <a:ext uri="{FF2B5EF4-FFF2-40B4-BE49-F238E27FC236}">
                <a16:creationId xmlns:a16="http://schemas.microsoft.com/office/drawing/2014/main" id="{6A8CB575-612D-7198-572C-7837C180798F}"/>
              </a:ext>
            </a:extLst>
          </p:cNvPr>
          <p:cNvSpPr>
            <a:spLocks noGrp="1"/>
          </p:cNvSpPr>
          <p:nvPr>
            <p:ph type="body" sz="quarter" idx="14"/>
          </p:nvPr>
        </p:nvSpPr>
        <p:spPr/>
        <p:txBody>
          <a:bodyPr/>
          <a:lstStyle/>
          <a:p>
            <a:r>
              <a:rPr lang="en-GB"/>
              <a:t>C  001 : BASIC title and content</a:t>
            </a:r>
            <a:endParaRPr lang="en-US" dirty="0"/>
          </a:p>
        </p:txBody>
      </p:sp>
      <p:graphicFrame>
        <p:nvGraphicFramePr>
          <p:cNvPr id="10" name="Object 9" hidden="1">
            <a:extLst>
              <a:ext uri="{FF2B5EF4-FFF2-40B4-BE49-F238E27FC236}">
                <a16:creationId xmlns:a16="http://schemas.microsoft.com/office/drawing/2014/main" id="{3EA8A0C6-A2D8-C5FE-3B96-7FB50A178F7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10" name="Object 9" hidden="1">
                        <a:extLst>
                          <a:ext uri="{FF2B5EF4-FFF2-40B4-BE49-F238E27FC236}">
                            <a16:creationId xmlns:a16="http://schemas.microsoft.com/office/drawing/2014/main" id="{1D792710-F757-5ED3-B20F-EC2B5C7178AA}"/>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5" name="Rechteck 16">
            <a:extLst>
              <a:ext uri="{FF2B5EF4-FFF2-40B4-BE49-F238E27FC236}">
                <a16:creationId xmlns:a16="http://schemas.microsoft.com/office/drawing/2014/main" id="{1B08D218-4402-610F-8D08-1B35E1C156AF}"/>
              </a:ext>
            </a:extLst>
          </p:cNvPr>
          <p:cNvSpPr/>
          <p:nvPr/>
        </p:nvSpPr>
        <p:spPr>
          <a:xfrm>
            <a:off x="2004966" y="1708348"/>
            <a:ext cx="7321914" cy="653852"/>
          </a:xfrm>
          <a:prstGeom prst="rect">
            <a:avLst/>
          </a:prstGeom>
          <a:noFill/>
          <a:ln w="38100" cap="flat">
            <a:gradFill>
              <a:gsLst>
                <a:gs pos="0">
                  <a:srgbClr val="FF4B4B"/>
                </a:gs>
                <a:gs pos="100000">
                  <a:srgbClr val="FF744F"/>
                </a:gs>
              </a:gsLst>
              <a:lin ang="18900000" scaled="0"/>
            </a:gra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7" name="Rechteck 12">
            <a:extLst>
              <a:ext uri="{FF2B5EF4-FFF2-40B4-BE49-F238E27FC236}">
                <a16:creationId xmlns:a16="http://schemas.microsoft.com/office/drawing/2014/main" id="{CC27B3F5-B263-07E7-0B63-EEED51F0DE67}"/>
              </a:ext>
            </a:extLst>
          </p:cNvPr>
          <p:cNvSpPr/>
          <p:nvPr/>
        </p:nvSpPr>
        <p:spPr>
          <a:xfrm>
            <a:off x="557416" y="1708792"/>
            <a:ext cx="1430134" cy="653852"/>
          </a:xfrm>
          <a:prstGeom prst="rect">
            <a:avLst/>
          </a:prstGeom>
          <a:noFill/>
          <a:ln w="38100" cap="flat">
            <a:solidFill>
              <a:schemeClr val="accent3"/>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3" name="Rechteck 16">
            <a:extLst>
              <a:ext uri="{FF2B5EF4-FFF2-40B4-BE49-F238E27FC236}">
                <a16:creationId xmlns:a16="http://schemas.microsoft.com/office/drawing/2014/main" id="{5AF29A2B-BD35-512F-1704-214373976CD5}"/>
              </a:ext>
            </a:extLst>
          </p:cNvPr>
          <p:cNvSpPr/>
          <p:nvPr/>
        </p:nvSpPr>
        <p:spPr>
          <a:xfrm>
            <a:off x="7858125" y="4318198"/>
            <a:ext cx="3707130" cy="653852"/>
          </a:xfrm>
          <a:prstGeom prst="rect">
            <a:avLst/>
          </a:prstGeom>
          <a:noFill/>
          <a:ln w="38100" cap="flat">
            <a:solidFill>
              <a:schemeClr val="accent2"/>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67648786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dirty="0" err="1"/>
              <a:t>styleguide</a:t>
            </a:r>
            <a:r>
              <a:rPr lang="en-US" dirty="0"/>
              <a:t> &amp; material </a:t>
            </a:r>
          </a:p>
        </p:txBody>
      </p:sp>
    </p:spTree>
    <p:extLst>
      <p:ext uri="{BB962C8B-B14F-4D97-AF65-F5344CB8AC3E}">
        <p14:creationId xmlns:p14="http://schemas.microsoft.com/office/powerpoint/2010/main" val="3444457681"/>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Slide Number Placeholder 12">
            <a:extLst>
              <a:ext uri="{FF2B5EF4-FFF2-40B4-BE49-F238E27FC236}">
                <a16:creationId xmlns:a16="http://schemas.microsoft.com/office/drawing/2014/main" id="{2EABA133-5FBA-6E7B-2A7B-EA4913642264}"/>
              </a:ext>
            </a:extLst>
          </p:cNvPr>
          <p:cNvSpPr>
            <a:spLocks noGrp="1"/>
          </p:cNvSpPr>
          <p:nvPr>
            <p:ph type="sldNum" sz="quarter" idx="4"/>
          </p:nvPr>
        </p:nvSpPr>
        <p:spPr/>
        <p:txBody>
          <a:bodyPr/>
          <a:lstStyle/>
          <a:p>
            <a:fld id="{D7B5DC5B-6873-43DB-ADC7-B15ACCE0DFDB}" type="slidenum">
              <a:rPr lang="en-US" smtClean="0"/>
              <a:pPr/>
              <a:t>106</a:t>
            </a:fld>
            <a:endParaRPr lang="en-US" dirty="0"/>
          </a:p>
        </p:txBody>
      </p:sp>
      <p:sp>
        <p:nvSpPr>
          <p:cNvPr id="16" name="Footer Placeholder 15">
            <a:extLst>
              <a:ext uri="{FF2B5EF4-FFF2-40B4-BE49-F238E27FC236}">
                <a16:creationId xmlns:a16="http://schemas.microsoft.com/office/drawing/2014/main" id="{EBF19B9C-3927-EBA0-E0CB-C09FCE208FE4}"/>
              </a:ext>
            </a:extLst>
          </p:cNvPr>
          <p:cNvSpPr>
            <a:spLocks noGrp="1"/>
          </p:cNvSpPr>
          <p:nvPr>
            <p:ph type="ftr" sz="quarter" idx="3"/>
          </p:nvPr>
        </p:nvSpPr>
        <p:spPr/>
        <p:txBody>
          <a:bodyPr/>
          <a:lstStyle/>
          <a:p>
            <a:r>
              <a:rPr lang="en-US"/>
              <a:t>Layout Samples Route C – dark 001</a:t>
            </a:r>
            <a:endParaRPr lang="nl-NL" dirty="0"/>
          </a:p>
        </p:txBody>
      </p:sp>
      <p:sp>
        <p:nvSpPr>
          <p:cNvPr id="12" name="Date Placeholder 11">
            <a:extLst>
              <a:ext uri="{FF2B5EF4-FFF2-40B4-BE49-F238E27FC236}">
                <a16:creationId xmlns:a16="http://schemas.microsoft.com/office/drawing/2014/main" id="{712F67BC-3417-27C9-66F2-8A26BC263C9A}"/>
              </a:ext>
            </a:extLst>
          </p:cNvPr>
          <p:cNvSpPr>
            <a:spLocks noGrp="1"/>
          </p:cNvSpPr>
          <p:nvPr>
            <p:ph type="dt" sz="half" idx="2"/>
          </p:nvPr>
        </p:nvSpPr>
        <p:spPr/>
        <p:txBody>
          <a:bodyPr/>
          <a:lstStyle/>
          <a:p>
            <a:r>
              <a:rPr lang="de-DE"/>
              <a:t>Mai 2026</a:t>
            </a:r>
            <a:endParaRPr lang="nl-NL" dirty="0"/>
          </a:p>
        </p:txBody>
      </p:sp>
      <p:sp>
        <p:nvSpPr>
          <p:cNvPr id="31" name="Content Placeholder 30">
            <a:extLst>
              <a:ext uri="{FF2B5EF4-FFF2-40B4-BE49-F238E27FC236}">
                <a16:creationId xmlns:a16="http://schemas.microsoft.com/office/drawing/2014/main" id="{C741A404-7232-217C-33B0-2A8222BA93F9}"/>
              </a:ext>
            </a:extLst>
          </p:cNvPr>
          <p:cNvSpPr>
            <a:spLocks noGrp="1"/>
          </p:cNvSpPr>
          <p:nvPr>
            <p:ph sz="quarter" idx="15"/>
          </p:nvPr>
        </p:nvSpPr>
        <p:spPr/>
        <p:txBody>
          <a:bodyPr/>
          <a:lstStyle/>
          <a:p>
            <a:pPr lvl="8"/>
            <a:r>
              <a:rPr lang="de-DE" dirty="0" err="1"/>
              <a:t>valantic</a:t>
            </a:r>
            <a:r>
              <a:rPr lang="de-DE" dirty="0"/>
              <a:t> </a:t>
            </a:r>
            <a:r>
              <a:rPr lang="de-DE" dirty="0" err="1"/>
              <a:t>main</a:t>
            </a:r>
            <a:r>
              <a:rPr lang="de-DE" dirty="0"/>
              <a:t> </a:t>
            </a:r>
            <a:r>
              <a:rPr lang="de-DE" dirty="0" err="1"/>
              <a:t>colors</a:t>
            </a:r>
            <a:r>
              <a:rPr lang="de-DE" dirty="0"/>
              <a:t>						      </a:t>
            </a:r>
            <a:r>
              <a:rPr lang="de-DE" dirty="0" err="1"/>
              <a:t>ValantIc</a:t>
            </a:r>
            <a:r>
              <a:rPr lang="de-DE" dirty="0"/>
              <a:t> </a:t>
            </a:r>
            <a:r>
              <a:rPr lang="de-DE" dirty="0" err="1"/>
              <a:t>LoGo</a:t>
            </a:r>
            <a:r>
              <a:rPr lang="de-DE" dirty="0"/>
              <a:t> </a:t>
            </a:r>
            <a:r>
              <a:rPr lang="de-DE" dirty="0" err="1"/>
              <a:t>black</a:t>
            </a:r>
            <a:r>
              <a:rPr lang="de-DE" dirty="0"/>
              <a:t> </a:t>
            </a:r>
            <a:r>
              <a:rPr lang="de-DE" dirty="0" err="1"/>
              <a:t>or</a:t>
            </a:r>
            <a:r>
              <a:rPr lang="de-DE" dirty="0"/>
              <a:t> </a:t>
            </a:r>
            <a:r>
              <a:rPr lang="de-DE" dirty="0" err="1"/>
              <a:t>white</a:t>
            </a:r>
            <a:endParaRPr lang="de-DE" dirty="0"/>
          </a:p>
          <a:p>
            <a:pPr lvl="4"/>
            <a:endParaRPr lang="de-DE" dirty="0"/>
          </a:p>
          <a:p>
            <a:pPr lvl="4"/>
            <a:r>
              <a:rPr lang="de-DE" dirty="0"/>
              <a:t>  v</a:t>
            </a:r>
          </a:p>
          <a:p>
            <a:pPr lvl="4"/>
            <a:endParaRPr lang="de-DE" dirty="0"/>
          </a:p>
          <a:p>
            <a:pPr lvl="4"/>
            <a:endParaRPr lang="de-DE" dirty="0"/>
          </a:p>
          <a:p>
            <a:pPr lvl="4">
              <a:tabLst>
                <a:tab pos="182563" algn="l"/>
                <a:tab pos="4752975" algn="ctr"/>
                <a:tab pos="9324975" algn="ctr"/>
              </a:tabLst>
            </a:pPr>
            <a:r>
              <a:rPr lang="de-DE" dirty="0" err="1"/>
              <a:t>theme</a:t>
            </a:r>
            <a:r>
              <a:rPr lang="de-DE" dirty="0"/>
              <a:t> </a:t>
            </a:r>
            <a:r>
              <a:rPr lang="de-DE" dirty="0" err="1"/>
              <a:t>colors</a:t>
            </a:r>
            <a:r>
              <a:rPr lang="de-DE" dirty="0"/>
              <a:t> 	Joker 	additional </a:t>
            </a:r>
            <a:r>
              <a:rPr lang="de-DE" dirty="0" err="1"/>
              <a:t>theme</a:t>
            </a:r>
            <a:r>
              <a:rPr lang="de-DE" dirty="0"/>
              <a:t> </a:t>
            </a:r>
            <a:r>
              <a:rPr lang="de-DE" dirty="0" err="1"/>
              <a:t>colors</a:t>
            </a:r>
            <a:endParaRPr lang="en-US" dirty="0"/>
          </a:p>
          <a:p>
            <a:pPr lvl="4"/>
            <a:endParaRPr lang="de-DE" dirty="0"/>
          </a:p>
          <a:p>
            <a:pPr lvl="3"/>
            <a:endParaRPr lang="de-DE" dirty="0"/>
          </a:p>
          <a:p>
            <a:pPr lvl="3"/>
            <a:endParaRPr lang="de-DE" dirty="0"/>
          </a:p>
          <a:p>
            <a:pPr lvl="3"/>
            <a:endParaRPr lang="de-DE" dirty="0"/>
          </a:p>
          <a:p>
            <a:pPr lvl="4"/>
            <a:r>
              <a:rPr lang="de-DE" dirty="0" err="1"/>
              <a:t>background</a:t>
            </a:r>
            <a:r>
              <a:rPr lang="de-DE" dirty="0"/>
              <a:t> and </a:t>
            </a:r>
            <a:r>
              <a:rPr lang="de-DE" dirty="0" err="1"/>
              <a:t>font</a:t>
            </a:r>
            <a:r>
              <a:rPr lang="de-DE" dirty="0"/>
              <a:t> </a:t>
            </a:r>
            <a:r>
              <a:rPr lang="de-DE" dirty="0" err="1"/>
              <a:t>colors</a:t>
            </a:r>
            <a:endParaRPr lang="en-US" dirty="0"/>
          </a:p>
          <a:p>
            <a:pPr lvl="3"/>
            <a:endParaRPr lang="en-US" dirty="0"/>
          </a:p>
          <a:p>
            <a:pPr lvl="4"/>
            <a:endParaRPr lang="en-US" dirty="0"/>
          </a:p>
        </p:txBody>
      </p:sp>
      <p:sp>
        <p:nvSpPr>
          <p:cNvPr id="39" name="Title 38">
            <a:extLst>
              <a:ext uri="{FF2B5EF4-FFF2-40B4-BE49-F238E27FC236}">
                <a16:creationId xmlns:a16="http://schemas.microsoft.com/office/drawing/2014/main" id="{C1FB2675-FCDA-3FAA-E9D6-85A960D69105}"/>
              </a:ext>
            </a:extLst>
          </p:cNvPr>
          <p:cNvSpPr>
            <a:spLocks noGrp="1"/>
          </p:cNvSpPr>
          <p:nvPr>
            <p:ph type="title"/>
          </p:nvPr>
        </p:nvSpPr>
        <p:spPr/>
        <p:txBody>
          <a:bodyPr vert="horz"/>
          <a:lstStyle/>
          <a:p>
            <a:r>
              <a:rPr lang="de-DE" dirty="0" err="1"/>
              <a:t>valantic</a:t>
            </a:r>
            <a:r>
              <a:rPr lang="de-DE" dirty="0"/>
              <a:t> PPT </a:t>
            </a:r>
            <a:r>
              <a:rPr lang="de-DE" dirty="0" err="1"/>
              <a:t>colors</a:t>
            </a:r>
            <a:endParaRPr lang="en-US" dirty="0"/>
          </a:p>
        </p:txBody>
      </p:sp>
      <p:sp>
        <p:nvSpPr>
          <p:cNvPr id="40" name="Text Placeholder 39">
            <a:extLst>
              <a:ext uri="{FF2B5EF4-FFF2-40B4-BE49-F238E27FC236}">
                <a16:creationId xmlns:a16="http://schemas.microsoft.com/office/drawing/2014/main" id="{C0CF709E-C50F-8239-5DF4-AF9F487FC0B8}"/>
              </a:ext>
            </a:extLst>
          </p:cNvPr>
          <p:cNvSpPr>
            <a:spLocks noGrp="1"/>
          </p:cNvSpPr>
          <p:nvPr>
            <p:ph type="body" sz="quarter" idx="14"/>
          </p:nvPr>
        </p:nvSpPr>
        <p:spPr/>
        <p:txBody>
          <a:bodyPr/>
          <a:lstStyle/>
          <a:p>
            <a:r>
              <a:rPr lang="de-DE" dirty="0" err="1"/>
              <a:t>rgb</a:t>
            </a:r>
            <a:endParaRPr lang="en-US" dirty="0"/>
          </a:p>
        </p:txBody>
      </p:sp>
      <p:sp>
        <p:nvSpPr>
          <p:cNvPr id="14" name="Rectangle: Rounded Corners 13">
            <a:extLst>
              <a:ext uri="{FF2B5EF4-FFF2-40B4-BE49-F238E27FC236}">
                <a16:creationId xmlns:a16="http://schemas.microsoft.com/office/drawing/2014/main" id="{7F12FCD8-2633-B000-DBEC-3633798D91E3}"/>
              </a:ext>
            </a:extLst>
          </p:cNvPr>
          <p:cNvSpPr/>
          <p:nvPr/>
        </p:nvSpPr>
        <p:spPr>
          <a:xfrm>
            <a:off x="3253318" y="1865639"/>
            <a:ext cx="1694919" cy="900000"/>
          </a:xfrm>
          <a:prstGeom prst="roundRect">
            <a:avLst>
              <a:gd name="adj" fmla="val 7667"/>
            </a:avLst>
          </a:prstGeom>
          <a:gradFill>
            <a:gsLst>
              <a:gs pos="0">
                <a:srgbClr val="FF4B4B"/>
              </a:gs>
              <a:gs pos="100000">
                <a:srgbClr val="FF744F"/>
              </a:gs>
            </a:gsLst>
            <a:lin ang="18900000" scaled="0"/>
          </a:gradFill>
          <a:ln w="9525" cap="flat">
            <a:noFill/>
            <a:prstDash val="solid"/>
            <a:miter/>
          </a:ln>
        </p:spPr>
        <p:txBody>
          <a:bodyPr lIns="0" tIns="0" rIns="0" bIns="0" rtlCol="0" anchor="ctr" anchorCtr="0"/>
          <a:lstStyle/>
          <a:p>
            <a:pPr algn="ctr"/>
            <a:r>
              <a:rPr lang="de-DE" sz="1100" dirty="0" err="1"/>
              <a:t>gradient</a:t>
            </a:r>
            <a:r>
              <a:rPr lang="de-DE" sz="1100" dirty="0"/>
              <a:t> </a:t>
            </a:r>
            <a:r>
              <a:rPr lang="de-DE" sz="1100" dirty="0" err="1"/>
              <a:t>stops</a:t>
            </a:r>
            <a:r>
              <a:rPr lang="de-DE" sz="1100" dirty="0"/>
              <a:t> </a:t>
            </a:r>
            <a:br>
              <a:rPr lang="de-DE" sz="1100" dirty="0"/>
            </a:br>
            <a:r>
              <a:rPr lang="en-US" sz="1100" dirty="0"/>
              <a:t>315°</a:t>
            </a:r>
            <a:r>
              <a:rPr lang="en-DE" sz="1100" dirty="0"/>
              <a:t> </a:t>
            </a:r>
            <a:r>
              <a:rPr lang="en-US" sz="1100" dirty="0"/>
              <a:t>linear</a:t>
            </a:r>
            <a:endParaRPr lang="en-DE" sz="1100" dirty="0"/>
          </a:p>
        </p:txBody>
      </p:sp>
      <p:sp>
        <p:nvSpPr>
          <p:cNvPr id="11" name="Rectangle: Rounded Corners 10">
            <a:extLst>
              <a:ext uri="{FF2B5EF4-FFF2-40B4-BE49-F238E27FC236}">
                <a16:creationId xmlns:a16="http://schemas.microsoft.com/office/drawing/2014/main" id="{F9960911-8581-261C-038B-2E95F37C0917}"/>
              </a:ext>
            </a:extLst>
          </p:cNvPr>
          <p:cNvSpPr/>
          <p:nvPr/>
        </p:nvSpPr>
        <p:spPr>
          <a:xfrm>
            <a:off x="3253318" y="5111759"/>
            <a:ext cx="1694919" cy="900000"/>
          </a:xfrm>
          <a:prstGeom prst="roundRect">
            <a:avLst>
              <a:gd name="adj" fmla="val 7055"/>
            </a:avLst>
          </a:prstGeom>
          <a:gradFill>
            <a:gsLst>
              <a:gs pos="0">
                <a:schemeClr val="bg1"/>
              </a:gs>
              <a:gs pos="100000">
                <a:schemeClr val="accent1"/>
              </a:gs>
            </a:gsLst>
            <a:lin ang="18900000" scaled="0"/>
          </a:gradFill>
          <a:ln w="9525" cap="flat">
            <a:noFill/>
            <a:prstDash val="solid"/>
            <a:miter/>
          </a:ln>
        </p:spPr>
        <p:txBody>
          <a:bodyPr lIns="0" tIns="0" rIns="0" bIns="0" rtlCol="0" anchor="ctr" anchorCtr="0"/>
          <a:lstStyle/>
          <a:p>
            <a:pPr algn="ctr"/>
            <a:r>
              <a:rPr lang="de-DE" sz="1100" dirty="0" err="1"/>
              <a:t>gradient</a:t>
            </a:r>
            <a:r>
              <a:rPr lang="de-DE" sz="1100" dirty="0"/>
              <a:t> </a:t>
            </a:r>
            <a:r>
              <a:rPr lang="de-DE" sz="1100" dirty="0" err="1"/>
              <a:t>stops</a:t>
            </a:r>
            <a:r>
              <a:rPr lang="de-DE" sz="1100" dirty="0"/>
              <a:t> </a:t>
            </a:r>
            <a:br>
              <a:rPr lang="de-DE" sz="1100" dirty="0"/>
            </a:br>
            <a:r>
              <a:rPr lang="en-US" sz="1100" dirty="0"/>
              <a:t>315°</a:t>
            </a:r>
            <a:r>
              <a:rPr lang="en-DE" sz="1100" dirty="0"/>
              <a:t> </a:t>
            </a:r>
            <a:r>
              <a:rPr lang="en-US" sz="1100" dirty="0"/>
              <a:t>linear</a:t>
            </a:r>
            <a:endParaRPr lang="en-DE" sz="1100" dirty="0"/>
          </a:p>
        </p:txBody>
      </p:sp>
      <p:sp>
        <p:nvSpPr>
          <p:cNvPr id="41" name="Rechteck 33">
            <a:extLst>
              <a:ext uri="{FF2B5EF4-FFF2-40B4-BE49-F238E27FC236}">
                <a16:creationId xmlns:a16="http://schemas.microsoft.com/office/drawing/2014/main" id="{11E23E66-472D-E87F-3C2C-82765CF005C6}"/>
              </a:ext>
            </a:extLst>
          </p:cNvPr>
          <p:cNvSpPr/>
          <p:nvPr/>
        </p:nvSpPr>
        <p:spPr>
          <a:xfrm>
            <a:off x="549275" y="1862514"/>
            <a:ext cx="900000" cy="900000"/>
          </a:xfrm>
          <a:prstGeom prst="ellipse">
            <a:avLst/>
          </a:prstGeom>
          <a:solidFill>
            <a:srgbClr val="FF4B4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tx1"/>
                </a:solidFill>
                <a:latin typeface="Segoe UI" panose="020B0502040204020203" pitchFamily="34" charset="0"/>
                <a:cs typeface="Segoe UI" panose="020B0502040204020203" pitchFamily="34" charset="0"/>
              </a:rPr>
              <a:t>valantic</a:t>
            </a:r>
            <a:br>
              <a:rPr lang="de-DE" sz="1100" dirty="0">
                <a:solidFill>
                  <a:schemeClr val="tx1"/>
                </a:solidFill>
                <a:latin typeface="Segoe UI" panose="020B0502040204020203" pitchFamily="34" charset="0"/>
                <a:cs typeface="Segoe UI" panose="020B0502040204020203" pitchFamily="34" charset="0"/>
              </a:rPr>
            </a:br>
            <a:r>
              <a:rPr lang="de-DE" sz="1100" dirty="0" err="1">
                <a:solidFill>
                  <a:schemeClr val="tx1"/>
                </a:solidFill>
                <a:latin typeface="Segoe UI" panose="020B0502040204020203" pitchFamily="34" charset="0"/>
                <a:cs typeface="Segoe UI" panose="020B0502040204020203" pitchFamily="34" charset="0"/>
              </a:rPr>
              <a:t>red</a:t>
            </a:r>
            <a:r>
              <a:rPr lang="de-DE" sz="1100" dirty="0">
                <a:solidFill>
                  <a:schemeClr val="tx1"/>
                </a:solidFill>
                <a:latin typeface="Segoe UI" panose="020B0502040204020203" pitchFamily="34" charset="0"/>
                <a:cs typeface="Segoe UI" panose="020B0502040204020203" pitchFamily="34" charset="0"/>
              </a:rPr>
              <a:t> 01</a:t>
            </a:r>
          </a:p>
          <a:p>
            <a:pPr algn="ctr">
              <a:lnSpc>
                <a:spcPts val="1200"/>
              </a:lnSpc>
            </a:pPr>
            <a:r>
              <a:rPr lang="de-DE" sz="1100" dirty="0">
                <a:solidFill>
                  <a:schemeClr val="tx1"/>
                </a:solidFill>
                <a:latin typeface="Segoe UI" panose="020B0502040204020203" pitchFamily="34" charset="0"/>
                <a:cs typeface="Segoe UI" panose="020B0502040204020203" pitchFamily="34" charset="0"/>
              </a:rPr>
              <a:t>#FF4B4B</a:t>
            </a:r>
          </a:p>
        </p:txBody>
      </p:sp>
      <p:sp>
        <p:nvSpPr>
          <p:cNvPr id="42" name="Rechteck 33">
            <a:extLst>
              <a:ext uri="{FF2B5EF4-FFF2-40B4-BE49-F238E27FC236}">
                <a16:creationId xmlns:a16="http://schemas.microsoft.com/office/drawing/2014/main" id="{AF339173-AFEB-077E-AAA5-FA353EED878F}"/>
              </a:ext>
            </a:extLst>
          </p:cNvPr>
          <p:cNvSpPr/>
          <p:nvPr/>
        </p:nvSpPr>
        <p:spPr>
          <a:xfrm>
            <a:off x="1869339" y="1862514"/>
            <a:ext cx="900000" cy="900000"/>
          </a:xfrm>
          <a:prstGeom prst="ellipse">
            <a:avLst/>
          </a:prstGeom>
          <a:solidFill>
            <a:srgbClr val="FF74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tx1"/>
                </a:solidFill>
                <a:latin typeface="Segoe UI" panose="020B0502040204020203" pitchFamily="34" charset="0"/>
                <a:cs typeface="Segoe UI" panose="020B0502040204020203" pitchFamily="34" charset="0"/>
              </a:rPr>
              <a:t>valantic</a:t>
            </a:r>
            <a:br>
              <a:rPr lang="de-DE" sz="1100" dirty="0">
                <a:solidFill>
                  <a:schemeClr val="tx1"/>
                </a:solidFill>
                <a:latin typeface="Segoe UI" panose="020B0502040204020203" pitchFamily="34" charset="0"/>
                <a:cs typeface="Segoe UI" panose="020B0502040204020203" pitchFamily="34" charset="0"/>
              </a:rPr>
            </a:br>
            <a:r>
              <a:rPr lang="de-DE" sz="1100" dirty="0">
                <a:solidFill>
                  <a:schemeClr val="tx1"/>
                </a:solidFill>
                <a:latin typeface="Segoe UI" panose="020B0502040204020203" pitchFamily="34" charset="0"/>
                <a:cs typeface="Segoe UI" panose="020B0502040204020203" pitchFamily="34" charset="0"/>
              </a:rPr>
              <a:t>orange</a:t>
            </a:r>
          </a:p>
          <a:p>
            <a:pPr algn="ctr">
              <a:lnSpc>
                <a:spcPts val="1200"/>
              </a:lnSpc>
            </a:pPr>
            <a:r>
              <a:rPr lang="de-DE" sz="1100" dirty="0">
                <a:solidFill>
                  <a:schemeClr val="tx1"/>
                </a:solidFill>
                <a:latin typeface="Segoe UI" panose="020B0502040204020203" pitchFamily="34" charset="0"/>
                <a:cs typeface="Segoe UI" panose="020B0502040204020203" pitchFamily="34" charset="0"/>
              </a:rPr>
              <a:t>#FF744F</a:t>
            </a:r>
          </a:p>
        </p:txBody>
      </p:sp>
      <p:sp>
        <p:nvSpPr>
          <p:cNvPr id="35" name="Oval 34">
            <a:extLst>
              <a:ext uri="{FF2B5EF4-FFF2-40B4-BE49-F238E27FC236}">
                <a16:creationId xmlns:a16="http://schemas.microsoft.com/office/drawing/2014/main" id="{27A5827D-B4CB-7491-9A72-88831CA19F82}"/>
              </a:ext>
            </a:extLst>
          </p:cNvPr>
          <p:cNvSpPr>
            <a:spLocks noChangeAspect="1"/>
          </p:cNvSpPr>
          <p:nvPr/>
        </p:nvSpPr>
        <p:spPr>
          <a:xfrm>
            <a:off x="1884347" y="3562273"/>
            <a:ext cx="900000" cy="900000"/>
          </a:xfrm>
          <a:prstGeom prst="ellipse">
            <a:avLst/>
          </a:prstGeom>
          <a:solidFill>
            <a:schemeClr val="accent2"/>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2</a:t>
            </a:r>
          </a:p>
          <a:p>
            <a:pPr algn="ctr">
              <a:lnSpc>
                <a:spcPts val="1200"/>
              </a:lnSpc>
            </a:pPr>
            <a:r>
              <a:rPr lang="de-DE" sz="1100" dirty="0">
                <a:latin typeface="Segoe UI" panose="020B0502040204020203" pitchFamily="34" charset="0"/>
                <a:cs typeface="Segoe UI" panose="020B0502040204020203" pitchFamily="34" charset="0"/>
              </a:rPr>
              <a:t>Royal Blue</a:t>
            </a:r>
          </a:p>
          <a:p>
            <a:pPr algn="ctr">
              <a:lnSpc>
                <a:spcPts val="1200"/>
              </a:lnSpc>
            </a:pPr>
            <a:r>
              <a:rPr lang="de-DE" sz="1100" dirty="0">
                <a:latin typeface="Segoe UI" panose="020B0502040204020203" pitchFamily="34" charset="0"/>
                <a:cs typeface="Segoe UI" panose="020B0502040204020203" pitchFamily="34" charset="0"/>
              </a:rPr>
              <a:t>#3c4bc8</a:t>
            </a:r>
          </a:p>
        </p:txBody>
      </p:sp>
      <p:sp>
        <p:nvSpPr>
          <p:cNvPr id="61" name="Oval 60">
            <a:extLst>
              <a:ext uri="{FF2B5EF4-FFF2-40B4-BE49-F238E27FC236}">
                <a16:creationId xmlns:a16="http://schemas.microsoft.com/office/drawing/2014/main" id="{07E6FCF3-2B3F-0AB3-B6F4-0491F427B28D}"/>
              </a:ext>
            </a:extLst>
          </p:cNvPr>
          <p:cNvSpPr>
            <a:spLocks noChangeAspect="1"/>
          </p:cNvSpPr>
          <p:nvPr/>
        </p:nvSpPr>
        <p:spPr>
          <a:xfrm>
            <a:off x="549275" y="3562273"/>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1</a:t>
            </a:r>
          </a:p>
          <a:p>
            <a:pPr algn="ctr">
              <a:lnSpc>
                <a:spcPts val="1200"/>
              </a:lnSpc>
            </a:pPr>
            <a:r>
              <a:rPr lang="de-DE" sz="1100" dirty="0">
                <a:latin typeface="Segoe UI" panose="020B0502040204020203" pitchFamily="34" charset="0"/>
                <a:cs typeface="Segoe UI" panose="020B0502040204020203" pitchFamily="34" charset="0"/>
              </a:rPr>
              <a:t>Indigo</a:t>
            </a:r>
          </a:p>
          <a:p>
            <a:pPr algn="ctr">
              <a:lnSpc>
                <a:spcPts val="1200"/>
              </a:lnSpc>
            </a:pPr>
            <a:r>
              <a:rPr lang="de-DE" sz="1100" dirty="0">
                <a:latin typeface="Segoe UI" panose="020B0502040204020203" pitchFamily="34" charset="0"/>
                <a:cs typeface="Segoe UI" panose="020B0502040204020203" pitchFamily="34" charset="0"/>
              </a:rPr>
              <a:t>#193773</a:t>
            </a:r>
          </a:p>
        </p:txBody>
      </p:sp>
      <p:sp>
        <p:nvSpPr>
          <p:cNvPr id="1035" name="Rechteck 42">
            <a:extLst>
              <a:ext uri="{FF2B5EF4-FFF2-40B4-BE49-F238E27FC236}">
                <a16:creationId xmlns:a16="http://schemas.microsoft.com/office/drawing/2014/main" id="{86CF77C3-26D9-A509-7D22-AEDAA2FA66DC}"/>
              </a:ext>
            </a:extLst>
          </p:cNvPr>
          <p:cNvSpPr>
            <a:spLocks noChangeAspect="1"/>
          </p:cNvSpPr>
          <p:nvPr/>
        </p:nvSpPr>
        <p:spPr>
          <a:xfrm>
            <a:off x="3211440" y="3562273"/>
            <a:ext cx="900000" cy="900000"/>
          </a:xfrm>
          <a:prstGeom prst="ellipse">
            <a:avLst/>
          </a:prstGeom>
          <a:solidFill>
            <a:schemeClr val="accent3"/>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3</a:t>
            </a:r>
          </a:p>
          <a:p>
            <a:pPr algn="ctr">
              <a:lnSpc>
                <a:spcPts val="1200"/>
              </a:lnSpc>
            </a:pPr>
            <a:r>
              <a:rPr lang="de-DE" sz="1100" dirty="0">
                <a:latin typeface="Segoe UI" panose="020B0502040204020203" pitchFamily="34" charset="0"/>
                <a:cs typeface="Segoe UI" panose="020B0502040204020203" pitchFamily="34" charset="0"/>
              </a:rPr>
              <a:t>Vibrant Purple</a:t>
            </a:r>
          </a:p>
          <a:p>
            <a:pPr algn="ctr">
              <a:lnSpc>
                <a:spcPts val="1200"/>
              </a:lnSpc>
            </a:pPr>
            <a:r>
              <a:rPr lang="de-DE" sz="1100" dirty="0">
                <a:latin typeface="Segoe UI" panose="020B0502040204020203" pitchFamily="34" charset="0"/>
                <a:cs typeface="Segoe UI" panose="020B0502040204020203" pitchFamily="34" charset="0"/>
              </a:rPr>
              <a:t>#5b26b7</a:t>
            </a:r>
          </a:p>
        </p:txBody>
      </p:sp>
      <p:sp>
        <p:nvSpPr>
          <p:cNvPr id="4" name="Rectangle 3">
            <a:extLst>
              <a:ext uri="{FF2B5EF4-FFF2-40B4-BE49-F238E27FC236}">
                <a16:creationId xmlns:a16="http://schemas.microsoft.com/office/drawing/2014/main" id="{DD7FC402-6895-CFFF-954B-AC80678AEAA8}"/>
              </a:ext>
            </a:extLst>
          </p:cNvPr>
          <p:cNvSpPr/>
          <p:nvPr/>
        </p:nvSpPr>
        <p:spPr>
          <a:xfrm>
            <a:off x="594579" y="1568556"/>
            <a:ext cx="2549521" cy="233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400" cap="all" dirty="0" err="1">
              <a:solidFill>
                <a:schemeClr val="tx2"/>
              </a:solidFill>
              <a:latin typeface="+mj-lt"/>
            </a:endParaRPr>
          </a:p>
        </p:txBody>
      </p:sp>
      <p:sp>
        <p:nvSpPr>
          <p:cNvPr id="5" name="Rectangle 4">
            <a:extLst>
              <a:ext uri="{FF2B5EF4-FFF2-40B4-BE49-F238E27FC236}">
                <a16:creationId xmlns:a16="http://schemas.microsoft.com/office/drawing/2014/main" id="{422C3CA1-C681-0578-B2D8-3BF765E22548}"/>
              </a:ext>
            </a:extLst>
          </p:cNvPr>
          <p:cNvSpPr/>
          <p:nvPr/>
        </p:nvSpPr>
        <p:spPr>
          <a:xfrm>
            <a:off x="747483" y="3017955"/>
            <a:ext cx="1426296" cy="18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nSpc>
                <a:spcPct val="90000"/>
              </a:lnSpc>
              <a:spcBef>
                <a:spcPts val="200"/>
              </a:spcBef>
              <a:spcAft>
                <a:spcPts val="200"/>
              </a:spcAft>
            </a:pPr>
            <a:endParaRPr lang="en-US" sz="1050" dirty="0" err="1">
              <a:solidFill>
                <a:schemeClr val="tx2"/>
              </a:solidFill>
            </a:endParaRPr>
          </a:p>
        </p:txBody>
      </p:sp>
      <p:sp>
        <p:nvSpPr>
          <p:cNvPr id="3" name="Oval 2">
            <a:extLst>
              <a:ext uri="{FF2B5EF4-FFF2-40B4-BE49-F238E27FC236}">
                <a16:creationId xmlns:a16="http://schemas.microsoft.com/office/drawing/2014/main" id="{40FA68E5-E45F-F62E-406F-E336261E7FA0}"/>
              </a:ext>
            </a:extLst>
          </p:cNvPr>
          <p:cNvSpPr>
            <a:spLocks noChangeAspect="1"/>
          </p:cNvSpPr>
          <p:nvPr/>
        </p:nvSpPr>
        <p:spPr>
          <a:xfrm>
            <a:off x="4832628" y="3562273"/>
            <a:ext cx="900000" cy="900000"/>
          </a:xfrm>
          <a:prstGeom prst="ellipse">
            <a:avLst/>
          </a:prstGeom>
          <a:solidFill>
            <a:schemeClr val="accent4"/>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7" name="Oval 6">
            <a:extLst>
              <a:ext uri="{FF2B5EF4-FFF2-40B4-BE49-F238E27FC236}">
                <a16:creationId xmlns:a16="http://schemas.microsoft.com/office/drawing/2014/main" id="{AF32A1C5-EF47-6AEB-FF14-4D2CA8855EE6}"/>
              </a:ext>
            </a:extLst>
          </p:cNvPr>
          <p:cNvSpPr>
            <a:spLocks noChangeAspect="1"/>
          </p:cNvSpPr>
          <p:nvPr/>
        </p:nvSpPr>
        <p:spPr>
          <a:xfrm>
            <a:off x="8809022" y="3562273"/>
            <a:ext cx="900000" cy="900000"/>
          </a:xfrm>
          <a:prstGeom prst="ellipse">
            <a:avLst/>
          </a:prstGeom>
          <a:solidFill>
            <a:srgbClr val="846399"/>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5</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Lavender</a:t>
            </a:r>
            <a:endParaRPr lang="de-DE" sz="1100" dirty="0">
              <a:latin typeface="Segoe UI" panose="020B0502040204020203" pitchFamily="34" charset="0"/>
              <a:cs typeface="Segoe UI" panose="020B0502040204020203" pitchFamily="34" charset="0"/>
            </a:endParaRPr>
          </a:p>
          <a:p>
            <a:pPr algn="ctr">
              <a:lnSpc>
                <a:spcPts val="1200"/>
              </a:lnSpc>
            </a:pPr>
            <a:r>
              <a:rPr lang="de-DE" sz="1100" dirty="0">
                <a:latin typeface="Segoe UI" panose="020B0502040204020203" pitchFamily="34" charset="0"/>
                <a:cs typeface="Segoe UI" panose="020B0502040204020203" pitchFamily="34" charset="0"/>
              </a:rPr>
              <a:t>#a78db6</a:t>
            </a:r>
          </a:p>
        </p:txBody>
      </p:sp>
      <p:sp>
        <p:nvSpPr>
          <p:cNvPr id="10" name="Rechteck 42">
            <a:extLst>
              <a:ext uri="{FF2B5EF4-FFF2-40B4-BE49-F238E27FC236}">
                <a16:creationId xmlns:a16="http://schemas.microsoft.com/office/drawing/2014/main" id="{3EF8E194-B329-D56C-C97B-91866ACCC56E}"/>
              </a:ext>
            </a:extLst>
          </p:cNvPr>
          <p:cNvSpPr>
            <a:spLocks noChangeAspect="1"/>
          </p:cNvSpPr>
          <p:nvPr/>
        </p:nvSpPr>
        <p:spPr>
          <a:xfrm>
            <a:off x="10141967" y="3562273"/>
            <a:ext cx="900000" cy="900000"/>
          </a:xfrm>
          <a:prstGeom prst="ellipse">
            <a:avLst/>
          </a:prstGeom>
          <a:solidFill>
            <a:srgbClr val="C5A981"/>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6</a:t>
            </a:r>
            <a:br>
              <a:rPr lang="de-DE" sz="1100" dirty="0">
                <a:latin typeface="Segoe UI" panose="020B0502040204020203" pitchFamily="34" charset="0"/>
                <a:cs typeface="Segoe UI" panose="020B0502040204020203" pitchFamily="34" charset="0"/>
              </a:rPr>
            </a:br>
            <a:r>
              <a:rPr lang="de-DE" sz="1100" dirty="0">
                <a:latin typeface="Segoe UI" panose="020B0502040204020203" pitchFamily="34" charset="0"/>
                <a:cs typeface="Segoe UI" panose="020B0502040204020203" pitchFamily="34" charset="0"/>
              </a:rPr>
              <a:t>Gold</a:t>
            </a:r>
          </a:p>
          <a:p>
            <a:pPr algn="ctr">
              <a:lnSpc>
                <a:spcPts val="1200"/>
              </a:lnSpc>
            </a:pPr>
            <a:r>
              <a:rPr lang="de-DE" sz="1100">
                <a:latin typeface="Segoe UI" panose="020B0502040204020203" pitchFamily="34" charset="0"/>
                <a:cs typeface="Segoe UI" panose="020B0502040204020203" pitchFamily="34" charset="0"/>
              </a:rPr>
              <a:t>#c0aa81</a:t>
            </a:r>
            <a:endParaRPr lang="de-DE" sz="1100" dirty="0">
              <a:latin typeface="Segoe UI" panose="020B0502040204020203" pitchFamily="34" charset="0"/>
              <a:cs typeface="Segoe UI" panose="020B0502040204020203" pitchFamily="34" charset="0"/>
            </a:endParaRPr>
          </a:p>
        </p:txBody>
      </p:sp>
      <p:sp>
        <p:nvSpPr>
          <p:cNvPr id="44" name="Oval 43">
            <a:extLst>
              <a:ext uri="{FF2B5EF4-FFF2-40B4-BE49-F238E27FC236}">
                <a16:creationId xmlns:a16="http://schemas.microsoft.com/office/drawing/2014/main" id="{2D22FFF0-928E-A204-972F-763CB80F703E}"/>
              </a:ext>
            </a:extLst>
          </p:cNvPr>
          <p:cNvSpPr>
            <a:spLocks noChangeAspect="1"/>
          </p:cNvSpPr>
          <p:nvPr/>
        </p:nvSpPr>
        <p:spPr>
          <a:xfrm>
            <a:off x="549275" y="5121388"/>
            <a:ext cx="900000" cy="900000"/>
          </a:xfrm>
          <a:prstGeom prst="ellipse">
            <a:avLst/>
          </a:prstGeom>
          <a:solidFill>
            <a:srgbClr val="FFFFFF"/>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a</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white</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#FFFFFF</a:t>
            </a:r>
          </a:p>
        </p:txBody>
      </p:sp>
      <p:sp>
        <p:nvSpPr>
          <p:cNvPr id="46" name="Rechteck 42">
            <a:extLst>
              <a:ext uri="{FF2B5EF4-FFF2-40B4-BE49-F238E27FC236}">
                <a16:creationId xmlns:a16="http://schemas.microsoft.com/office/drawing/2014/main" id="{CE3AF108-1336-905B-1A8F-98B7753E54DC}"/>
              </a:ext>
            </a:extLst>
          </p:cNvPr>
          <p:cNvSpPr>
            <a:spLocks noChangeAspect="1"/>
          </p:cNvSpPr>
          <p:nvPr/>
        </p:nvSpPr>
        <p:spPr>
          <a:xfrm>
            <a:off x="1869339" y="5121388"/>
            <a:ext cx="900000" cy="900000"/>
          </a:xfrm>
          <a:prstGeom prst="ellipse">
            <a:avLst/>
          </a:prstGeom>
          <a:solidFill>
            <a:schemeClr val="bg1"/>
          </a:solidFill>
          <a:ln w="12700" cap="flat" cmpd="sng" algn="ctr">
            <a:solidFill>
              <a:schemeClr val="tx1"/>
            </a:solidFill>
            <a:prstDash val="solid"/>
            <a:miter lim="800000"/>
          </a:ln>
          <a:effectLst/>
        </p:spPr>
        <p:txBody>
          <a:bodyPr wrap="none" rtlCol="0" anchor="ctr" anchorCtr="1"/>
          <a:lstStyle/>
          <a:p>
            <a:pPr algn="ctr">
              <a:lnSpc>
                <a:spcPts val="1200"/>
              </a:lnSpc>
            </a:pPr>
            <a:r>
              <a:rPr lang="de-DE" sz="1200" dirty="0">
                <a:latin typeface="Segoe UI" panose="020B0502040204020203" pitchFamily="34" charset="0"/>
                <a:cs typeface="Segoe UI" panose="020B0502040204020203" pitchFamily="34" charset="0"/>
              </a:rPr>
              <a:t>b</a:t>
            </a:r>
            <a:br>
              <a:rPr lang="de-DE" sz="1200" dirty="0">
                <a:latin typeface="Segoe UI" panose="020B0502040204020203" pitchFamily="34" charset="0"/>
                <a:cs typeface="Segoe UI" panose="020B0502040204020203" pitchFamily="34" charset="0"/>
              </a:rPr>
            </a:br>
            <a:r>
              <a:rPr lang="de-DE" sz="1200" dirty="0" err="1">
                <a:latin typeface="Segoe UI" panose="020B0502040204020203" pitchFamily="34" charset="0"/>
                <a:cs typeface="Segoe UI" panose="020B0502040204020203" pitchFamily="34" charset="0"/>
              </a:rPr>
              <a:t>valantic</a:t>
            </a:r>
            <a:br>
              <a:rPr lang="de-DE" sz="1200" dirty="0">
                <a:latin typeface="Segoe UI" panose="020B0502040204020203" pitchFamily="34" charset="0"/>
                <a:cs typeface="Segoe UI" panose="020B0502040204020203" pitchFamily="34" charset="0"/>
              </a:rPr>
            </a:br>
            <a:r>
              <a:rPr lang="de-DE" sz="1200" dirty="0" err="1">
                <a:latin typeface="Segoe UI" panose="020B0502040204020203" pitchFamily="34" charset="0"/>
                <a:cs typeface="Segoe UI" panose="020B0502040204020203" pitchFamily="34" charset="0"/>
              </a:rPr>
              <a:t>black</a:t>
            </a:r>
            <a:endParaRPr lang="de-DE" sz="1200" dirty="0">
              <a:latin typeface="Segoe UI" panose="020B0502040204020203" pitchFamily="34" charset="0"/>
              <a:cs typeface="Segoe UI" panose="020B0502040204020203" pitchFamily="34" charset="0"/>
            </a:endParaRPr>
          </a:p>
          <a:p>
            <a:pPr algn="ctr">
              <a:lnSpc>
                <a:spcPts val="1200"/>
              </a:lnSpc>
            </a:pPr>
            <a:r>
              <a:rPr lang="de-DE" sz="1200" dirty="0">
                <a:latin typeface="Segoe UI" panose="020B0502040204020203" pitchFamily="34" charset="0"/>
                <a:cs typeface="Segoe UI" panose="020B0502040204020203" pitchFamily="34" charset="0"/>
              </a:rPr>
              <a:t>#100C2A</a:t>
            </a:r>
          </a:p>
        </p:txBody>
      </p:sp>
      <p:sp>
        <p:nvSpPr>
          <p:cNvPr id="1068" name="Rectangle 1067">
            <a:extLst>
              <a:ext uri="{FF2B5EF4-FFF2-40B4-BE49-F238E27FC236}">
                <a16:creationId xmlns:a16="http://schemas.microsoft.com/office/drawing/2014/main" id="{649C4EC6-9501-389D-DAEF-00DAD59E5DCE}"/>
              </a:ext>
            </a:extLst>
          </p:cNvPr>
          <p:cNvSpPr/>
          <p:nvPr/>
        </p:nvSpPr>
        <p:spPr>
          <a:xfrm>
            <a:off x="3956896" y="-444500"/>
            <a:ext cx="1339004" cy="444500"/>
          </a:xfrm>
          <a:prstGeom prst="rect">
            <a:avLst/>
          </a:prstGeom>
          <a:noFill/>
          <a:ln w="9525" cap="flat">
            <a:noFill/>
            <a:prstDash val="solid"/>
            <a:miter/>
          </a:ln>
        </p:spPr>
        <p:txBody>
          <a:bodyPr rtlCol="0" anchor="ctr"/>
          <a:lstStyle/>
          <a:p>
            <a:pPr algn="l"/>
            <a:endParaRPr lang="en-US"/>
          </a:p>
        </p:txBody>
      </p:sp>
      <p:sp>
        <p:nvSpPr>
          <p:cNvPr id="6" name="Rectangle 5">
            <a:extLst>
              <a:ext uri="{FF2B5EF4-FFF2-40B4-BE49-F238E27FC236}">
                <a16:creationId xmlns:a16="http://schemas.microsoft.com/office/drawing/2014/main" id="{F918F2BC-089D-288C-C408-48A0DF7848AF}"/>
              </a:ext>
            </a:extLst>
          </p:cNvPr>
          <p:cNvSpPr/>
          <p:nvPr/>
        </p:nvSpPr>
        <p:spPr>
          <a:xfrm>
            <a:off x="8191500" y="288925"/>
            <a:ext cx="558800" cy="425450"/>
          </a:xfrm>
          <a:prstGeom prst="rect">
            <a:avLst/>
          </a:prstGeom>
          <a:noFill/>
          <a:ln w="9525" cap="flat">
            <a:noFill/>
            <a:prstDash val="solid"/>
            <a:miter/>
          </a:ln>
        </p:spPr>
        <p:txBody>
          <a:bodyPr rtlCol="0" anchor="ctr"/>
          <a:lstStyle/>
          <a:p>
            <a:pPr algn="l"/>
            <a:endParaRPr lang="en-US"/>
          </a:p>
        </p:txBody>
      </p:sp>
      <p:pic>
        <p:nvPicPr>
          <p:cNvPr id="52" name="Picture 51">
            <a:extLst>
              <a:ext uri="{FF2B5EF4-FFF2-40B4-BE49-F238E27FC236}">
                <a16:creationId xmlns:a16="http://schemas.microsoft.com/office/drawing/2014/main" id="{3CE30FC2-5D09-FA4D-9FE1-EDAAF4BEEDF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4456"/>
          <a:stretch/>
        </p:blipFill>
        <p:spPr>
          <a:xfrm>
            <a:off x="6220138" y="3546398"/>
            <a:ext cx="1657350" cy="1428827"/>
          </a:xfrm>
          <a:prstGeom prst="rect">
            <a:avLst/>
          </a:prstGeom>
        </p:spPr>
      </p:pic>
      <p:sp>
        <p:nvSpPr>
          <p:cNvPr id="62" name="Rectangle: Rounded Corners 61">
            <a:extLst>
              <a:ext uri="{FF2B5EF4-FFF2-40B4-BE49-F238E27FC236}">
                <a16:creationId xmlns:a16="http://schemas.microsoft.com/office/drawing/2014/main" id="{BFE4B82B-4622-435B-9F6B-715A7A620D5E}"/>
              </a:ext>
            </a:extLst>
          </p:cNvPr>
          <p:cNvSpPr/>
          <p:nvPr/>
        </p:nvSpPr>
        <p:spPr>
          <a:xfrm>
            <a:off x="7533464" y="3854479"/>
            <a:ext cx="332634" cy="169757"/>
          </a:xfrm>
          <a:prstGeom prst="roundRect">
            <a:avLst/>
          </a:prstGeom>
          <a:noFill/>
          <a:ln w="19050" cap="flat">
            <a:gradFill>
              <a:gsLst>
                <a:gs pos="0">
                  <a:schemeClr val="accent5"/>
                </a:gs>
                <a:gs pos="100000">
                  <a:schemeClr val="accent6"/>
                </a:gs>
              </a:gsLst>
              <a:lin ang="5400000" scaled="1"/>
            </a:gra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5" name="Rectangle: Rounded Corners 1024">
            <a:extLst>
              <a:ext uri="{FF2B5EF4-FFF2-40B4-BE49-F238E27FC236}">
                <a16:creationId xmlns:a16="http://schemas.microsoft.com/office/drawing/2014/main" id="{97573DA7-E991-45D8-EC4A-EE41017FAB4E}"/>
              </a:ext>
            </a:extLst>
          </p:cNvPr>
          <p:cNvSpPr/>
          <p:nvPr/>
        </p:nvSpPr>
        <p:spPr>
          <a:xfrm>
            <a:off x="6901691" y="3854479"/>
            <a:ext cx="459581"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33" name="Oval 1032">
            <a:extLst>
              <a:ext uri="{FF2B5EF4-FFF2-40B4-BE49-F238E27FC236}">
                <a16:creationId xmlns:a16="http://schemas.microsoft.com/office/drawing/2014/main" id="{424DBF3C-D4B9-AE4C-4044-63F33D59584C}"/>
              </a:ext>
            </a:extLst>
          </p:cNvPr>
          <p:cNvSpPr/>
          <p:nvPr/>
        </p:nvSpPr>
        <p:spPr>
          <a:xfrm>
            <a:off x="3092942" y="5391387"/>
            <a:ext cx="360000" cy="360000"/>
          </a:xfrm>
          <a:prstGeom prst="ellipse">
            <a:avLst/>
          </a:prstGeom>
          <a:solidFill>
            <a:schemeClr val="bg1"/>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i="0" dirty="0">
                <a:effectLst/>
                <a:latin typeface="+mj-lt"/>
              </a:rPr>
              <a:t>a</a:t>
            </a:r>
            <a:endParaRPr lang="en-US" sz="1100" b="1" i="0" dirty="0" err="1">
              <a:effectLst/>
              <a:latin typeface="+mj-lt"/>
            </a:endParaRPr>
          </a:p>
        </p:txBody>
      </p:sp>
      <p:sp>
        <p:nvSpPr>
          <p:cNvPr id="1034" name="Oval 1033">
            <a:extLst>
              <a:ext uri="{FF2B5EF4-FFF2-40B4-BE49-F238E27FC236}">
                <a16:creationId xmlns:a16="http://schemas.microsoft.com/office/drawing/2014/main" id="{F1090AFB-2E1F-E525-666B-8B5384D51CBB}"/>
              </a:ext>
            </a:extLst>
          </p:cNvPr>
          <p:cNvSpPr/>
          <p:nvPr/>
        </p:nvSpPr>
        <p:spPr>
          <a:xfrm>
            <a:off x="4715854" y="5391387"/>
            <a:ext cx="360000" cy="360000"/>
          </a:xfrm>
          <a:prstGeom prst="ellipse">
            <a:avLst/>
          </a:prstGeom>
          <a:solidFill>
            <a:schemeClr val="accent1"/>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dirty="0">
                <a:latin typeface="+mj-lt"/>
              </a:rPr>
              <a:t>b</a:t>
            </a:r>
            <a:endParaRPr lang="en-US" sz="1100" b="1" dirty="0" err="1">
              <a:latin typeface="+mj-lt"/>
            </a:endParaRPr>
          </a:p>
        </p:txBody>
      </p:sp>
      <p:sp>
        <p:nvSpPr>
          <p:cNvPr id="1050" name="Rectangle: Rounded Corners 1049">
            <a:extLst>
              <a:ext uri="{FF2B5EF4-FFF2-40B4-BE49-F238E27FC236}">
                <a16:creationId xmlns:a16="http://schemas.microsoft.com/office/drawing/2014/main" id="{42DFA552-E0AE-3FDF-AF31-1754C72ED83A}"/>
              </a:ext>
            </a:extLst>
          </p:cNvPr>
          <p:cNvSpPr/>
          <p:nvPr/>
        </p:nvSpPr>
        <p:spPr>
          <a:xfrm>
            <a:off x="6241256" y="3852802"/>
            <a:ext cx="321470"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8" name="Connector: Elbow 17">
            <a:extLst>
              <a:ext uri="{FF2B5EF4-FFF2-40B4-BE49-F238E27FC236}">
                <a16:creationId xmlns:a16="http://schemas.microsoft.com/office/drawing/2014/main" id="{7DC47F00-32E7-1BA4-FD51-6C0C4A01238A}"/>
              </a:ext>
            </a:extLst>
          </p:cNvPr>
          <p:cNvCxnSpPr>
            <a:cxnSpLocks/>
            <a:stCxn id="61" idx="0"/>
            <a:endCxn id="1052" idx="0"/>
          </p:cNvCxnSpPr>
          <p:nvPr/>
        </p:nvCxnSpPr>
        <p:spPr>
          <a:xfrm rot="16200000" flipH="1">
            <a:off x="3964204" y="597344"/>
            <a:ext cx="292206" cy="6222064"/>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A13CA65A-B40F-B435-7125-2867B20EB55E}"/>
              </a:ext>
            </a:extLst>
          </p:cNvPr>
          <p:cNvCxnSpPr>
            <a:cxnSpLocks/>
            <a:stCxn id="35" idx="0"/>
            <a:endCxn id="1052" idx="0"/>
          </p:cNvCxnSpPr>
          <p:nvPr/>
        </p:nvCxnSpPr>
        <p:spPr>
          <a:xfrm rot="16200000" flipH="1">
            <a:off x="4631740" y="1264880"/>
            <a:ext cx="292206" cy="4886992"/>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20EAABD-7726-8FF4-528B-DB190DA73ABF}"/>
              </a:ext>
            </a:extLst>
          </p:cNvPr>
          <p:cNvCxnSpPr>
            <a:cxnSpLocks/>
            <a:stCxn id="1035" idx="0"/>
            <a:endCxn id="1052" idx="0"/>
          </p:cNvCxnSpPr>
          <p:nvPr/>
        </p:nvCxnSpPr>
        <p:spPr>
          <a:xfrm rot="16200000" flipH="1">
            <a:off x="5295286" y="1928427"/>
            <a:ext cx="292206" cy="3559899"/>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052" name="Rectangle 1051">
            <a:extLst>
              <a:ext uri="{FF2B5EF4-FFF2-40B4-BE49-F238E27FC236}">
                <a16:creationId xmlns:a16="http://schemas.microsoft.com/office/drawing/2014/main" id="{011C854E-EC35-8B53-DBAA-90CA12017D81}"/>
              </a:ext>
            </a:extLst>
          </p:cNvPr>
          <p:cNvSpPr/>
          <p:nvPr/>
        </p:nvSpPr>
        <p:spPr>
          <a:xfrm>
            <a:off x="7143948"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66" name="Rectangle 1065">
            <a:extLst>
              <a:ext uri="{FF2B5EF4-FFF2-40B4-BE49-F238E27FC236}">
                <a16:creationId xmlns:a16="http://schemas.microsoft.com/office/drawing/2014/main" id="{099D91E9-29EF-3664-CF65-3948E2A42A97}"/>
              </a:ext>
            </a:extLst>
          </p:cNvPr>
          <p:cNvSpPr/>
          <p:nvPr/>
        </p:nvSpPr>
        <p:spPr>
          <a:xfrm>
            <a:off x="7463036"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072" name="Connector: Elbow 1071">
            <a:extLst>
              <a:ext uri="{FF2B5EF4-FFF2-40B4-BE49-F238E27FC236}">
                <a16:creationId xmlns:a16="http://schemas.microsoft.com/office/drawing/2014/main" id="{1EF6E944-999E-D10A-EC52-E5B869B7AB83}"/>
              </a:ext>
            </a:extLst>
          </p:cNvPr>
          <p:cNvCxnSpPr>
            <a:cxnSpLocks/>
            <a:stCxn id="1088" idx="0"/>
            <a:endCxn id="3" idx="0"/>
          </p:cNvCxnSpPr>
          <p:nvPr/>
        </p:nvCxnSpPr>
        <p:spPr>
          <a:xfrm rot="16200000" flipV="1">
            <a:off x="6223332" y="2621569"/>
            <a:ext cx="292206" cy="2173613"/>
          </a:xfrm>
          <a:prstGeom prst="bentConnector3">
            <a:avLst>
              <a:gd name="adj1" fmla="val 120644"/>
            </a:avLst>
          </a:prstGeom>
          <a:ln w="9525"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78" name="Connector: Elbow 1077">
            <a:extLst>
              <a:ext uri="{FF2B5EF4-FFF2-40B4-BE49-F238E27FC236}">
                <a16:creationId xmlns:a16="http://schemas.microsoft.com/office/drawing/2014/main" id="{96B019CB-A580-A498-CFB7-5C43BC32121C}"/>
              </a:ext>
            </a:extLst>
          </p:cNvPr>
          <p:cNvCxnSpPr>
            <a:cxnSpLocks/>
            <a:stCxn id="62" idx="0"/>
            <a:endCxn id="10" idx="0"/>
          </p:cNvCxnSpPr>
          <p:nvPr/>
        </p:nvCxnSpPr>
        <p:spPr>
          <a:xfrm rot="5400000" flipH="1" flipV="1">
            <a:off x="8999771" y="2262283"/>
            <a:ext cx="292206" cy="2892186"/>
          </a:xfrm>
          <a:prstGeom prst="bentConnector3">
            <a:avLst>
              <a:gd name="adj1" fmla="val 119558"/>
            </a:avLst>
          </a:prstGeom>
          <a:noFill/>
          <a:ln w="9525" cap="flat">
            <a:solidFill>
              <a:schemeClr val="accent6"/>
            </a:solidFill>
            <a:prstDash val="solid"/>
            <a:miter/>
          </a:ln>
        </p:spPr>
      </p:cxnSp>
      <p:sp>
        <p:nvSpPr>
          <p:cNvPr id="1088" name="Rectangle: Rounded Corners 1087">
            <a:extLst>
              <a:ext uri="{FF2B5EF4-FFF2-40B4-BE49-F238E27FC236}">
                <a16:creationId xmlns:a16="http://schemas.microsoft.com/office/drawing/2014/main" id="{20BD2EE5-1085-5C14-1C0E-27AE97428AAD}"/>
              </a:ext>
            </a:extLst>
          </p:cNvPr>
          <p:cNvSpPr/>
          <p:nvPr/>
        </p:nvSpPr>
        <p:spPr>
          <a:xfrm>
            <a:off x="7383445" y="3854479"/>
            <a:ext cx="145591" cy="169757"/>
          </a:xfrm>
          <a:prstGeom prst="roundRect">
            <a:avLst/>
          </a:prstGeom>
          <a:noFill/>
          <a:ln w="19050" cap="flat">
            <a:solidFill>
              <a:schemeClr val="accent4"/>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8" name="TextBox 1027">
            <a:extLst>
              <a:ext uri="{FF2B5EF4-FFF2-40B4-BE49-F238E27FC236}">
                <a16:creationId xmlns:a16="http://schemas.microsoft.com/office/drawing/2014/main" id="{C69E1A5C-4D4E-ABAC-2C97-D58683F0DAD8}"/>
              </a:ext>
            </a:extLst>
          </p:cNvPr>
          <p:cNvSpPr txBox="1"/>
          <p:nvPr/>
        </p:nvSpPr>
        <p:spPr>
          <a:xfrm>
            <a:off x="6939739"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1</a:t>
            </a:r>
          </a:p>
        </p:txBody>
      </p:sp>
      <p:sp>
        <p:nvSpPr>
          <p:cNvPr id="1029" name="TextBox 1028">
            <a:extLst>
              <a:ext uri="{FF2B5EF4-FFF2-40B4-BE49-F238E27FC236}">
                <a16:creationId xmlns:a16="http://schemas.microsoft.com/office/drawing/2014/main" id="{4F1D9192-35E3-F439-6E0B-29B1BAB136F5}"/>
              </a:ext>
            </a:extLst>
          </p:cNvPr>
          <p:cNvSpPr txBox="1"/>
          <p:nvPr/>
        </p:nvSpPr>
        <p:spPr>
          <a:xfrm>
            <a:off x="7092933"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2</a:t>
            </a:r>
          </a:p>
        </p:txBody>
      </p:sp>
      <p:sp>
        <p:nvSpPr>
          <p:cNvPr id="1031" name="TextBox 1030">
            <a:extLst>
              <a:ext uri="{FF2B5EF4-FFF2-40B4-BE49-F238E27FC236}">
                <a16:creationId xmlns:a16="http://schemas.microsoft.com/office/drawing/2014/main" id="{2098C1FE-D78D-7FAD-ED26-CD2A023605DF}"/>
              </a:ext>
            </a:extLst>
          </p:cNvPr>
          <p:cNvSpPr txBox="1"/>
          <p:nvPr/>
        </p:nvSpPr>
        <p:spPr>
          <a:xfrm>
            <a:off x="7254857"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3</a:t>
            </a:r>
          </a:p>
        </p:txBody>
      </p:sp>
      <p:sp>
        <p:nvSpPr>
          <p:cNvPr id="1036" name="TextBox 1035">
            <a:extLst>
              <a:ext uri="{FF2B5EF4-FFF2-40B4-BE49-F238E27FC236}">
                <a16:creationId xmlns:a16="http://schemas.microsoft.com/office/drawing/2014/main" id="{A123B7C1-217A-9DEC-A9AD-3ED4ED2E1E99}"/>
              </a:ext>
            </a:extLst>
          </p:cNvPr>
          <p:cNvSpPr txBox="1"/>
          <p:nvPr/>
        </p:nvSpPr>
        <p:spPr>
          <a:xfrm>
            <a:off x="741440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4</a:t>
            </a:r>
          </a:p>
        </p:txBody>
      </p:sp>
      <p:sp>
        <p:nvSpPr>
          <p:cNvPr id="1037" name="TextBox 1036">
            <a:extLst>
              <a:ext uri="{FF2B5EF4-FFF2-40B4-BE49-F238E27FC236}">
                <a16:creationId xmlns:a16="http://schemas.microsoft.com/office/drawing/2014/main" id="{660C3EF6-0BC3-964C-A36A-B6A54A6DCBD4}"/>
              </a:ext>
            </a:extLst>
          </p:cNvPr>
          <p:cNvSpPr txBox="1"/>
          <p:nvPr/>
        </p:nvSpPr>
        <p:spPr>
          <a:xfrm>
            <a:off x="758108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5</a:t>
            </a:r>
          </a:p>
        </p:txBody>
      </p:sp>
      <p:sp>
        <p:nvSpPr>
          <p:cNvPr id="1038" name="TextBox 1037">
            <a:extLst>
              <a:ext uri="{FF2B5EF4-FFF2-40B4-BE49-F238E27FC236}">
                <a16:creationId xmlns:a16="http://schemas.microsoft.com/office/drawing/2014/main" id="{B90224C2-937F-03E4-6EB7-075AFC0EC5A3}"/>
              </a:ext>
            </a:extLst>
          </p:cNvPr>
          <p:cNvSpPr txBox="1"/>
          <p:nvPr/>
        </p:nvSpPr>
        <p:spPr>
          <a:xfrm>
            <a:off x="7738252"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6</a:t>
            </a:r>
          </a:p>
        </p:txBody>
      </p:sp>
      <p:sp>
        <p:nvSpPr>
          <p:cNvPr id="1067" name="TextBox 1066">
            <a:extLst>
              <a:ext uri="{FF2B5EF4-FFF2-40B4-BE49-F238E27FC236}">
                <a16:creationId xmlns:a16="http://schemas.microsoft.com/office/drawing/2014/main" id="{B62BA717-B3F7-3DFC-6B9F-FFFED2A38FF0}"/>
              </a:ext>
            </a:extLst>
          </p:cNvPr>
          <p:cNvSpPr txBox="1"/>
          <p:nvPr/>
        </p:nvSpPr>
        <p:spPr>
          <a:xfrm>
            <a:off x="6769083"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d</a:t>
            </a:r>
          </a:p>
        </p:txBody>
      </p:sp>
      <p:sp>
        <p:nvSpPr>
          <p:cNvPr id="1069" name="TextBox 1068">
            <a:extLst>
              <a:ext uri="{FF2B5EF4-FFF2-40B4-BE49-F238E27FC236}">
                <a16:creationId xmlns:a16="http://schemas.microsoft.com/office/drawing/2014/main" id="{B71C9381-3417-D644-3259-9090653C2567}"/>
              </a:ext>
            </a:extLst>
          </p:cNvPr>
          <p:cNvSpPr txBox="1"/>
          <p:nvPr/>
        </p:nvSpPr>
        <p:spPr>
          <a:xfrm>
            <a:off x="6592870"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c</a:t>
            </a:r>
          </a:p>
        </p:txBody>
      </p:sp>
      <p:sp>
        <p:nvSpPr>
          <p:cNvPr id="1070" name="TextBox 1069">
            <a:extLst>
              <a:ext uri="{FF2B5EF4-FFF2-40B4-BE49-F238E27FC236}">
                <a16:creationId xmlns:a16="http://schemas.microsoft.com/office/drawing/2014/main" id="{8FA5EC63-1458-E764-5367-BF61C21B4B59}"/>
              </a:ext>
            </a:extLst>
          </p:cNvPr>
          <p:cNvSpPr txBox="1"/>
          <p:nvPr/>
        </p:nvSpPr>
        <p:spPr>
          <a:xfrm>
            <a:off x="6440471"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b</a:t>
            </a:r>
          </a:p>
        </p:txBody>
      </p:sp>
      <p:sp>
        <p:nvSpPr>
          <p:cNvPr id="1071" name="TextBox 1070">
            <a:extLst>
              <a:ext uri="{FF2B5EF4-FFF2-40B4-BE49-F238E27FC236}">
                <a16:creationId xmlns:a16="http://schemas.microsoft.com/office/drawing/2014/main" id="{68EE2C2B-D3B6-8583-1905-8C49CA232E20}"/>
              </a:ext>
            </a:extLst>
          </p:cNvPr>
          <p:cNvSpPr txBox="1"/>
          <p:nvPr/>
        </p:nvSpPr>
        <p:spPr>
          <a:xfrm>
            <a:off x="6276164"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a</a:t>
            </a:r>
          </a:p>
        </p:txBody>
      </p:sp>
      <p:cxnSp>
        <p:nvCxnSpPr>
          <p:cNvPr id="1111" name="Connector: Elbow 1110">
            <a:extLst>
              <a:ext uri="{FF2B5EF4-FFF2-40B4-BE49-F238E27FC236}">
                <a16:creationId xmlns:a16="http://schemas.microsoft.com/office/drawing/2014/main" id="{B9C2F186-BC31-C5DD-478B-B1C89B22E07C}"/>
              </a:ext>
            </a:extLst>
          </p:cNvPr>
          <p:cNvCxnSpPr>
            <a:cxnSpLocks/>
            <a:stCxn id="62" idx="0"/>
            <a:endCxn id="7" idx="0"/>
          </p:cNvCxnSpPr>
          <p:nvPr/>
        </p:nvCxnSpPr>
        <p:spPr>
          <a:xfrm rot="5400000" flipH="1" flipV="1">
            <a:off x="8333298" y="2928756"/>
            <a:ext cx="292206" cy="1559241"/>
          </a:xfrm>
          <a:prstGeom prst="bentConnector3">
            <a:avLst>
              <a:gd name="adj1" fmla="val 119557"/>
            </a:avLst>
          </a:prstGeom>
          <a:noFill/>
          <a:ln w="9525" cap="flat">
            <a:solidFill>
              <a:schemeClr val="accent5"/>
            </a:solidFill>
            <a:prstDash val="solid"/>
            <a:miter/>
          </a:ln>
        </p:spPr>
      </p:cxnSp>
      <p:sp>
        <p:nvSpPr>
          <p:cNvPr id="1115" name="Oval 1114">
            <a:extLst>
              <a:ext uri="{FF2B5EF4-FFF2-40B4-BE49-F238E27FC236}">
                <a16:creationId xmlns:a16="http://schemas.microsoft.com/office/drawing/2014/main" id="{71FC4474-A409-EEEB-0DD1-A6DCC56CCF09}"/>
              </a:ext>
            </a:extLst>
          </p:cNvPr>
          <p:cNvSpPr/>
          <p:nvPr/>
        </p:nvSpPr>
        <p:spPr>
          <a:xfrm>
            <a:off x="3092942" y="2132513"/>
            <a:ext cx="360000" cy="360000"/>
          </a:xfrm>
          <a:prstGeom prst="ellipse">
            <a:avLst/>
          </a:prstGeom>
          <a:solidFill>
            <a:srgbClr val="FF4B4B"/>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i="0" dirty="0">
                <a:effectLst/>
                <a:latin typeface="+mj-lt"/>
              </a:rPr>
              <a:t>a</a:t>
            </a:r>
            <a:endParaRPr lang="en-US" sz="1100" b="1" i="0" dirty="0" err="1">
              <a:effectLst/>
              <a:latin typeface="+mj-lt"/>
            </a:endParaRPr>
          </a:p>
        </p:txBody>
      </p:sp>
      <p:sp>
        <p:nvSpPr>
          <p:cNvPr id="1116" name="Oval 1115">
            <a:extLst>
              <a:ext uri="{FF2B5EF4-FFF2-40B4-BE49-F238E27FC236}">
                <a16:creationId xmlns:a16="http://schemas.microsoft.com/office/drawing/2014/main" id="{1AB412F3-7F96-543A-0403-53308BD6088F}"/>
              </a:ext>
            </a:extLst>
          </p:cNvPr>
          <p:cNvSpPr/>
          <p:nvPr/>
        </p:nvSpPr>
        <p:spPr>
          <a:xfrm>
            <a:off x="4715854" y="2132513"/>
            <a:ext cx="360000" cy="360000"/>
          </a:xfrm>
          <a:prstGeom prst="ellipse">
            <a:avLst/>
          </a:prstGeom>
          <a:solidFill>
            <a:srgbClr val="FF744F"/>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a:latin typeface="+mj-lt"/>
              </a:rPr>
              <a:t>b</a:t>
            </a:r>
            <a:endParaRPr lang="en-US" sz="1100" b="1" dirty="0" err="1">
              <a:latin typeface="+mj-lt"/>
            </a:endParaRPr>
          </a:p>
        </p:txBody>
      </p:sp>
      <p:pic>
        <p:nvPicPr>
          <p:cNvPr id="1118" name="Picture 1117">
            <a:extLst>
              <a:ext uri="{FF2B5EF4-FFF2-40B4-BE49-F238E27FC236}">
                <a16:creationId xmlns:a16="http://schemas.microsoft.com/office/drawing/2014/main" id="{A0357F57-E965-8FE6-6342-95C36E029A89}"/>
              </a:ext>
            </a:extLst>
          </p:cNvPr>
          <p:cNvPicPr>
            <a:picLocks noChangeAspect="1"/>
          </p:cNvPicPr>
          <p:nvPr/>
        </p:nvPicPr>
        <p:blipFill rotWithShape="1">
          <a:blip r:embed="rId7" cstate="screen">
            <a:clrChange>
              <a:clrFrom>
                <a:srgbClr val="F0F0F0"/>
              </a:clrFrom>
              <a:clrTo>
                <a:srgbClr val="F0F0F0">
                  <a:alpha val="0"/>
                </a:srgbClr>
              </a:clrTo>
            </a:clrChange>
            <a:extLst>
              <a:ext uri="{28A0092B-C50C-407E-A947-70E740481C1C}">
                <a14:useLocalDpi xmlns:a14="http://schemas.microsoft.com/office/drawing/2010/main"/>
              </a:ext>
            </a:extLst>
          </a:blip>
          <a:srcRect t="38219"/>
          <a:stretch>
            <a:fillRect/>
          </a:stretch>
        </p:blipFill>
        <p:spPr>
          <a:xfrm>
            <a:off x="5120322" y="2216943"/>
            <a:ext cx="919163" cy="218281"/>
          </a:xfrm>
          <a:prstGeom prst="rect">
            <a:avLst/>
          </a:prstGeom>
        </p:spPr>
      </p:pic>
      <p:pic>
        <p:nvPicPr>
          <p:cNvPr id="1120" name="Picture 1119">
            <a:extLst>
              <a:ext uri="{FF2B5EF4-FFF2-40B4-BE49-F238E27FC236}">
                <a16:creationId xmlns:a16="http://schemas.microsoft.com/office/drawing/2014/main" id="{884C0712-FDCB-79C1-2641-405005BEFEFD}"/>
              </a:ext>
            </a:extLst>
          </p:cNvPr>
          <p:cNvPicPr>
            <a:picLocks noChangeAspect="1"/>
          </p:cNvPicPr>
          <p:nvPr/>
        </p:nvPicPr>
        <p:blipFill rotWithShape="1">
          <a:blip r:embed="rId8" cstate="screen">
            <a:clrChange>
              <a:clrFrom>
                <a:srgbClr val="F0F0F0"/>
              </a:clrFrom>
              <a:clrTo>
                <a:srgbClr val="F0F0F0">
                  <a:alpha val="0"/>
                </a:srgbClr>
              </a:clrTo>
            </a:clrChange>
            <a:extLst>
              <a:ext uri="{28A0092B-C50C-407E-A947-70E740481C1C}">
                <a14:useLocalDpi xmlns:a14="http://schemas.microsoft.com/office/drawing/2010/main"/>
              </a:ext>
            </a:extLst>
          </a:blip>
          <a:srcRect t="32323" b="21144"/>
          <a:stretch>
            <a:fillRect/>
          </a:stretch>
        </p:blipFill>
        <p:spPr>
          <a:xfrm>
            <a:off x="5120322" y="5479256"/>
            <a:ext cx="909637" cy="202408"/>
          </a:xfrm>
          <a:prstGeom prst="rect">
            <a:avLst/>
          </a:prstGeom>
        </p:spPr>
      </p:pic>
      <p:sp>
        <p:nvSpPr>
          <p:cNvPr id="2" name="Rectangle 1">
            <a:extLst>
              <a:ext uri="{FF2B5EF4-FFF2-40B4-BE49-F238E27FC236}">
                <a16:creationId xmlns:a16="http://schemas.microsoft.com/office/drawing/2014/main" id="{B67BE8BA-19E4-3211-D88D-10B6BF011C12}"/>
              </a:ext>
            </a:extLst>
          </p:cNvPr>
          <p:cNvSpPr/>
          <p:nvPr/>
        </p:nvSpPr>
        <p:spPr>
          <a:xfrm>
            <a:off x="5442857" y="288925"/>
            <a:ext cx="1300031" cy="715535"/>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pic>
        <p:nvPicPr>
          <p:cNvPr id="15" name="Picture 14">
            <a:extLst>
              <a:ext uri="{FF2B5EF4-FFF2-40B4-BE49-F238E27FC236}">
                <a16:creationId xmlns:a16="http://schemas.microsoft.com/office/drawing/2014/main" id="{0BFBE62D-9C24-A0C4-9E05-23EF1D4F43B9}"/>
              </a:ext>
            </a:extLst>
          </p:cNvPr>
          <p:cNvPicPr>
            <a:picLocks noChangeAspect="1"/>
          </p:cNvPicPr>
          <p:nvPr/>
        </p:nvPicPr>
        <p:blipFill rotWithShape="1">
          <a:blip r:embed="rId9"/>
          <a:srcRect t="27935" b="60007"/>
          <a:stretch/>
        </p:blipFill>
        <p:spPr>
          <a:xfrm>
            <a:off x="6221185" y="1918097"/>
            <a:ext cx="1665513" cy="566737"/>
          </a:xfrm>
          <a:prstGeom prst="rect">
            <a:avLst/>
          </a:prstGeom>
        </p:spPr>
      </p:pic>
      <p:pic>
        <p:nvPicPr>
          <p:cNvPr id="8" name="valantic logo">
            <a:extLst>
              <a:ext uri="{FF2B5EF4-FFF2-40B4-BE49-F238E27FC236}">
                <a16:creationId xmlns:a16="http://schemas.microsoft.com/office/drawing/2014/main" id="{0B3267F4-97B3-5ECA-1535-E170682F916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284006" y="1684882"/>
            <a:ext cx="1169231" cy="450666"/>
          </a:xfrm>
          <a:prstGeom prst="rect">
            <a:avLst/>
          </a:prstGeom>
        </p:spPr>
      </p:pic>
      <p:sp>
        <p:nvSpPr>
          <p:cNvPr id="24" name="Rectangle: Rounded Corners 23">
            <a:extLst>
              <a:ext uri="{FF2B5EF4-FFF2-40B4-BE49-F238E27FC236}">
                <a16:creationId xmlns:a16="http://schemas.microsoft.com/office/drawing/2014/main" id="{CFBAC5FB-DE36-A07E-52E3-6DBF29798D6E}"/>
              </a:ext>
            </a:extLst>
          </p:cNvPr>
          <p:cNvSpPr/>
          <p:nvPr/>
        </p:nvSpPr>
        <p:spPr>
          <a:xfrm>
            <a:off x="9296080" y="2114094"/>
            <a:ext cx="1173993" cy="450666"/>
          </a:xfrm>
          <a:prstGeom prst="roundRect">
            <a:avLst>
              <a:gd name="adj" fmla="val 13924"/>
            </a:avLst>
          </a:prstGeom>
          <a:solidFill>
            <a:schemeClr val="tx1"/>
          </a:solidFill>
          <a:ln w="9525" cap="flat">
            <a:noFill/>
            <a:prstDash val="solid"/>
            <a:miter/>
          </a:ln>
        </p:spPr>
        <p:txBody>
          <a:bodyPr lIns="0" tIns="0" rIns="0" bIns="0" rtlCol="0" anchor="ctr" anchorCtr="0"/>
          <a:lstStyle/>
          <a:p>
            <a:pPr algn="ctr"/>
            <a:endParaRPr lang="en-DE" sz="1100" dirty="0">
              <a:solidFill>
                <a:schemeClr val="bg1"/>
              </a:solidFill>
            </a:endParaRPr>
          </a:p>
        </p:txBody>
      </p:sp>
      <p:pic>
        <p:nvPicPr>
          <p:cNvPr id="17" name="valantic logo">
            <a:extLst>
              <a:ext uri="{FF2B5EF4-FFF2-40B4-BE49-F238E27FC236}">
                <a16:creationId xmlns:a16="http://schemas.microsoft.com/office/drawing/2014/main" id="{EAAC8912-88DB-2E9A-0363-AE0994DFAFA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9291317" y="2085520"/>
            <a:ext cx="1169231" cy="450666"/>
          </a:xfrm>
          <a:prstGeom prst="rect">
            <a:avLst/>
          </a:prstGeom>
        </p:spPr>
      </p:pic>
    </p:spTree>
    <p:extLst>
      <p:ext uri="{BB962C8B-B14F-4D97-AF65-F5344CB8AC3E}">
        <p14:creationId xmlns:p14="http://schemas.microsoft.com/office/powerpoint/2010/main" val="11375684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Rectangle: Rounded Corners 21">
            <a:extLst>
              <a:ext uri="{FF2B5EF4-FFF2-40B4-BE49-F238E27FC236}">
                <a16:creationId xmlns:a16="http://schemas.microsoft.com/office/drawing/2014/main" id="{962322B4-554B-3A05-FCC5-AFEDDD5EEE07}"/>
              </a:ext>
            </a:extLst>
          </p:cNvPr>
          <p:cNvSpPr/>
          <p:nvPr/>
        </p:nvSpPr>
        <p:spPr>
          <a:xfrm>
            <a:off x="4177069" y="1198179"/>
            <a:ext cx="3621607" cy="1598556"/>
          </a:xfrm>
          <a:prstGeom prst="roundRect">
            <a:avLst>
              <a:gd name="adj" fmla="val 3928"/>
            </a:avLst>
          </a:prstGeom>
          <a:solidFill>
            <a:schemeClr val="bg1"/>
          </a:solidFill>
          <a:ln w="9525" cap="flat">
            <a:solidFill>
              <a:schemeClr val="accent2"/>
            </a:solidFill>
            <a:prstDash val="solid"/>
            <a:miter/>
          </a:ln>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6" name="Rectangle: Rounded Corners 65">
            <a:extLst>
              <a:ext uri="{FF2B5EF4-FFF2-40B4-BE49-F238E27FC236}">
                <a16:creationId xmlns:a16="http://schemas.microsoft.com/office/drawing/2014/main" id="{5047A002-7B66-9CA6-5A9E-D96CEF402684}"/>
              </a:ext>
            </a:extLst>
          </p:cNvPr>
          <p:cNvSpPr/>
          <p:nvPr/>
        </p:nvSpPr>
        <p:spPr>
          <a:xfrm>
            <a:off x="7980854" y="1198179"/>
            <a:ext cx="3621607" cy="1598556"/>
          </a:xfrm>
          <a:prstGeom prst="roundRect">
            <a:avLst>
              <a:gd name="adj" fmla="val 3928"/>
            </a:avLst>
          </a:prstGeom>
          <a:solidFill>
            <a:schemeClr val="bg1"/>
          </a:solidFill>
          <a:ln w="9525" cap="flat">
            <a:solidFill>
              <a:schemeClr val="accent3"/>
            </a:solidFill>
            <a:prstDash val="solid"/>
            <a:miter/>
          </a:ln>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7" name="Rectangle: Rounded Corners 66">
            <a:extLst>
              <a:ext uri="{FF2B5EF4-FFF2-40B4-BE49-F238E27FC236}">
                <a16:creationId xmlns:a16="http://schemas.microsoft.com/office/drawing/2014/main" id="{B2D1BE79-3ADA-772D-B009-DAC44E9ACC44}"/>
              </a:ext>
            </a:extLst>
          </p:cNvPr>
          <p:cNvSpPr/>
          <p:nvPr/>
        </p:nvSpPr>
        <p:spPr>
          <a:xfrm>
            <a:off x="322931" y="1198179"/>
            <a:ext cx="3621607" cy="1598556"/>
          </a:xfrm>
          <a:prstGeom prst="roundRect">
            <a:avLst>
              <a:gd name="adj" fmla="val 3928"/>
            </a:avLst>
          </a:prstGeom>
          <a:solidFill>
            <a:schemeClr val="bg1"/>
          </a:solidFill>
          <a:ln w="9525" cap="flat">
            <a:solidFill>
              <a:schemeClr val="accent6"/>
            </a:solidFill>
            <a:prstDash val="solid"/>
            <a:miter/>
          </a:ln>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107</a:t>
            </a:fld>
            <a:endParaRPr lang="en-US"/>
          </a:p>
        </p:txBody>
      </p:sp>
      <p:sp>
        <p:nvSpPr>
          <p:cNvPr id="52" name="Footer Placeholder 51">
            <a:extLst>
              <a:ext uri="{FF2B5EF4-FFF2-40B4-BE49-F238E27FC236}">
                <a16:creationId xmlns:a16="http://schemas.microsoft.com/office/drawing/2014/main" id="{B0F4CE01-E177-A93B-136D-3E2ED2C25794}"/>
              </a:ext>
            </a:extLst>
          </p:cNvPr>
          <p:cNvSpPr>
            <a:spLocks noGrp="1"/>
          </p:cNvSpPr>
          <p:nvPr>
            <p:ph type="ftr" sz="quarter" idx="3"/>
          </p:nvPr>
        </p:nvSpPr>
        <p:spPr/>
        <p:txBody>
          <a:bodyPr/>
          <a:lstStyle/>
          <a:p>
            <a:r>
              <a:rPr lang="en-US"/>
              <a:t>Layout Samples Route C – dark 001</a:t>
            </a:r>
            <a:endParaRPr lang="nl-NL"/>
          </a:p>
        </p:txBody>
      </p:sp>
      <p:sp>
        <p:nvSpPr>
          <p:cNvPr id="51" name="Date Placeholder 50">
            <a:extLst>
              <a:ext uri="{FF2B5EF4-FFF2-40B4-BE49-F238E27FC236}">
                <a16:creationId xmlns:a16="http://schemas.microsoft.com/office/drawing/2014/main" id="{A56D17A0-C436-7F17-CE92-3CDC15A0F820}"/>
              </a:ext>
            </a:extLst>
          </p:cNvPr>
          <p:cNvSpPr>
            <a:spLocks noGrp="1"/>
          </p:cNvSpPr>
          <p:nvPr>
            <p:ph type="dt" sz="half" idx="2"/>
          </p:nvPr>
        </p:nvSpPr>
        <p:spPr/>
        <p:txBody>
          <a:bodyPr/>
          <a:lstStyle/>
          <a:p>
            <a:r>
              <a:rPr lang="de-DE"/>
              <a:t>Mai 2026</a:t>
            </a:r>
            <a:endParaRPr lang="nl-NL"/>
          </a:p>
        </p:txBody>
      </p:sp>
      <p:sp>
        <p:nvSpPr>
          <p:cNvPr id="28" name="Content Placeholder 27">
            <a:extLst>
              <a:ext uri="{FF2B5EF4-FFF2-40B4-BE49-F238E27FC236}">
                <a16:creationId xmlns:a16="http://schemas.microsoft.com/office/drawing/2014/main" id="{5E682ACB-1F1F-65D8-3BAC-405EDE79DF30}"/>
              </a:ext>
            </a:extLst>
          </p:cNvPr>
          <p:cNvSpPr>
            <a:spLocks noGrp="1"/>
          </p:cNvSpPr>
          <p:nvPr>
            <p:ph sz="quarter" idx="24"/>
          </p:nvPr>
        </p:nvSpPr>
        <p:spPr/>
        <p:txBody>
          <a:bodyPr/>
          <a:lstStyle/>
          <a:p>
            <a:pPr lvl="8"/>
            <a:r>
              <a:rPr lang="en-DE" dirty="0"/>
              <a:t>Route </a:t>
            </a:r>
            <a:r>
              <a:rPr lang="de-DE" dirty="0"/>
              <a:t>C</a:t>
            </a:r>
            <a:r>
              <a:rPr lang="en-DE" dirty="0"/>
              <a:t> </a:t>
            </a:r>
            <a:endParaRPr lang="de-DE" dirty="0"/>
          </a:p>
          <a:p>
            <a:pPr lvl="7"/>
            <a:r>
              <a:rPr lang="de-DE" dirty="0"/>
              <a:t>dynamisch </a:t>
            </a:r>
          </a:p>
          <a:p>
            <a:pPr lvl="7"/>
            <a:r>
              <a:rPr lang="de-DE" dirty="0"/>
              <a:t>präsent </a:t>
            </a:r>
          </a:p>
          <a:p>
            <a:pPr lvl="7"/>
            <a:r>
              <a:rPr lang="de-DE" dirty="0"/>
              <a:t>ausdrucksvoll</a:t>
            </a:r>
            <a:br>
              <a:rPr lang="de-DE" dirty="0"/>
            </a:br>
            <a:endParaRPr lang="de-DE" dirty="0"/>
          </a:p>
          <a:p>
            <a:pPr lvl="8"/>
            <a:r>
              <a:rPr lang="en-DE" dirty="0"/>
              <a:t>Secondary Color</a:t>
            </a:r>
            <a:endParaRPr lang="de-DE" dirty="0"/>
          </a:p>
          <a:p>
            <a:pPr lvl="4"/>
            <a:r>
              <a:rPr lang="en-DE">
                <a:solidFill>
                  <a:schemeClr val="accent3"/>
                </a:solidFill>
              </a:rPr>
              <a:t>Vibrant Purple</a:t>
            </a:r>
            <a:r>
              <a:rPr lang="de-DE" dirty="0">
                <a:solidFill>
                  <a:schemeClr val="accent3"/>
                </a:solidFill>
              </a:rPr>
              <a:t> </a:t>
            </a:r>
            <a:br>
              <a:rPr lang="de-DE" dirty="0"/>
            </a:br>
            <a:br>
              <a:rPr lang="de-DE" dirty="0"/>
            </a:br>
            <a:br>
              <a:rPr lang="de-DE" dirty="0"/>
            </a:br>
            <a:br>
              <a:rPr lang="de-DE" dirty="0"/>
            </a:br>
            <a:endParaRPr lang="de-DE" dirty="0"/>
          </a:p>
          <a:p>
            <a:pPr lvl="4">
              <a:lnSpc>
                <a:spcPts val="2200"/>
              </a:lnSpc>
              <a:spcBef>
                <a:spcPts val="0"/>
              </a:spcBef>
              <a:spcAft>
                <a:spcPts val="0"/>
              </a:spcAft>
            </a:pPr>
            <a:r>
              <a:rPr lang="en-DE" dirty="0">
                <a:solidFill>
                  <a:schemeClr val="accent4"/>
                </a:solidFill>
              </a:rPr>
              <a:t>Silver may always</a:t>
            </a:r>
            <a:r>
              <a:rPr lang="de-DE" dirty="0">
                <a:solidFill>
                  <a:schemeClr val="accent4"/>
                </a:solidFill>
              </a:rPr>
              <a:t> </a:t>
            </a:r>
            <a:r>
              <a:rPr lang="en-DE" dirty="0">
                <a:solidFill>
                  <a:schemeClr val="accent4"/>
                </a:solidFill>
              </a:rPr>
              <a:t>be supplemented</a:t>
            </a:r>
            <a:br>
              <a:rPr lang="de-DE" dirty="0">
                <a:solidFill>
                  <a:schemeClr val="accent4"/>
                </a:solidFill>
              </a:rPr>
            </a:br>
            <a:br>
              <a:rPr lang="de-DE" sz="1000" dirty="0">
                <a:solidFill>
                  <a:schemeClr val="accent4"/>
                </a:solidFill>
              </a:rPr>
            </a:br>
            <a:r>
              <a:rPr lang="de-DE" sz="2400" dirty="0" err="1">
                <a:gradFill>
                  <a:gsLst>
                    <a:gs pos="0">
                      <a:srgbClr val="FF4B4B"/>
                    </a:gs>
                    <a:gs pos="100000">
                      <a:srgbClr val="FF744F"/>
                    </a:gs>
                  </a:gsLst>
                  <a:lin ang="18840000" scaled="0"/>
                </a:gradFill>
              </a:rPr>
              <a:t>Heading</a:t>
            </a:r>
            <a:r>
              <a:rPr lang="de-DE" sz="2400" dirty="0">
                <a:gradFill>
                  <a:gsLst>
                    <a:gs pos="0">
                      <a:srgbClr val="FF4B4B"/>
                    </a:gs>
                    <a:gs pos="100000">
                      <a:srgbClr val="FF744F"/>
                    </a:gs>
                  </a:gsLst>
                  <a:lin ang="18840000" scaled="0"/>
                </a:gradFill>
              </a:rPr>
              <a:t> Segoe Semi-</a:t>
            </a:r>
            <a:r>
              <a:rPr lang="de-DE" sz="2400" dirty="0" err="1">
                <a:gradFill>
                  <a:gsLst>
                    <a:gs pos="0">
                      <a:srgbClr val="FF4B4B"/>
                    </a:gs>
                    <a:gs pos="100000">
                      <a:srgbClr val="FF744F"/>
                    </a:gs>
                  </a:gsLst>
                  <a:lin ang="18840000" scaled="0"/>
                </a:gradFill>
              </a:rPr>
              <a:t>bold</a:t>
            </a:r>
            <a:r>
              <a:rPr lang="de-DE" sz="2400" dirty="0">
                <a:gradFill>
                  <a:gsLst>
                    <a:gs pos="0">
                      <a:srgbClr val="FF4B4B"/>
                    </a:gs>
                    <a:gs pos="100000">
                      <a:srgbClr val="FF744F"/>
                    </a:gs>
                  </a:gsLst>
                  <a:lin ang="18840000" scaled="0"/>
                </a:gradFill>
              </a:rPr>
              <a:t> </a:t>
            </a:r>
            <a:r>
              <a:rPr lang="de-DE" sz="2400" dirty="0" err="1">
                <a:gradFill>
                  <a:gsLst>
                    <a:gs pos="0">
                      <a:srgbClr val="FF4B4B"/>
                    </a:gs>
                    <a:gs pos="100000">
                      <a:srgbClr val="FF744F"/>
                    </a:gs>
                  </a:gsLst>
                  <a:lin ang="18840000" scaled="0"/>
                </a:gradFill>
              </a:rPr>
              <a:t>gradient</a:t>
            </a:r>
            <a:r>
              <a:rPr lang="de-DE" sz="2400" dirty="0">
                <a:gradFill>
                  <a:gsLst>
                    <a:gs pos="0">
                      <a:srgbClr val="FF4B4B"/>
                    </a:gs>
                    <a:gs pos="100000">
                      <a:srgbClr val="FF744F"/>
                    </a:gs>
                  </a:gsLst>
                  <a:lin ang="18840000" scaled="0"/>
                </a:gradFill>
              </a:rPr>
              <a:t> 24 pt</a:t>
            </a:r>
          </a:p>
          <a:p>
            <a:pPr lvl="4"/>
            <a:r>
              <a:rPr lang="de-DE" dirty="0"/>
              <a:t>Level 5 </a:t>
            </a:r>
            <a:r>
              <a:rPr lang="de-DE" dirty="0" err="1"/>
              <a:t>lavender</a:t>
            </a:r>
            <a:endParaRPr lang="en-DE" dirty="0"/>
          </a:p>
        </p:txBody>
      </p:sp>
      <p:sp>
        <p:nvSpPr>
          <p:cNvPr id="27" name="Content Placeholder 26">
            <a:extLst>
              <a:ext uri="{FF2B5EF4-FFF2-40B4-BE49-F238E27FC236}">
                <a16:creationId xmlns:a16="http://schemas.microsoft.com/office/drawing/2014/main" id="{0BD8BE34-A63A-80DF-ED96-C476D0B5ADF3}"/>
              </a:ext>
            </a:extLst>
          </p:cNvPr>
          <p:cNvSpPr>
            <a:spLocks noGrp="1"/>
          </p:cNvSpPr>
          <p:nvPr>
            <p:ph sz="quarter" idx="22"/>
          </p:nvPr>
        </p:nvSpPr>
        <p:spPr/>
        <p:txBody>
          <a:bodyPr/>
          <a:lstStyle/>
          <a:p>
            <a:pPr lvl="8"/>
            <a:r>
              <a:rPr lang="en-DE" dirty="0"/>
              <a:t>Route </a:t>
            </a:r>
            <a:r>
              <a:rPr lang="de-DE" dirty="0"/>
              <a:t>B</a:t>
            </a:r>
            <a:r>
              <a:rPr lang="en-DE" dirty="0"/>
              <a:t> </a:t>
            </a:r>
            <a:endParaRPr lang="de-DE" dirty="0"/>
          </a:p>
          <a:p>
            <a:pPr lvl="7"/>
            <a:r>
              <a:rPr lang="de-DE" dirty="0" err="1"/>
              <a:t>selbstbewußt</a:t>
            </a:r>
            <a:endParaRPr lang="de-DE" dirty="0"/>
          </a:p>
          <a:p>
            <a:pPr lvl="7"/>
            <a:r>
              <a:rPr lang="de-DE" dirty="0"/>
              <a:t>aktivierend</a:t>
            </a:r>
          </a:p>
          <a:p>
            <a:pPr lvl="7"/>
            <a:r>
              <a:rPr lang="de-DE" dirty="0"/>
              <a:t>menschlich</a:t>
            </a:r>
            <a:br>
              <a:rPr lang="de-DE" dirty="0"/>
            </a:br>
            <a:endParaRPr lang="de-DE" dirty="0"/>
          </a:p>
          <a:p>
            <a:pPr lvl="8"/>
            <a:r>
              <a:rPr lang="en-DE" dirty="0"/>
              <a:t>Secondary Color</a:t>
            </a:r>
            <a:endParaRPr lang="de-DE" dirty="0"/>
          </a:p>
          <a:p>
            <a:pPr lvl="4"/>
            <a:r>
              <a:rPr lang="en-DE" dirty="0">
                <a:solidFill>
                  <a:schemeClr val="accent2">
                    <a:lumMod val="60000"/>
                    <a:lumOff val="40000"/>
                  </a:schemeClr>
                </a:solidFill>
              </a:rPr>
              <a:t>Royal Blue</a:t>
            </a:r>
            <a:endParaRPr lang="de-DE" dirty="0">
              <a:solidFill>
                <a:schemeClr val="accent2">
                  <a:lumMod val="60000"/>
                  <a:lumOff val="40000"/>
                </a:schemeClr>
              </a:solidFill>
            </a:endParaRPr>
          </a:p>
          <a:p>
            <a:pPr lvl="4"/>
            <a:endParaRPr lang="de-DE" dirty="0"/>
          </a:p>
          <a:p>
            <a:pPr marL="0" lvl="1" indent="0">
              <a:buNone/>
              <a:tabLst>
                <a:tab pos="1797050" algn="l"/>
              </a:tabLst>
            </a:pPr>
            <a:r>
              <a:rPr lang="de-DE" dirty="0"/>
              <a:t>	</a:t>
            </a:r>
            <a:r>
              <a:rPr lang="en-DE" dirty="0">
                <a:solidFill>
                  <a:schemeClr val="accent4"/>
                </a:solidFill>
              </a:rPr>
              <a:t>Silver may always </a:t>
            </a:r>
            <a:r>
              <a:rPr lang="de-DE" dirty="0">
                <a:solidFill>
                  <a:schemeClr val="accent4"/>
                </a:solidFill>
              </a:rPr>
              <a:t>	</a:t>
            </a:r>
            <a:r>
              <a:rPr lang="en-DE" dirty="0">
                <a:solidFill>
                  <a:schemeClr val="accent4"/>
                </a:solidFill>
              </a:rPr>
              <a:t>be supplemented</a:t>
            </a:r>
            <a:endParaRPr lang="de-DE" dirty="0">
              <a:solidFill>
                <a:schemeClr val="accent4"/>
              </a:solidFill>
            </a:endParaRPr>
          </a:p>
          <a:p>
            <a:pPr marL="0" lvl="1" indent="0">
              <a:buNone/>
              <a:tabLst>
                <a:tab pos="1797050" algn="l"/>
              </a:tabLst>
            </a:pPr>
            <a:br>
              <a:rPr lang="de-DE" dirty="0">
                <a:solidFill>
                  <a:schemeClr val="accent4"/>
                </a:solidFill>
              </a:rPr>
            </a:br>
            <a:endParaRPr lang="de-DE" dirty="0"/>
          </a:p>
          <a:p>
            <a:pPr>
              <a:lnSpc>
                <a:spcPts val="2400"/>
              </a:lnSpc>
            </a:pPr>
            <a:r>
              <a:rPr lang="de-DE" sz="2400" dirty="0">
                <a:latin typeface="Segoe UI Semibold" panose="020B0702040204020203" pitchFamily="34" charset="0"/>
                <a:cs typeface="Segoe UI Semibold" panose="020B0702040204020203" pitchFamily="34" charset="0"/>
              </a:rPr>
              <a:t>Heading Segoe UI </a:t>
            </a:r>
            <a:r>
              <a:rPr lang="de-DE" sz="2400" dirty="0" err="1">
                <a:latin typeface="Segoe UI Semibold" panose="020B0702040204020203" pitchFamily="34" charset="0"/>
                <a:cs typeface="Segoe UI Semibold" panose="020B0702040204020203" pitchFamily="34" charset="0"/>
              </a:rPr>
              <a:t>Semibold</a:t>
            </a:r>
            <a:r>
              <a:rPr lang="de-DE" sz="2400" dirty="0">
                <a:latin typeface="Segoe UI Semibold" panose="020B0702040204020203" pitchFamily="34" charset="0"/>
                <a:cs typeface="Segoe UI Semibold" panose="020B0702040204020203" pitchFamily="34" charset="0"/>
              </a:rPr>
              <a:t> </a:t>
            </a:r>
            <a:r>
              <a:rPr lang="de-DE" sz="2400" dirty="0" err="1">
                <a:latin typeface="Segoe UI Semibold" panose="020B0702040204020203" pitchFamily="34" charset="0"/>
                <a:cs typeface="Segoe UI Semibold" panose="020B0702040204020203" pitchFamily="34" charset="0"/>
              </a:rPr>
              <a:t>white</a:t>
            </a:r>
            <a:r>
              <a:rPr lang="de-DE" sz="2400" dirty="0">
                <a:latin typeface="Segoe UI Semibold" panose="020B0702040204020203" pitchFamily="34" charset="0"/>
                <a:cs typeface="Segoe UI Semibold" panose="020B0702040204020203" pitchFamily="34" charset="0"/>
              </a:rPr>
              <a:t> 24 pt</a:t>
            </a:r>
          </a:p>
          <a:p>
            <a:pPr lvl="4"/>
            <a:r>
              <a:rPr lang="de-DE" dirty="0">
                <a:solidFill>
                  <a:schemeClr val="accent2">
                    <a:lumMod val="60000"/>
                    <a:lumOff val="40000"/>
                  </a:schemeClr>
                </a:solidFill>
              </a:rPr>
              <a:t>Level 5 Akzent 2 </a:t>
            </a:r>
            <a:r>
              <a:rPr lang="de-DE" dirty="0" err="1">
                <a:solidFill>
                  <a:schemeClr val="accent2">
                    <a:lumMod val="60000"/>
                    <a:lumOff val="40000"/>
                  </a:schemeClr>
                </a:solidFill>
              </a:rPr>
              <a:t>lighter</a:t>
            </a:r>
            <a:r>
              <a:rPr lang="de-DE" dirty="0">
                <a:solidFill>
                  <a:schemeClr val="accent2">
                    <a:lumMod val="60000"/>
                    <a:lumOff val="40000"/>
                  </a:schemeClr>
                </a:solidFill>
              </a:rPr>
              <a:t> 40%</a:t>
            </a:r>
            <a:endParaRPr lang="en-DE" dirty="0">
              <a:solidFill>
                <a:schemeClr val="accent2">
                  <a:lumMod val="60000"/>
                  <a:lumOff val="40000"/>
                </a:schemeClr>
              </a:solidFill>
            </a:endParaRPr>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dirty="0"/>
              <a:t>Route A</a:t>
            </a:r>
            <a:endParaRPr lang="de-DE" dirty="0"/>
          </a:p>
          <a:p>
            <a:pPr lvl="7"/>
            <a:r>
              <a:rPr lang="de-DE" dirty="0"/>
              <a:t>informativ</a:t>
            </a:r>
          </a:p>
          <a:p>
            <a:pPr lvl="7"/>
            <a:r>
              <a:rPr lang="de-DE" dirty="0"/>
              <a:t>zurückhaltend</a:t>
            </a:r>
          </a:p>
          <a:p>
            <a:pPr lvl="7"/>
            <a:r>
              <a:rPr lang="de-DE" dirty="0"/>
              <a:t>elegant </a:t>
            </a:r>
            <a:br>
              <a:rPr lang="de-DE" dirty="0"/>
            </a:br>
            <a:endParaRPr lang="de-DE" dirty="0"/>
          </a:p>
          <a:p>
            <a:pPr lvl="8"/>
            <a:r>
              <a:rPr lang="en-DE" dirty="0"/>
              <a:t>Secondary Color</a:t>
            </a:r>
            <a:endParaRPr lang="de-DE" dirty="0"/>
          </a:p>
          <a:p>
            <a:pPr lvl="4"/>
            <a:r>
              <a:rPr lang="en-DE" dirty="0">
                <a:solidFill>
                  <a:schemeClr val="accent6"/>
                </a:solidFill>
              </a:rPr>
              <a:t>Indigo</a:t>
            </a:r>
            <a:endParaRPr lang="de-DE" dirty="0">
              <a:solidFill>
                <a:schemeClr val="accent6"/>
              </a:solidFill>
            </a:endParaRPr>
          </a:p>
          <a:p>
            <a:pPr lvl="4"/>
            <a:endParaRPr lang="de-DE" dirty="0"/>
          </a:p>
          <a:p>
            <a:pPr marL="0" lvl="1" indent="0">
              <a:buNone/>
              <a:tabLst>
                <a:tab pos="1797050" algn="l"/>
              </a:tabLst>
            </a:pPr>
            <a:r>
              <a:rPr lang="de-DE" dirty="0"/>
              <a:t>	</a:t>
            </a:r>
            <a:r>
              <a:rPr lang="en-DE" dirty="0">
                <a:solidFill>
                  <a:schemeClr val="accent4"/>
                </a:solidFill>
              </a:rPr>
              <a:t>Silver may always </a:t>
            </a:r>
            <a:r>
              <a:rPr lang="de-DE" dirty="0">
                <a:solidFill>
                  <a:schemeClr val="accent4"/>
                </a:solidFill>
              </a:rPr>
              <a:t>	</a:t>
            </a:r>
            <a:r>
              <a:rPr lang="en-DE" dirty="0">
                <a:solidFill>
                  <a:schemeClr val="accent4"/>
                </a:solidFill>
              </a:rPr>
              <a:t>be supplemented</a:t>
            </a:r>
            <a:br>
              <a:rPr lang="de-DE" dirty="0">
                <a:solidFill>
                  <a:schemeClr val="accent4"/>
                </a:solidFill>
              </a:rPr>
            </a:br>
            <a:endParaRPr lang="de-DE" dirty="0">
              <a:solidFill>
                <a:schemeClr val="accent4"/>
              </a:solidFill>
            </a:endParaRPr>
          </a:p>
          <a:p>
            <a:pPr marL="0" lvl="1" indent="0">
              <a:buNone/>
              <a:tabLst>
                <a:tab pos="1797050" algn="l"/>
              </a:tabLst>
            </a:pPr>
            <a:endParaRPr lang="de-DE" dirty="0">
              <a:latin typeface="Segoe UI Light" panose="020B0502040204020203" pitchFamily="34" charset="0"/>
              <a:cs typeface="Segoe UI Light" panose="020B0502040204020203" pitchFamily="34" charset="0"/>
            </a:endParaRPr>
          </a:p>
          <a:p>
            <a:pPr>
              <a:lnSpc>
                <a:spcPts val="2400"/>
              </a:lnSpc>
            </a:pPr>
            <a:r>
              <a:rPr lang="de-DE" sz="2400" dirty="0">
                <a:latin typeface="Segoe UI Light" panose="020B0502040204020203" pitchFamily="34" charset="0"/>
                <a:cs typeface="Segoe UI Light" panose="020B0502040204020203" pitchFamily="34" charset="0"/>
              </a:rPr>
              <a:t>Heading Segoe UI light 24 pt </a:t>
            </a:r>
            <a:r>
              <a:rPr lang="de-DE" sz="2400" dirty="0" err="1">
                <a:latin typeface="Segoe UI Light" panose="020B0502040204020203" pitchFamily="34" charset="0"/>
                <a:cs typeface="Segoe UI Light" panose="020B0502040204020203" pitchFamily="34" charset="0"/>
              </a:rPr>
              <a:t>white</a:t>
            </a:r>
            <a:r>
              <a:rPr lang="de-DE" sz="2400" dirty="0">
                <a:latin typeface="Segoe UI Light" panose="020B0502040204020203" pitchFamily="34" charset="0"/>
                <a:cs typeface="Segoe UI Light" panose="020B0502040204020203" pitchFamily="34" charset="0"/>
              </a:rPr>
              <a:t> + </a:t>
            </a:r>
            <a:r>
              <a:rPr lang="de-DE" sz="2400" dirty="0" err="1">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rPr>
              <a:t>gradient</a:t>
            </a:r>
            <a:endParaRPr lang="de-DE" sz="2400" dirty="0">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endParaRPr>
          </a:p>
          <a:p>
            <a:pPr lvl="4"/>
            <a:r>
              <a:rPr lang="de-DE" dirty="0">
                <a:solidFill>
                  <a:schemeClr val="accent6"/>
                </a:solidFill>
              </a:rPr>
              <a:t>Level 5 </a:t>
            </a:r>
            <a:r>
              <a:rPr lang="de-DE" dirty="0" err="1">
                <a:solidFill>
                  <a:schemeClr val="accent6"/>
                </a:solidFill>
              </a:rPr>
              <a:t>gold</a:t>
            </a:r>
            <a:r>
              <a:rPr lang="de-DE" dirty="0">
                <a:solidFill>
                  <a:schemeClr val="accent6"/>
                </a:solidFill>
              </a:rPr>
              <a:t>  </a:t>
            </a:r>
            <a:endParaRPr lang="en-DE" dirty="0">
              <a:solidFill>
                <a:schemeClr val="accent6"/>
              </a:solidFill>
            </a:endParaRPr>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err="1"/>
              <a:t>colorcodes</a:t>
            </a:r>
            <a:endParaRPr lang="en-US" dirty="0"/>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RouteS A B C</a:t>
            </a:r>
            <a:endParaRPr lang="en-US"/>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420732" y="3570576"/>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1</a:t>
            </a:r>
          </a:p>
          <a:p>
            <a:pPr algn="ctr">
              <a:lnSpc>
                <a:spcPts val="1200"/>
              </a:lnSpc>
            </a:pPr>
            <a:r>
              <a:rPr lang="de-DE" sz="1100" dirty="0">
                <a:latin typeface="Segoe UI" panose="020B0502040204020203" pitchFamily="34" charset="0"/>
                <a:cs typeface="Segoe UI" panose="020B0502040204020203" pitchFamily="34" charset="0"/>
              </a:rPr>
              <a:t>Indigo</a:t>
            </a:r>
          </a:p>
          <a:p>
            <a:pPr algn="ctr">
              <a:lnSpc>
                <a:spcPts val="1200"/>
              </a:lnSpc>
            </a:pPr>
            <a:r>
              <a:rPr lang="de-DE" sz="1100" dirty="0">
                <a:latin typeface="Segoe UI" panose="020B0502040204020203" pitchFamily="34" charset="0"/>
                <a:cs typeface="Segoe UI" panose="020B0502040204020203" pitchFamily="34" charset="0"/>
              </a:rPr>
              <a:t>#193773</a:t>
            </a:r>
          </a:p>
        </p:txBody>
      </p:sp>
      <p:sp>
        <p:nvSpPr>
          <p:cNvPr id="34" name="Rechteck 42">
            <a:extLst>
              <a:ext uri="{FF2B5EF4-FFF2-40B4-BE49-F238E27FC236}">
                <a16:creationId xmlns:a16="http://schemas.microsoft.com/office/drawing/2014/main" id="{574DBCBE-3B43-8336-F867-96DCF4FC5554}"/>
              </a:ext>
            </a:extLst>
          </p:cNvPr>
          <p:cNvSpPr>
            <a:spLocks noChangeAspect="1"/>
          </p:cNvSpPr>
          <p:nvPr/>
        </p:nvSpPr>
        <p:spPr>
          <a:xfrm>
            <a:off x="8218863" y="3570576"/>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3</a:t>
            </a:r>
          </a:p>
          <a:p>
            <a:pPr algn="ctr">
              <a:lnSpc>
                <a:spcPts val="1200"/>
              </a:lnSpc>
            </a:pPr>
            <a:r>
              <a:rPr lang="de-DE" sz="1100" dirty="0">
                <a:latin typeface="Segoe UI" panose="020B0502040204020203" pitchFamily="34" charset="0"/>
                <a:cs typeface="Segoe UI" panose="020B0502040204020203" pitchFamily="34" charset="0"/>
              </a:rPr>
              <a:t>Vibrant Purple</a:t>
            </a:r>
          </a:p>
          <a:p>
            <a:pPr algn="ctr">
              <a:lnSpc>
                <a:spcPts val="1200"/>
              </a:lnSpc>
            </a:pPr>
            <a:r>
              <a:rPr lang="de-DE" sz="1100" dirty="0">
                <a:latin typeface="Segoe UI" panose="020B0502040204020203" pitchFamily="34" charset="0"/>
                <a:cs typeface="Segoe UI" panose="020B0502040204020203" pitchFamily="34" charset="0"/>
              </a:rPr>
              <a:t>#5b26b7</a:t>
            </a:r>
          </a:p>
        </p:txBody>
      </p:sp>
      <p:sp>
        <p:nvSpPr>
          <p:cNvPr id="35" name="Oval 34">
            <a:extLst>
              <a:ext uri="{FF2B5EF4-FFF2-40B4-BE49-F238E27FC236}">
                <a16:creationId xmlns:a16="http://schemas.microsoft.com/office/drawing/2014/main" id="{ECD025E8-BA15-E6CC-C9D9-17E2C4946FE9}"/>
              </a:ext>
            </a:extLst>
          </p:cNvPr>
          <p:cNvSpPr>
            <a:spLocks noChangeAspect="1"/>
          </p:cNvSpPr>
          <p:nvPr/>
        </p:nvSpPr>
        <p:spPr>
          <a:xfrm>
            <a:off x="4361008" y="3570576"/>
            <a:ext cx="900000" cy="900000"/>
          </a:xfrm>
          <a:prstGeom prst="ellipse">
            <a:avLst/>
          </a:prstGeom>
          <a:solidFill>
            <a:schemeClr val="accent2"/>
          </a:solidFill>
          <a:ln w="12700" cap="flat" cmpd="sng" algn="ctr">
            <a:noFill/>
            <a:prstDash val="solid"/>
            <a:miter lim="800000"/>
          </a:ln>
          <a:effectLst/>
        </p:spPr>
        <p:txBody>
          <a:bodyPr wrap="none" rtlCol="0" anchor="ctr" anchorCtr="1"/>
          <a:lstStyle/>
          <a:p>
            <a:pPr algn="ctr">
              <a:lnSpc>
                <a:spcPts val="1200"/>
              </a:lnSpc>
            </a:pPr>
            <a:r>
              <a:rPr lang="de-DE" sz="1100">
                <a:latin typeface="Segoe UI" panose="020B0502040204020203" pitchFamily="34" charset="0"/>
                <a:cs typeface="Segoe UI" panose="020B0502040204020203" pitchFamily="34" charset="0"/>
              </a:rPr>
              <a:t>2</a:t>
            </a:r>
          </a:p>
          <a:p>
            <a:pPr algn="ctr">
              <a:lnSpc>
                <a:spcPts val="1200"/>
              </a:lnSpc>
            </a:pPr>
            <a:r>
              <a:rPr lang="de-DE" sz="1100">
                <a:latin typeface="Segoe UI" panose="020B0502040204020203" pitchFamily="34" charset="0"/>
                <a:cs typeface="Segoe UI" panose="020B0502040204020203" pitchFamily="34" charset="0"/>
              </a:rPr>
              <a:t>Royal Blue</a:t>
            </a:r>
          </a:p>
          <a:p>
            <a:pPr algn="ctr">
              <a:lnSpc>
                <a:spcPts val="1200"/>
              </a:lnSpc>
            </a:pPr>
            <a:r>
              <a:rPr lang="de-DE" sz="1100">
                <a:latin typeface="Segoe UI" panose="020B0502040204020203" pitchFamily="34" charset="0"/>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455725" y="3790577"/>
            <a:ext cx="777555" cy="777555"/>
          </a:xfrm>
          <a:prstGeom prst="ellipse">
            <a:avLst/>
          </a:prstGeom>
          <a:solidFill>
            <a:schemeClr val="accent6"/>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gold</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#C0AA81</a:t>
            </a:r>
          </a:p>
        </p:txBody>
      </p:sp>
      <p:sp>
        <p:nvSpPr>
          <p:cNvPr id="37" name="Oval 36">
            <a:extLst>
              <a:ext uri="{FF2B5EF4-FFF2-40B4-BE49-F238E27FC236}">
                <a16:creationId xmlns:a16="http://schemas.microsoft.com/office/drawing/2014/main" id="{C6575AC3-208D-E76C-D008-B552E064CD39}"/>
              </a:ext>
            </a:extLst>
          </p:cNvPr>
          <p:cNvSpPr>
            <a:spLocks noChangeAspect="1"/>
          </p:cNvSpPr>
          <p:nvPr/>
        </p:nvSpPr>
        <p:spPr>
          <a:xfrm>
            <a:off x="5316941" y="3790577"/>
            <a:ext cx="777555" cy="777555"/>
          </a:xfrm>
          <a:prstGeom prst="ellipse">
            <a:avLst/>
          </a:prstGeom>
          <a:solidFill>
            <a:schemeClr val="accent4"/>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38" name="Oval 37">
            <a:extLst>
              <a:ext uri="{FF2B5EF4-FFF2-40B4-BE49-F238E27FC236}">
                <a16:creationId xmlns:a16="http://schemas.microsoft.com/office/drawing/2014/main" id="{E48BB5A7-E3FF-608E-21C4-FC0BAF96B5C6}"/>
              </a:ext>
            </a:extLst>
          </p:cNvPr>
          <p:cNvSpPr>
            <a:spLocks noChangeAspect="1"/>
          </p:cNvSpPr>
          <p:nvPr/>
        </p:nvSpPr>
        <p:spPr>
          <a:xfrm>
            <a:off x="9212530" y="3779002"/>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a:solidFill>
                  <a:schemeClr val="bg1"/>
                </a:solidFill>
                <a:latin typeface="Segoe UI" panose="020B0502040204020203" pitchFamily="34" charset="0"/>
                <a:cs typeface="Segoe UI" panose="020B0502040204020203" pitchFamily="34" charset="0"/>
              </a:rPr>
              <a:t>4</a:t>
            </a:r>
          </a:p>
          <a:p>
            <a:pPr algn="ctr">
              <a:lnSpc>
                <a:spcPts val="1200"/>
              </a:lnSpc>
            </a:pPr>
            <a:r>
              <a:rPr lang="de-DE" sz="1100" err="1">
                <a:solidFill>
                  <a:schemeClr val="bg1"/>
                </a:solidFill>
                <a:latin typeface="Segoe UI" panose="020B0502040204020203" pitchFamily="34" charset="0"/>
                <a:cs typeface="Segoe UI" panose="020B0502040204020203" pitchFamily="34" charset="0"/>
              </a:rPr>
              <a:t>Silver</a:t>
            </a:r>
            <a:endParaRPr lang="de-DE" sz="1100">
              <a:solidFill>
                <a:schemeClr val="bg1"/>
              </a:solidFill>
              <a:latin typeface="Segoe UI" panose="020B0502040204020203" pitchFamily="34" charset="0"/>
              <a:cs typeface="Segoe UI" panose="020B0502040204020203" pitchFamily="34" charset="0"/>
            </a:endParaRPr>
          </a:p>
          <a:p>
            <a:pPr algn="ctr">
              <a:lnSpc>
                <a:spcPts val="1200"/>
              </a:lnSpc>
            </a:pPr>
            <a:r>
              <a:rPr lang="de-DE" sz="1100">
                <a:solidFill>
                  <a:schemeClr val="bg1"/>
                </a:solidFill>
                <a:latin typeface="Segoe UI" panose="020B0502040204020203" pitchFamily="34" charset="0"/>
                <a:cs typeface="Segoe UI" panose="020B0502040204020203" pitchFamily="34" charset="0"/>
              </a:rPr>
              <a:t>#cdcdcd</a:t>
            </a:r>
          </a:p>
        </p:txBody>
      </p:sp>
      <p:sp>
        <p:nvSpPr>
          <p:cNvPr id="2" name="Freihandform 44">
            <a:extLst>
              <a:ext uri="{FF2B5EF4-FFF2-40B4-BE49-F238E27FC236}">
                <a16:creationId xmlns:a16="http://schemas.microsoft.com/office/drawing/2014/main" id="{AE0D4EDC-9AF7-C8AF-D919-C1E12EB16065}"/>
              </a:ext>
            </a:extLst>
          </p:cNvPr>
          <p:cNvSpPr/>
          <p:nvPr/>
        </p:nvSpPr>
        <p:spPr>
          <a:xfrm rot="6418875">
            <a:off x="6748469" y="723917"/>
            <a:ext cx="1333078" cy="1333240"/>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5400000" scaled="1"/>
          </a:gradFill>
          <a:ln w="9525" cap="flat">
            <a:noFill/>
            <a:prstDash val="solid"/>
            <a:miter/>
          </a:ln>
        </p:spPr>
        <p:txBody>
          <a:bodyPr rtlCol="0" anchor="ctr"/>
          <a:lstStyle/>
          <a:p>
            <a:endParaRPr lang="de-DE" sz="1800"/>
          </a:p>
        </p:txBody>
      </p:sp>
      <p:pic>
        <p:nvPicPr>
          <p:cNvPr id="64" name="Picture Placeholder 31" descr="Looking up view of tall buildings&#10;&#10;Description automatically generated">
            <a:extLst>
              <a:ext uri="{FF2B5EF4-FFF2-40B4-BE49-F238E27FC236}">
                <a16:creationId xmlns:a16="http://schemas.microsoft.com/office/drawing/2014/main" id="{A9A8D732-4A38-431E-EB96-9DB549791E36}"/>
              </a:ext>
            </a:extLst>
          </p:cNvPr>
          <p:cNvPicPr>
            <a:picLocks noChangeAspect="1"/>
          </p:cNvPicPr>
          <p:nvPr/>
        </p:nvPicPr>
        <p:blipFill>
          <a:blip r:embed="rId5"/>
          <a:srcRect l="14922" r="14922"/>
          <a:stretch/>
        </p:blipFill>
        <p:spPr>
          <a:xfrm>
            <a:off x="10450103" y="1205304"/>
            <a:ext cx="1165306" cy="11075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grpSp>
        <p:nvGrpSpPr>
          <p:cNvPr id="4" name="Gruppieren 43">
            <a:extLst>
              <a:ext uri="{FF2B5EF4-FFF2-40B4-BE49-F238E27FC236}">
                <a16:creationId xmlns:a16="http://schemas.microsoft.com/office/drawing/2014/main" id="{655DEBC0-8D7B-1843-AE2E-B36BA1227DF1}"/>
              </a:ext>
            </a:extLst>
          </p:cNvPr>
          <p:cNvGrpSpPr/>
          <p:nvPr/>
        </p:nvGrpSpPr>
        <p:grpSpPr>
          <a:xfrm rot="13228942">
            <a:off x="2914504" y="527057"/>
            <a:ext cx="1356658" cy="1356494"/>
            <a:chOff x="9980316" y="-5479638"/>
            <a:chExt cx="11631544" cy="11631647"/>
          </a:xfrm>
        </p:grpSpPr>
        <p:sp>
          <p:nvSpPr>
            <p:cNvPr id="9" name="Freihandform 44">
              <a:extLst>
                <a:ext uri="{FF2B5EF4-FFF2-40B4-BE49-F238E27FC236}">
                  <a16:creationId xmlns:a16="http://schemas.microsoft.com/office/drawing/2014/main" id="{520100F1-29D3-7C27-9508-34B2D981D5A9}"/>
                </a:ext>
              </a:extLst>
            </p:cNvPr>
            <p:cNvSpPr/>
            <p:nvPr/>
          </p:nvSpPr>
          <p:spPr>
            <a:xfrm rot="4060450">
              <a:off x="9980264" y="-5479586"/>
              <a:ext cx="11631647" cy="11631544"/>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0" name="Freihandform 45">
              <a:extLst>
                <a:ext uri="{FF2B5EF4-FFF2-40B4-BE49-F238E27FC236}">
                  <a16:creationId xmlns:a16="http://schemas.microsoft.com/office/drawing/2014/main" id="{592B009C-6CDA-C356-3CD4-FAD66024AB39}"/>
                </a:ext>
              </a:extLst>
            </p:cNvPr>
            <p:cNvSpPr/>
            <p:nvPr/>
          </p:nvSpPr>
          <p:spPr>
            <a:xfrm rot="4060450">
              <a:off x="10136139" y="-5323752"/>
              <a:ext cx="11319725" cy="11319725"/>
            </a:xfrm>
            <a:custGeom>
              <a:avLst/>
              <a:gdLst>
                <a:gd name="connsiteX0" fmla="*/ 11319725 w 11319725"/>
                <a:gd name="connsiteY0" fmla="*/ 4329802 h 11319725"/>
                <a:gd name="connsiteX1" fmla="*/ 6989924 w 11319725"/>
                <a:gd name="connsiteY1" fmla="*/ 0 h 11319725"/>
                <a:gd name="connsiteX2" fmla="*/ 2661361 w 11319725"/>
                <a:gd name="connsiteY2" fmla="*/ 4237611 h 11319725"/>
                <a:gd name="connsiteX3" fmla="*/ 2661155 w 11319725"/>
                <a:gd name="connsiteY3" fmla="*/ 4237404 h 11319725"/>
                <a:gd name="connsiteX4" fmla="*/ 1399824 w 11319725"/>
                <a:gd name="connsiteY4" fmla="*/ 6705907 h 11319725"/>
                <a:gd name="connsiteX5" fmla="*/ 0 w 11319725"/>
                <a:gd name="connsiteY5" fmla="*/ 8900109 h 11319725"/>
                <a:gd name="connsiteX6" fmla="*/ 2419617 w 11319725"/>
                <a:gd name="connsiteY6" fmla="*/ 11319725 h 11319725"/>
                <a:gd name="connsiteX7" fmla="*/ 4613716 w 11319725"/>
                <a:gd name="connsiteY7" fmla="*/ 9920108 h 11319725"/>
                <a:gd name="connsiteX8" fmla="*/ 7082219 w 11319725"/>
                <a:gd name="connsiteY8" fmla="*/ 8658571 h 11319725"/>
                <a:gd name="connsiteX9" fmla="*/ 7082012 w 11319725"/>
                <a:gd name="connsiteY9" fmla="*/ 8658364 h 11319725"/>
                <a:gd name="connsiteX10" fmla="*/ 11319623 w 11319725"/>
                <a:gd name="connsiteY10" fmla="*/ 4329802 h 113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19725" h="11319725">
                  <a:moveTo>
                    <a:pt x="11319725" y="4329802"/>
                  </a:moveTo>
                  <a:cubicBezTo>
                    <a:pt x="11319725" y="1938505"/>
                    <a:pt x="9381221" y="0"/>
                    <a:pt x="6989924" y="0"/>
                  </a:cubicBezTo>
                  <a:cubicBezTo>
                    <a:pt x="4598626" y="0"/>
                    <a:pt x="2710454" y="1888895"/>
                    <a:pt x="2661361" y="4237611"/>
                  </a:cubicBezTo>
                  <a:lnTo>
                    <a:pt x="2661155" y="4237404"/>
                  </a:lnTo>
                  <a:cubicBezTo>
                    <a:pt x="2623224" y="6015194"/>
                    <a:pt x="2300346" y="6286704"/>
                    <a:pt x="1399824" y="6705907"/>
                  </a:cubicBezTo>
                  <a:cubicBezTo>
                    <a:pt x="573304" y="7090694"/>
                    <a:pt x="0" y="7928273"/>
                    <a:pt x="0" y="8900109"/>
                  </a:cubicBezTo>
                  <a:cubicBezTo>
                    <a:pt x="0" y="10236371"/>
                    <a:pt x="1083252" y="11319725"/>
                    <a:pt x="2419617" y="11319725"/>
                  </a:cubicBezTo>
                  <a:cubicBezTo>
                    <a:pt x="3391349" y="11319725"/>
                    <a:pt x="4228826" y="10746629"/>
                    <a:pt x="4613716" y="9920108"/>
                  </a:cubicBezTo>
                  <a:cubicBezTo>
                    <a:pt x="5032919" y="9019483"/>
                    <a:pt x="5304326" y="8696502"/>
                    <a:pt x="7082219" y="8658571"/>
                  </a:cubicBezTo>
                  <a:lnTo>
                    <a:pt x="7082012" y="8658364"/>
                  </a:lnTo>
                  <a:cubicBezTo>
                    <a:pt x="9430727" y="8609271"/>
                    <a:pt x="11319623" y="6690198"/>
                    <a:pt x="11319623" y="43298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1" name="Freihandform 46">
              <a:extLst>
                <a:ext uri="{FF2B5EF4-FFF2-40B4-BE49-F238E27FC236}">
                  <a16:creationId xmlns:a16="http://schemas.microsoft.com/office/drawing/2014/main" id="{7658A9E9-26E4-C068-147A-CDCEE5136670}"/>
                </a:ext>
              </a:extLst>
            </p:cNvPr>
            <p:cNvSpPr/>
            <p:nvPr/>
          </p:nvSpPr>
          <p:spPr>
            <a:xfrm rot="4060450">
              <a:off x="10292267" y="-5167680"/>
              <a:ext cx="11007700" cy="11007596"/>
            </a:xfrm>
            <a:custGeom>
              <a:avLst/>
              <a:gdLst>
                <a:gd name="connsiteX0" fmla="*/ 11007700 w 11007700"/>
                <a:gd name="connsiteY0" fmla="*/ 4210429 h 11007596"/>
                <a:gd name="connsiteX1" fmla="*/ 6797272 w 11007700"/>
                <a:gd name="connsiteY1" fmla="*/ 0 h 11007596"/>
                <a:gd name="connsiteX2" fmla="*/ 2587980 w 11007700"/>
                <a:gd name="connsiteY2" fmla="*/ 4120821 h 11007596"/>
                <a:gd name="connsiteX3" fmla="*/ 2587773 w 11007700"/>
                <a:gd name="connsiteY3" fmla="*/ 4120614 h 11007596"/>
                <a:gd name="connsiteX4" fmla="*/ 1361273 w 11007700"/>
                <a:gd name="connsiteY4" fmla="*/ 6521007 h 11007596"/>
                <a:gd name="connsiteX5" fmla="*/ 0 w 11007700"/>
                <a:gd name="connsiteY5" fmla="*/ 8654747 h 11007596"/>
                <a:gd name="connsiteX6" fmla="*/ 2352850 w 11007700"/>
                <a:gd name="connsiteY6" fmla="*/ 11007597 h 11007596"/>
                <a:gd name="connsiteX7" fmla="*/ 4486487 w 11007700"/>
                <a:gd name="connsiteY7" fmla="*/ 9646531 h 11007596"/>
                <a:gd name="connsiteX8" fmla="*/ 6886983 w 11007700"/>
                <a:gd name="connsiteY8" fmla="*/ 8419824 h 11007596"/>
                <a:gd name="connsiteX9" fmla="*/ 6886777 w 11007700"/>
                <a:gd name="connsiteY9" fmla="*/ 8419617 h 11007596"/>
                <a:gd name="connsiteX10" fmla="*/ 11007597 w 11007700"/>
                <a:gd name="connsiteY10" fmla="*/ 4210325 h 1100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7700" h="11007596">
                  <a:moveTo>
                    <a:pt x="11007700" y="4210429"/>
                  </a:moveTo>
                  <a:cubicBezTo>
                    <a:pt x="11007700" y="1885071"/>
                    <a:pt x="9122630" y="0"/>
                    <a:pt x="6797272" y="0"/>
                  </a:cubicBezTo>
                  <a:cubicBezTo>
                    <a:pt x="4471914" y="0"/>
                    <a:pt x="2635730" y="1836908"/>
                    <a:pt x="2587980" y="4120821"/>
                  </a:cubicBezTo>
                  <a:lnTo>
                    <a:pt x="2587773" y="4120614"/>
                  </a:lnTo>
                  <a:cubicBezTo>
                    <a:pt x="2550876" y="5849414"/>
                    <a:pt x="2236887" y="6113483"/>
                    <a:pt x="1361273" y="6521007"/>
                  </a:cubicBezTo>
                  <a:cubicBezTo>
                    <a:pt x="557491" y="6895252"/>
                    <a:pt x="0" y="7709680"/>
                    <a:pt x="0" y="8654747"/>
                  </a:cubicBezTo>
                  <a:cubicBezTo>
                    <a:pt x="0" y="9954215"/>
                    <a:pt x="1053382" y="11007597"/>
                    <a:pt x="2352850" y="11007597"/>
                  </a:cubicBezTo>
                  <a:cubicBezTo>
                    <a:pt x="3297814" y="11007597"/>
                    <a:pt x="4112243" y="10450210"/>
                    <a:pt x="4486487" y="9646531"/>
                  </a:cubicBezTo>
                  <a:cubicBezTo>
                    <a:pt x="4894114" y="8770710"/>
                    <a:pt x="5158080" y="8456721"/>
                    <a:pt x="6886983" y="8419824"/>
                  </a:cubicBezTo>
                  <a:lnTo>
                    <a:pt x="6886777" y="8419617"/>
                  </a:lnTo>
                  <a:cubicBezTo>
                    <a:pt x="9170689" y="8371868"/>
                    <a:pt x="11007597" y="6505711"/>
                    <a:pt x="11007597" y="421032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2" name="Freihandform 47">
              <a:extLst>
                <a:ext uri="{FF2B5EF4-FFF2-40B4-BE49-F238E27FC236}">
                  <a16:creationId xmlns:a16="http://schemas.microsoft.com/office/drawing/2014/main" id="{FE0A6663-D550-4AE0-4A55-2C33B4A6785F}"/>
                </a:ext>
              </a:extLst>
            </p:cNvPr>
            <p:cNvSpPr/>
            <p:nvPr/>
          </p:nvSpPr>
          <p:spPr>
            <a:xfrm rot="4060450">
              <a:off x="10448227" y="-5011719"/>
              <a:ext cx="10695778" cy="10695675"/>
            </a:xfrm>
            <a:custGeom>
              <a:avLst/>
              <a:gdLst>
                <a:gd name="connsiteX0" fmla="*/ 10695779 w 10695778"/>
                <a:gd name="connsiteY0" fmla="*/ 4091158 h 10695675"/>
                <a:gd name="connsiteX1" fmla="*/ 6604620 w 10695778"/>
                <a:gd name="connsiteY1" fmla="*/ 0 h 10695675"/>
                <a:gd name="connsiteX2" fmla="*/ 2514599 w 10695778"/>
                <a:gd name="connsiteY2" fmla="*/ 4004031 h 10695675"/>
                <a:gd name="connsiteX3" fmla="*/ 2514392 w 10695778"/>
                <a:gd name="connsiteY3" fmla="*/ 4003824 h 10695675"/>
                <a:gd name="connsiteX4" fmla="*/ 1322619 w 10695778"/>
                <a:gd name="connsiteY4" fmla="*/ 6336211 h 10695675"/>
                <a:gd name="connsiteX5" fmla="*/ 0 w 10695778"/>
                <a:gd name="connsiteY5" fmla="*/ 8409488 h 10695675"/>
                <a:gd name="connsiteX6" fmla="*/ 2286187 w 10695778"/>
                <a:gd name="connsiteY6" fmla="*/ 10695675 h 10695675"/>
                <a:gd name="connsiteX7" fmla="*/ 4359362 w 10695778"/>
                <a:gd name="connsiteY7" fmla="*/ 9373263 h 10695675"/>
                <a:gd name="connsiteX8" fmla="*/ 6691851 w 10695778"/>
                <a:gd name="connsiteY8" fmla="*/ 8181283 h 10695675"/>
                <a:gd name="connsiteX9" fmla="*/ 6691644 w 10695778"/>
                <a:gd name="connsiteY9" fmla="*/ 8181077 h 10695675"/>
                <a:gd name="connsiteX10" fmla="*/ 10695675 w 10695778"/>
                <a:gd name="connsiteY10" fmla="*/ 4091055 h 106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778" h="10695675">
                  <a:moveTo>
                    <a:pt x="10695779" y="4091158"/>
                  </a:moveTo>
                  <a:cubicBezTo>
                    <a:pt x="10695779" y="1831740"/>
                    <a:pt x="8864142" y="0"/>
                    <a:pt x="6604620" y="0"/>
                  </a:cubicBezTo>
                  <a:cubicBezTo>
                    <a:pt x="4345099" y="0"/>
                    <a:pt x="2561005" y="1784818"/>
                    <a:pt x="2514599" y="4004031"/>
                  </a:cubicBezTo>
                  <a:lnTo>
                    <a:pt x="2514392" y="4003824"/>
                  </a:lnTo>
                  <a:cubicBezTo>
                    <a:pt x="2478528" y="5683634"/>
                    <a:pt x="2173428" y="5940262"/>
                    <a:pt x="1322619" y="6336211"/>
                  </a:cubicBezTo>
                  <a:cubicBezTo>
                    <a:pt x="541574" y="6699809"/>
                    <a:pt x="0" y="7491190"/>
                    <a:pt x="0" y="8409488"/>
                  </a:cubicBezTo>
                  <a:cubicBezTo>
                    <a:pt x="0" y="9672162"/>
                    <a:pt x="1023616" y="10695675"/>
                    <a:pt x="2286187" y="10695675"/>
                  </a:cubicBezTo>
                  <a:cubicBezTo>
                    <a:pt x="3204382" y="10695675"/>
                    <a:pt x="3995659" y="10154101"/>
                    <a:pt x="4359362" y="9373263"/>
                  </a:cubicBezTo>
                  <a:cubicBezTo>
                    <a:pt x="4755414" y="8522248"/>
                    <a:pt x="5011938" y="8217147"/>
                    <a:pt x="6691851" y="8181283"/>
                  </a:cubicBezTo>
                  <a:lnTo>
                    <a:pt x="6691644" y="8181077"/>
                  </a:lnTo>
                  <a:cubicBezTo>
                    <a:pt x="8910858" y="8134671"/>
                    <a:pt x="10695675" y="6321431"/>
                    <a:pt x="10695675" y="409105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3" name="Freihandform 48">
              <a:extLst>
                <a:ext uri="{FF2B5EF4-FFF2-40B4-BE49-F238E27FC236}">
                  <a16:creationId xmlns:a16="http://schemas.microsoft.com/office/drawing/2014/main" id="{3D7DE814-55BF-7B61-01B8-AE13B5411825}"/>
                </a:ext>
              </a:extLst>
            </p:cNvPr>
            <p:cNvSpPr/>
            <p:nvPr/>
          </p:nvSpPr>
          <p:spPr>
            <a:xfrm rot="4060450">
              <a:off x="10604092" y="-4855718"/>
              <a:ext cx="10383857" cy="10383753"/>
            </a:xfrm>
            <a:custGeom>
              <a:avLst/>
              <a:gdLst>
                <a:gd name="connsiteX0" fmla="*/ 10383857 w 10383857"/>
                <a:gd name="connsiteY0" fmla="*/ 3971785 h 10383753"/>
                <a:gd name="connsiteX1" fmla="*/ 6412072 w 10383857"/>
                <a:gd name="connsiteY1" fmla="*/ 0 h 10383753"/>
                <a:gd name="connsiteX2" fmla="*/ 2441321 w 10383857"/>
                <a:gd name="connsiteY2" fmla="*/ 3887241 h 10383753"/>
                <a:gd name="connsiteX3" fmla="*/ 2441114 w 10383857"/>
                <a:gd name="connsiteY3" fmla="*/ 3887034 h 10383753"/>
                <a:gd name="connsiteX4" fmla="*/ 1284068 w 10383857"/>
                <a:gd name="connsiteY4" fmla="*/ 6151414 h 10383753"/>
                <a:gd name="connsiteX5" fmla="*/ 0 w 10383857"/>
                <a:gd name="connsiteY5" fmla="*/ 8164230 h 10383753"/>
                <a:gd name="connsiteX6" fmla="*/ 2219524 w 10383857"/>
                <a:gd name="connsiteY6" fmla="*/ 10383754 h 10383753"/>
                <a:gd name="connsiteX7" fmla="*/ 4232237 w 10383857"/>
                <a:gd name="connsiteY7" fmla="*/ 9099892 h 10383753"/>
                <a:gd name="connsiteX8" fmla="*/ 6496719 w 10383857"/>
                <a:gd name="connsiteY8" fmla="*/ 7942639 h 10383753"/>
                <a:gd name="connsiteX9" fmla="*/ 6496512 w 10383857"/>
                <a:gd name="connsiteY9" fmla="*/ 7942433 h 10383753"/>
                <a:gd name="connsiteX10" fmla="*/ 10383754 w 10383857"/>
                <a:gd name="connsiteY10" fmla="*/ 3971681 h 103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83857" h="10383753">
                  <a:moveTo>
                    <a:pt x="10383857" y="3971785"/>
                  </a:moveTo>
                  <a:cubicBezTo>
                    <a:pt x="10383857" y="1778203"/>
                    <a:pt x="8605654" y="0"/>
                    <a:pt x="6412072" y="0"/>
                  </a:cubicBezTo>
                  <a:cubicBezTo>
                    <a:pt x="4218490" y="0"/>
                    <a:pt x="2486383" y="1732727"/>
                    <a:pt x="2441321" y="3887241"/>
                  </a:cubicBezTo>
                  <a:lnTo>
                    <a:pt x="2441114" y="3887034"/>
                  </a:lnTo>
                  <a:cubicBezTo>
                    <a:pt x="2406284" y="5517855"/>
                    <a:pt x="2110072" y="5766937"/>
                    <a:pt x="1284068" y="6151414"/>
                  </a:cubicBezTo>
                  <a:cubicBezTo>
                    <a:pt x="525864" y="6504471"/>
                    <a:pt x="0" y="7272699"/>
                    <a:pt x="0" y="8164230"/>
                  </a:cubicBezTo>
                  <a:cubicBezTo>
                    <a:pt x="0" y="9390006"/>
                    <a:pt x="993747" y="10383754"/>
                    <a:pt x="2219524" y="10383754"/>
                  </a:cubicBezTo>
                  <a:cubicBezTo>
                    <a:pt x="3110950" y="10383754"/>
                    <a:pt x="3879180" y="9857992"/>
                    <a:pt x="4232237" y="9099892"/>
                  </a:cubicBezTo>
                  <a:cubicBezTo>
                    <a:pt x="4616713" y="8273682"/>
                    <a:pt x="4865796" y="7977469"/>
                    <a:pt x="6496719" y="7942639"/>
                  </a:cubicBezTo>
                  <a:lnTo>
                    <a:pt x="6496512" y="7942433"/>
                  </a:lnTo>
                  <a:cubicBezTo>
                    <a:pt x="8651026" y="7897370"/>
                    <a:pt x="10383754" y="6137047"/>
                    <a:pt x="10383754" y="39716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4" name="Freihandform 49">
              <a:extLst>
                <a:ext uri="{FF2B5EF4-FFF2-40B4-BE49-F238E27FC236}">
                  <a16:creationId xmlns:a16="http://schemas.microsoft.com/office/drawing/2014/main" id="{7843AFD1-BB45-89FB-1E27-20FEC68BF920}"/>
                </a:ext>
              </a:extLst>
            </p:cNvPr>
            <p:cNvSpPr/>
            <p:nvPr/>
          </p:nvSpPr>
          <p:spPr>
            <a:xfrm rot="4060450">
              <a:off x="10760150" y="-4699797"/>
              <a:ext cx="10071934" cy="10071830"/>
            </a:xfrm>
            <a:custGeom>
              <a:avLst/>
              <a:gdLst>
                <a:gd name="connsiteX0" fmla="*/ 10071934 w 10071934"/>
                <a:gd name="connsiteY0" fmla="*/ 3852515 h 10071830"/>
                <a:gd name="connsiteX1" fmla="*/ 6219421 w 10071934"/>
                <a:gd name="connsiteY1" fmla="*/ 0 h 10071830"/>
                <a:gd name="connsiteX2" fmla="*/ 2367940 w 10071934"/>
                <a:gd name="connsiteY2" fmla="*/ 3770452 h 10071830"/>
                <a:gd name="connsiteX3" fmla="*/ 2367733 w 10071934"/>
                <a:gd name="connsiteY3" fmla="*/ 3770245 h 10071830"/>
                <a:gd name="connsiteX4" fmla="*/ 1245517 w 10071934"/>
                <a:gd name="connsiteY4" fmla="*/ 5966617 h 10071830"/>
                <a:gd name="connsiteX5" fmla="*/ 0 w 10071934"/>
                <a:gd name="connsiteY5" fmla="*/ 7918971 h 10071830"/>
                <a:gd name="connsiteX6" fmla="*/ 2152861 w 10071934"/>
                <a:gd name="connsiteY6" fmla="*/ 10071831 h 10071830"/>
                <a:gd name="connsiteX7" fmla="*/ 4105111 w 10071934"/>
                <a:gd name="connsiteY7" fmla="*/ 8826521 h 10071830"/>
                <a:gd name="connsiteX8" fmla="*/ 6301587 w 10071934"/>
                <a:gd name="connsiteY8" fmla="*/ 7704098 h 10071830"/>
                <a:gd name="connsiteX9" fmla="*/ 6301587 w 10071934"/>
                <a:gd name="connsiteY9" fmla="*/ 7703892 h 10071830"/>
                <a:gd name="connsiteX10" fmla="*/ 10071934 w 10071934"/>
                <a:gd name="connsiteY10" fmla="*/ 3852411 h 100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1934" h="10071830">
                  <a:moveTo>
                    <a:pt x="10071934" y="3852515"/>
                  </a:moveTo>
                  <a:cubicBezTo>
                    <a:pt x="10071934" y="1724872"/>
                    <a:pt x="8347166" y="0"/>
                    <a:pt x="6219421" y="0"/>
                  </a:cubicBezTo>
                  <a:cubicBezTo>
                    <a:pt x="4091675" y="0"/>
                    <a:pt x="2411659" y="1680740"/>
                    <a:pt x="2367940" y="3770452"/>
                  </a:cubicBezTo>
                  <a:lnTo>
                    <a:pt x="2367733" y="3770245"/>
                  </a:lnTo>
                  <a:cubicBezTo>
                    <a:pt x="2334040" y="5352075"/>
                    <a:pt x="2046716" y="5593716"/>
                    <a:pt x="1245517" y="5966617"/>
                  </a:cubicBezTo>
                  <a:cubicBezTo>
                    <a:pt x="510051" y="6309029"/>
                    <a:pt x="0" y="7054209"/>
                    <a:pt x="0" y="7918971"/>
                  </a:cubicBezTo>
                  <a:cubicBezTo>
                    <a:pt x="0" y="9107954"/>
                    <a:pt x="963878" y="10071831"/>
                    <a:pt x="2152861" y="10071831"/>
                  </a:cubicBezTo>
                  <a:cubicBezTo>
                    <a:pt x="3017519" y="10071831"/>
                    <a:pt x="3762597" y="9561883"/>
                    <a:pt x="4105111" y="8826521"/>
                  </a:cubicBezTo>
                  <a:cubicBezTo>
                    <a:pt x="4478115" y="8025219"/>
                    <a:pt x="4719653" y="7737792"/>
                    <a:pt x="6301587" y="7704098"/>
                  </a:cubicBezTo>
                  <a:lnTo>
                    <a:pt x="6301587" y="7703892"/>
                  </a:lnTo>
                  <a:cubicBezTo>
                    <a:pt x="8391195" y="7660277"/>
                    <a:pt x="10071934" y="5952665"/>
                    <a:pt x="10071934" y="385241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5" name="Freihandform 50">
              <a:extLst>
                <a:ext uri="{FF2B5EF4-FFF2-40B4-BE49-F238E27FC236}">
                  <a16:creationId xmlns:a16="http://schemas.microsoft.com/office/drawing/2014/main" id="{7C995D58-D987-A3AF-B648-355CD8D99D81}"/>
                </a:ext>
              </a:extLst>
            </p:cNvPr>
            <p:cNvSpPr/>
            <p:nvPr/>
          </p:nvSpPr>
          <p:spPr>
            <a:xfrm rot="4060450">
              <a:off x="10916015" y="-4543797"/>
              <a:ext cx="9760012" cy="9759909"/>
            </a:xfrm>
            <a:custGeom>
              <a:avLst/>
              <a:gdLst>
                <a:gd name="connsiteX0" fmla="*/ 9760013 w 9760012"/>
                <a:gd name="connsiteY0" fmla="*/ 3733141 h 9759909"/>
                <a:gd name="connsiteX1" fmla="*/ 6026872 w 9760012"/>
                <a:gd name="connsiteY1" fmla="*/ 0 h 9759909"/>
                <a:gd name="connsiteX2" fmla="*/ 2294662 w 9760012"/>
                <a:gd name="connsiteY2" fmla="*/ 3653662 h 9759909"/>
                <a:gd name="connsiteX3" fmla="*/ 2294455 w 9760012"/>
                <a:gd name="connsiteY3" fmla="*/ 3653455 h 9759909"/>
                <a:gd name="connsiteX4" fmla="*/ 1206966 w 9760012"/>
                <a:gd name="connsiteY4" fmla="*/ 5781820 h 9759909"/>
                <a:gd name="connsiteX5" fmla="*/ 0 w 9760012"/>
                <a:gd name="connsiteY5" fmla="*/ 7673713 h 9759909"/>
                <a:gd name="connsiteX6" fmla="*/ 2086197 w 9760012"/>
                <a:gd name="connsiteY6" fmla="*/ 9759909 h 9759909"/>
                <a:gd name="connsiteX7" fmla="*/ 3977986 w 9760012"/>
                <a:gd name="connsiteY7" fmla="*/ 8553150 h 9759909"/>
                <a:gd name="connsiteX8" fmla="*/ 6106351 w 9760012"/>
                <a:gd name="connsiteY8" fmla="*/ 7465454 h 9759909"/>
                <a:gd name="connsiteX9" fmla="*/ 6106248 w 9760012"/>
                <a:gd name="connsiteY9" fmla="*/ 7465454 h 9759909"/>
                <a:gd name="connsiteX10" fmla="*/ 9759909 w 9760012"/>
                <a:gd name="connsiteY10" fmla="*/ 3733141 h 97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60012" h="9759909">
                  <a:moveTo>
                    <a:pt x="9760013" y="3733141"/>
                  </a:moveTo>
                  <a:cubicBezTo>
                    <a:pt x="9760013" y="1671335"/>
                    <a:pt x="8088575" y="0"/>
                    <a:pt x="6026872" y="0"/>
                  </a:cubicBezTo>
                  <a:cubicBezTo>
                    <a:pt x="3965170" y="0"/>
                    <a:pt x="2337037" y="1628650"/>
                    <a:pt x="2294662" y="3653662"/>
                  </a:cubicBezTo>
                  <a:lnTo>
                    <a:pt x="2294455" y="3653455"/>
                  </a:lnTo>
                  <a:cubicBezTo>
                    <a:pt x="2261796" y="5186295"/>
                    <a:pt x="1983360" y="5420392"/>
                    <a:pt x="1206966" y="5781820"/>
                  </a:cubicBezTo>
                  <a:cubicBezTo>
                    <a:pt x="494341" y="6113586"/>
                    <a:pt x="0" y="6835720"/>
                    <a:pt x="0" y="7673713"/>
                  </a:cubicBezTo>
                  <a:cubicBezTo>
                    <a:pt x="0" y="8825901"/>
                    <a:pt x="934009" y="9759909"/>
                    <a:pt x="2086197" y="9759909"/>
                  </a:cubicBezTo>
                  <a:cubicBezTo>
                    <a:pt x="2924087" y="9759909"/>
                    <a:pt x="3646117" y="9265775"/>
                    <a:pt x="3977986" y="8553150"/>
                  </a:cubicBezTo>
                  <a:cubicBezTo>
                    <a:pt x="4339414" y="7776653"/>
                    <a:pt x="4573511" y="7498115"/>
                    <a:pt x="6106351" y="7465454"/>
                  </a:cubicBezTo>
                  <a:lnTo>
                    <a:pt x="6106248" y="7465454"/>
                  </a:lnTo>
                  <a:cubicBezTo>
                    <a:pt x="8131260" y="7422976"/>
                    <a:pt x="9759909" y="5768384"/>
                    <a:pt x="9759909" y="373314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6" name="Freihandform 51">
              <a:extLst>
                <a:ext uri="{FF2B5EF4-FFF2-40B4-BE49-F238E27FC236}">
                  <a16:creationId xmlns:a16="http://schemas.microsoft.com/office/drawing/2014/main" id="{63A1089C-366D-E209-40C2-B6C24F3CC56E}"/>
                </a:ext>
              </a:extLst>
            </p:cNvPr>
            <p:cNvSpPr/>
            <p:nvPr/>
          </p:nvSpPr>
          <p:spPr>
            <a:xfrm rot="4060450">
              <a:off x="11072094" y="-4387859"/>
              <a:ext cx="9447987" cy="9448091"/>
            </a:xfrm>
            <a:custGeom>
              <a:avLst/>
              <a:gdLst>
                <a:gd name="connsiteX0" fmla="*/ 9447884 w 9447987"/>
                <a:gd name="connsiteY0" fmla="*/ 3613870 h 9448091"/>
                <a:gd name="connsiteX1" fmla="*/ 5834014 w 9447987"/>
                <a:gd name="connsiteY1" fmla="*/ 0 h 9448091"/>
                <a:gd name="connsiteX2" fmla="*/ 2221177 w 9447987"/>
                <a:gd name="connsiteY2" fmla="*/ 3536975 h 9448091"/>
                <a:gd name="connsiteX3" fmla="*/ 2221074 w 9447987"/>
                <a:gd name="connsiteY3" fmla="*/ 3536975 h 9448091"/>
                <a:gd name="connsiteX4" fmla="*/ 1168312 w 9447987"/>
                <a:gd name="connsiteY4" fmla="*/ 5597127 h 9448091"/>
                <a:gd name="connsiteX5" fmla="*/ 0 w 9447987"/>
                <a:gd name="connsiteY5" fmla="*/ 7428557 h 9448091"/>
                <a:gd name="connsiteX6" fmla="*/ 2019534 w 9447987"/>
                <a:gd name="connsiteY6" fmla="*/ 9448091 h 9448091"/>
                <a:gd name="connsiteX7" fmla="*/ 3850861 w 9447987"/>
                <a:gd name="connsiteY7" fmla="*/ 8279883 h 9448091"/>
                <a:gd name="connsiteX8" fmla="*/ 5911220 w 9447987"/>
                <a:gd name="connsiteY8" fmla="*/ 7226914 h 9448091"/>
                <a:gd name="connsiteX9" fmla="*/ 5911116 w 9447987"/>
                <a:gd name="connsiteY9" fmla="*/ 7226914 h 9448091"/>
                <a:gd name="connsiteX10" fmla="*/ 9447988 w 9447987"/>
                <a:gd name="connsiteY10" fmla="*/ 3613870 h 944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7987" h="9448091">
                  <a:moveTo>
                    <a:pt x="9447884" y="3613870"/>
                  </a:moveTo>
                  <a:cubicBezTo>
                    <a:pt x="9447884" y="1618004"/>
                    <a:pt x="7829880" y="0"/>
                    <a:pt x="5834014" y="0"/>
                  </a:cubicBezTo>
                  <a:cubicBezTo>
                    <a:pt x="3838148" y="0"/>
                    <a:pt x="2262106" y="1576560"/>
                    <a:pt x="2221177" y="3536975"/>
                  </a:cubicBezTo>
                  <a:lnTo>
                    <a:pt x="2221074" y="3536975"/>
                  </a:lnTo>
                  <a:cubicBezTo>
                    <a:pt x="2189448" y="5020620"/>
                    <a:pt x="1919901" y="5247275"/>
                    <a:pt x="1168312" y="5597127"/>
                  </a:cubicBezTo>
                  <a:cubicBezTo>
                    <a:pt x="478425" y="5918351"/>
                    <a:pt x="0" y="6617333"/>
                    <a:pt x="0" y="7428557"/>
                  </a:cubicBezTo>
                  <a:cubicBezTo>
                    <a:pt x="0" y="8543848"/>
                    <a:pt x="904139" y="9448091"/>
                    <a:pt x="2019534" y="9448091"/>
                  </a:cubicBezTo>
                  <a:cubicBezTo>
                    <a:pt x="2830655" y="9448091"/>
                    <a:pt x="3529637" y="8969666"/>
                    <a:pt x="3850861" y="8279883"/>
                  </a:cubicBezTo>
                  <a:cubicBezTo>
                    <a:pt x="4200714" y="7528191"/>
                    <a:pt x="4427265" y="7258644"/>
                    <a:pt x="5911220" y="7226914"/>
                  </a:cubicBezTo>
                  <a:lnTo>
                    <a:pt x="5911116" y="7226914"/>
                  </a:lnTo>
                  <a:cubicBezTo>
                    <a:pt x="7871428" y="7185779"/>
                    <a:pt x="9447988" y="5584001"/>
                    <a:pt x="9447988" y="361387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7" name="Freihandform 52">
              <a:extLst>
                <a:ext uri="{FF2B5EF4-FFF2-40B4-BE49-F238E27FC236}">
                  <a16:creationId xmlns:a16="http://schemas.microsoft.com/office/drawing/2014/main" id="{2CEEB412-A832-B793-FB42-30F0521C8B50}"/>
                </a:ext>
              </a:extLst>
            </p:cNvPr>
            <p:cNvSpPr/>
            <p:nvPr/>
          </p:nvSpPr>
          <p:spPr>
            <a:xfrm rot="4060450">
              <a:off x="11227976" y="-4231779"/>
              <a:ext cx="9136169" cy="9136065"/>
            </a:xfrm>
            <a:custGeom>
              <a:avLst/>
              <a:gdLst>
                <a:gd name="connsiteX0" fmla="*/ 9135962 w 9136169"/>
                <a:gd name="connsiteY0" fmla="*/ 3494497 h 9136065"/>
                <a:gd name="connsiteX1" fmla="*/ 5641466 w 9136169"/>
                <a:gd name="connsiteY1" fmla="*/ 0 h 9136065"/>
                <a:gd name="connsiteX2" fmla="*/ 2147899 w 9136169"/>
                <a:gd name="connsiteY2" fmla="*/ 3420185 h 9136065"/>
                <a:gd name="connsiteX3" fmla="*/ 2147796 w 9136169"/>
                <a:gd name="connsiteY3" fmla="*/ 3420185 h 9136065"/>
                <a:gd name="connsiteX4" fmla="*/ 1129761 w 9136169"/>
                <a:gd name="connsiteY4" fmla="*/ 5412331 h 9136065"/>
                <a:gd name="connsiteX5" fmla="*/ 0 w 9136169"/>
                <a:gd name="connsiteY5" fmla="*/ 7183195 h 9136065"/>
                <a:gd name="connsiteX6" fmla="*/ 1952871 w 9136169"/>
                <a:gd name="connsiteY6" fmla="*/ 9136066 h 9136065"/>
                <a:gd name="connsiteX7" fmla="*/ 3723735 w 9136169"/>
                <a:gd name="connsiteY7" fmla="*/ 8006512 h 9136065"/>
                <a:gd name="connsiteX8" fmla="*/ 5716087 w 9136169"/>
                <a:gd name="connsiteY8" fmla="*/ 6988373 h 9136065"/>
                <a:gd name="connsiteX9" fmla="*/ 5715984 w 9136169"/>
                <a:gd name="connsiteY9" fmla="*/ 6988373 h 9136065"/>
                <a:gd name="connsiteX10" fmla="*/ 9136169 w 9136169"/>
                <a:gd name="connsiteY10" fmla="*/ 3494600 h 913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169" h="9136065">
                  <a:moveTo>
                    <a:pt x="9135962" y="3494497"/>
                  </a:moveTo>
                  <a:cubicBezTo>
                    <a:pt x="9135962" y="1564570"/>
                    <a:pt x="7571392" y="0"/>
                    <a:pt x="5641466" y="0"/>
                  </a:cubicBezTo>
                  <a:cubicBezTo>
                    <a:pt x="3711540" y="0"/>
                    <a:pt x="2187484" y="1524572"/>
                    <a:pt x="2147899" y="3420185"/>
                  </a:cubicBezTo>
                  <a:lnTo>
                    <a:pt x="2147796" y="3420185"/>
                  </a:lnTo>
                  <a:cubicBezTo>
                    <a:pt x="2117203" y="4854840"/>
                    <a:pt x="1856545" y="5074053"/>
                    <a:pt x="1129761" y="5412331"/>
                  </a:cubicBezTo>
                  <a:cubicBezTo>
                    <a:pt x="462612" y="5722909"/>
                    <a:pt x="0" y="6398843"/>
                    <a:pt x="0" y="7183195"/>
                  </a:cubicBezTo>
                  <a:cubicBezTo>
                    <a:pt x="0" y="8261693"/>
                    <a:pt x="874270" y="9136066"/>
                    <a:pt x="1952871" y="9136066"/>
                  </a:cubicBezTo>
                  <a:cubicBezTo>
                    <a:pt x="2737223" y="9136066"/>
                    <a:pt x="3413054" y="8673454"/>
                    <a:pt x="3723735" y="8006512"/>
                  </a:cubicBezTo>
                  <a:cubicBezTo>
                    <a:pt x="4062013" y="7279624"/>
                    <a:pt x="4281123" y="7018966"/>
                    <a:pt x="5716087" y="6988373"/>
                  </a:cubicBezTo>
                  <a:lnTo>
                    <a:pt x="5715984" y="6988373"/>
                  </a:lnTo>
                  <a:cubicBezTo>
                    <a:pt x="7611597" y="6948582"/>
                    <a:pt x="9136169" y="5399721"/>
                    <a:pt x="9136169" y="349460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8" name="Freihandform 53">
              <a:extLst>
                <a:ext uri="{FF2B5EF4-FFF2-40B4-BE49-F238E27FC236}">
                  <a16:creationId xmlns:a16="http://schemas.microsoft.com/office/drawing/2014/main" id="{95C6BDF9-1A57-E644-392B-732A0E4C1614}"/>
                </a:ext>
              </a:extLst>
            </p:cNvPr>
            <p:cNvSpPr/>
            <p:nvPr/>
          </p:nvSpPr>
          <p:spPr>
            <a:xfrm rot="4060450">
              <a:off x="11384016" y="-4075834"/>
              <a:ext cx="8824143" cy="8824040"/>
            </a:xfrm>
            <a:custGeom>
              <a:avLst/>
              <a:gdLst>
                <a:gd name="connsiteX0" fmla="*/ 8824041 w 8824143"/>
                <a:gd name="connsiteY0" fmla="*/ 3375226 h 8824040"/>
                <a:gd name="connsiteX1" fmla="*/ 5448815 w 8824143"/>
                <a:gd name="connsiteY1" fmla="*/ 0 h 8824040"/>
                <a:gd name="connsiteX2" fmla="*/ 2074518 w 8824143"/>
                <a:gd name="connsiteY2" fmla="*/ 3303395 h 8824040"/>
                <a:gd name="connsiteX3" fmla="*/ 2074415 w 8824143"/>
                <a:gd name="connsiteY3" fmla="*/ 3303395 h 8824040"/>
                <a:gd name="connsiteX4" fmla="*/ 1091210 w 8824143"/>
                <a:gd name="connsiteY4" fmla="*/ 5227534 h 8824040"/>
                <a:gd name="connsiteX5" fmla="*/ 0 w 8824143"/>
                <a:gd name="connsiteY5" fmla="*/ 6937936 h 8824040"/>
                <a:gd name="connsiteX6" fmla="*/ 1886104 w 8824143"/>
                <a:gd name="connsiteY6" fmla="*/ 8824041 h 8824040"/>
                <a:gd name="connsiteX7" fmla="*/ 3596507 w 8824143"/>
                <a:gd name="connsiteY7" fmla="*/ 7733038 h 8824040"/>
                <a:gd name="connsiteX8" fmla="*/ 5520852 w 8824143"/>
                <a:gd name="connsiteY8" fmla="*/ 6749626 h 8824040"/>
                <a:gd name="connsiteX9" fmla="*/ 5520749 w 8824143"/>
                <a:gd name="connsiteY9" fmla="*/ 6749626 h 8824040"/>
                <a:gd name="connsiteX10" fmla="*/ 8824144 w 8824143"/>
                <a:gd name="connsiteY10" fmla="*/ 3375226 h 882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4143" h="8824040">
                  <a:moveTo>
                    <a:pt x="8824041" y="3375226"/>
                  </a:moveTo>
                  <a:cubicBezTo>
                    <a:pt x="8824041" y="1511136"/>
                    <a:pt x="7312904" y="0"/>
                    <a:pt x="5448815" y="0"/>
                  </a:cubicBezTo>
                  <a:cubicBezTo>
                    <a:pt x="3584725" y="0"/>
                    <a:pt x="2112759" y="1472482"/>
                    <a:pt x="2074518" y="3303395"/>
                  </a:cubicBezTo>
                  <a:lnTo>
                    <a:pt x="2074415" y="3303395"/>
                  </a:lnTo>
                  <a:cubicBezTo>
                    <a:pt x="2044856" y="4689060"/>
                    <a:pt x="1793086" y="4900832"/>
                    <a:pt x="1091210" y="5227534"/>
                  </a:cubicBezTo>
                  <a:cubicBezTo>
                    <a:pt x="446902" y="5527467"/>
                    <a:pt x="0" y="6180353"/>
                    <a:pt x="0" y="6937936"/>
                  </a:cubicBezTo>
                  <a:cubicBezTo>
                    <a:pt x="0" y="7979640"/>
                    <a:pt x="844504" y="8824041"/>
                    <a:pt x="1886104" y="8824041"/>
                  </a:cubicBezTo>
                  <a:cubicBezTo>
                    <a:pt x="2643585" y="8824041"/>
                    <a:pt x="3296471" y="8377242"/>
                    <a:pt x="3596507" y="7733038"/>
                  </a:cubicBezTo>
                  <a:cubicBezTo>
                    <a:pt x="3923312" y="7030955"/>
                    <a:pt x="4134877" y="6779185"/>
                    <a:pt x="5520852" y="6749626"/>
                  </a:cubicBezTo>
                  <a:lnTo>
                    <a:pt x="5520749" y="6749626"/>
                  </a:lnTo>
                  <a:cubicBezTo>
                    <a:pt x="7351662" y="6711281"/>
                    <a:pt x="8824144" y="5215235"/>
                    <a:pt x="8824144" y="337522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9" name="Freihandform 54">
              <a:extLst>
                <a:ext uri="{FF2B5EF4-FFF2-40B4-BE49-F238E27FC236}">
                  <a16:creationId xmlns:a16="http://schemas.microsoft.com/office/drawing/2014/main" id="{DEA41FD7-D300-D73C-F412-FA96AC810C86}"/>
                </a:ext>
              </a:extLst>
            </p:cNvPr>
            <p:cNvSpPr/>
            <p:nvPr/>
          </p:nvSpPr>
          <p:spPr>
            <a:xfrm rot="4060450">
              <a:off x="11539977" y="-3919873"/>
              <a:ext cx="8512222" cy="8512118"/>
            </a:xfrm>
            <a:custGeom>
              <a:avLst/>
              <a:gdLst>
                <a:gd name="connsiteX0" fmla="*/ 8512119 w 8512222"/>
                <a:gd name="connsiteY0" fmla="*/ 3255853 h 8512118"/>
                <a:gd name="connsiteX1" fmla="*/ 5256266 w 8512222"/>
                <a:gd name="connsiteY1" fmla="*/ 0 h 8512118"/>
                <a:gd name="connsiteX2" fmla="*/ 2001240 w 8512222"/>
                <a:gd name="connsiteY2" fmla="*/ 3186606 h 8512118"/>
                <a:gd name="connsiteX3" fmla="*/ 2001137 w 8512222"/>
                <a:gd name="connsiteY3" fmla="*/ 3186606 h 8512118"/>
                <a:gd name="connsiteX4" fmla="*/ 1052659 w 8512222"/>
                <a:gd name="connsiteY4" fmla="*/ 5042737 h 8512118"/>
                <a:gd name="connsiteX5" fmla="*/ 0 w 8512222"/>
                <a:gd name="connsiteY5" fmla="*/ 6692678 h 8512118"/>
                <a:gd name="connsiteX6" fmla="*/ 1819441 w 8512222"/>
                <a:gd name="connsiteY6" fmla="*/ 8512119 h 8512118"/>
                <a:gd name="connsiteX7" fmla="*/ 3469382 w 8512222"/>
                <a:gd name="connsiteY7" fmla="*/ 7459667 h 8512118"/>
                <a:gd name="connsiteX8" fmla="*/ 5325720 w 8512222"/>
                <a:gd name="connsiteY8" fmla="*/ 6510982 h 8512118"/>
                <a:gd name="connsiteX9" fmla="*/ 5325617 w 8512222"/>
                <a:gd name="connsiteY9" fmla="*/ 6510982 h 8512118"/>
                <a:gd name="connsiteX10" fmla="*/ 8512222 w 8512222"/>
                <a:gd name="connsiteY10" fmla="*/ 3255853 h 85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12222" h="8512118">
                  <a:moveTo>
                    <a:pt x="8512119" y="3255853"/>
                  </a:moveTo>
                  <a:cubicBezTo>
                    <a:pt x="8512119" y="1457703"/>
                    <a:pt x="7054417" y="0"/>
                    <a:pt x="5256266" y="0"/>
                  </a:cubicBezTo>
                  <a:cubicBezTo>
                    <a:pt x="3458116" y="0"/>
                    <a:pt x="2038138" y="1420392"/>
                    <a:pt x="2001240" y="3186606"/>
                  </a:cubicBezTo>
                  <a:lnTo>
                    <a:pt x="2001137" y="3186606"/>
                  </a:lnTo>
                  <a:cubicBezTo>
                    <a:pt x="1972611" y="4523281"/>
                    <a:pt x="1729833" y="4727508"/>
                    <a:pt x="1052659" y="5042737"/>
                  </a:cubicBezTo>
                  <a:cubicBezTo>
                    <a:pt x="431089" y="5332128"/>
                    <a:pt x="0" y="5961863"/>
                    <a:pt x="0" y="6692678"/>
                  </a:cubicBezTo>
                  <a:cubicBezTo>
                    <a:pt x="0" y="7697587"/>
                    <a:pt x="814635" y="8512119"/>
                    <a:pt x="1819441" y="8512119"/>
                  </a:cubicBezTo>
                  <a:cubicBezTo>
                    <a:pt x="2550153" y="8512119"/>
                    <a:pt x="3179991" y="8081133"/>
                    <a:pt x="3469382" y="7459667"/>
                  </a:cubicBezTo>
                  <a:cubicBezTo>
                    <a:pt x="3784611" y="6782389"/>
                    <a:pt x="3988735" y="6539508"/>
                    <a:pt x="5325720" y="6510982"/>
                  </a:cubicBezTo>
                  <a:lnTo>
                    <a:pt x="5325617" y="6510982"/>
                  </a:lnTo>
                  <a:cubicBezTo>
                    <a:pt x="7091831" y="6473981"/>
                    <a:pt x="8512222" y="5030851"/>
                    <a:pt x="8512222" y="325585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0" name="Freihandform 55">
              <a:extLst>
                <a:ext uri="{FF2B5EF4-FFF2-40B4-BE49-F238E27FC236}">
                  <a16:creationId xmlns:a16="http://schemas.microsoft.com/office/drawing/2014/main" id="{B56D94B3-07AE-1BC5-F116-6B1482C10AEE}"/>
                </a:ext>
              </a:extLst>
            </p:cNvPr>
            <p:cNvSpPr/>
            <p:nvPr/>
          </p:nvSpPr>
          <p:spPr>
            <a:xfrm rot="4060450">
              <a:off x="11695970" y="-3763960"/>
              <a:ext cx="8200196" cy="8200196"/>
            </a:xfrm>
            <a:custGeom>
              <a:avLst/>
              <a:gdLst>
                <a:gd name="connsiteX0" fmla="*/ 8200197 w 8200196"/>
                <a:gd name="connsiteY0" fmla="*/ 3136582 h 8200196"/>
                <a:gd name="connsiteX1" fmla="*/ 5063615 w 8200196"/>
                <a:gd name="connsiteY1" fmla="*/ 0 h 8200196"/>
                <a:gd name="connsiteX2" fmla="*/ 1927859 w 8200196"/>
                <a:gd name="connsiteY2" fmla="*/ 3069816 h 8200196"/>
                <a:gd name="connsiteX3" fmla="*/ 1927756 w 8200196"/>
                <a:gd name="connsiteY3" fmla="*/ 3069816 h 8200196"/>
                <a:gd name="connsiteX4" fmla="*/ 1014004 w 8200196"/>
                <a:gd name="connsiteY4" fmla="*/ 4857941 h 8200196"/>
                <a:gd name="connsiteX5" fmla="*/ 0 w 8200196"/>
                <a:gd name="connsiteY5" fmla="*/ 6447419 h 8200196"/>
                <a:gd name="connsiteX6" fmla="*/ 1752778 w 8200196"/>
                <a:gd name="connsiteY6" fmla="*/ 8200197 h 8200196"/>
                <a:gd name="connsiteX7" fmla="*/ 3342257 w 8200196"/>
                <a:gd name="connsiteY7" fmla="*/ 7186296 h 8200196"/>
                <a:gd name="connsiteX8" fmla="*/ 5130485 w 8200196"/>
                <a:gd name="connsiteY8" fmla="*/ 6272441 h 8200196"/>
                <a:gd name="connsiteX9" fmla="*/ 5130381 w 8200196"/>
                <a:gd name="connsiteY9" fmla="*/ 6272441 h 8200196"/>
                <a:gd name="connsiteX10" fmla="*/ 8200197 w 8200196"/>
                <a:gd name="connsiteY10" fmla="*/ 3136582 h 82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0196" h="8200196">
                  <a:moveTo>
                    <a:pt x="8200197" y="3136582"/>
                  </a:moveTo>
                  <a:cubicBezTo>
                    <a:pt x="8200197" y="1404269"/>
                    <a:pt x="6795928" y="0"/>
                    <a:pt x="5063615" y="0"/>
                  </a:cubicBezTo>
                  <a:cubicBezTo>
                    <a:pt x="3331301" y="0"/>
                    <a:pt x="1963413" y="1368405"/>
                    <a:pt x="1927859" y="3069816"/>
                  </a:cubicBezTo>
                  <a:lnTo>
                    <a:pt x="1927756" y="3069816"/>
                  </a:lnTo>
                  <a:cubicBezTo>
                    <a:pt x="1900264" y="4357501"/>
                    <a:pt x="1666374" y="4554287"/>
                    <a:pt x="1014004" y="4857941"/>
                  </a:cubicBezTo>
                  <a:cubicBezTo>
                    <a:pt x="415276" y="5136686"/>
                    <a:pt x="0" y="5743477"/>
                    <a:pt x="0" y="6447419"/>
                  </a:cubicBezTo>
                  <a:cubicBezTo>
                    <a:pt x="0" y="7415431"/>
                    <a:pt x="784766" y="8200197"/>
                    <a:pt x="1752778" y="8200197"/>
                  </a:cubicBezTo>
                  <a:cubicBezTo>
                    <a:pt x="2456721" y="8200197"/>
                    <a:pt x="3063408" y="7785025"/>
                    <a:pt x="3342257" y="7186296"/>
                  </a:cubicBezTo>
                  <a:cubicBezTo>
                    <a:pt x="3645910" y="6533823"/>
                    <a:pt x="3842592" y="6299933"/>
                    <a:pt x="5130485" y="6272441"/>
                  </a:cubicBezTo>
                  <a:lnTo>
                    <a:pt x="5130381" y="6272441"/>
                  </a:lnTo>
                  <a:cubicBezTo>
                    <a:pt x="6831792" y="6236784"/>
                    <a:pt x="8200197" y="4846572"/>
                    <a:pt x="8200197" y="313658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1" name="Freihandform 56">
              <a:extLst>
                <a:ext uri="{FF2B5EF4-FFF2-40B4-BE49-F238E27FC236}">
                  <a16:creationId xmlns:a16="http://schemas.microsoft.com/office/drawing/2014/main" id="{0F881E4C-502C-DC99-2BF0-2B4102D23F0A}"/>
                </a:ext>
              </a:extLst>
            </p:cNvPr>
            <p:cNvSpPr/>
            <p:nvPr/>
          </p:nvSpPr>
          <p:spPr>
            <a:xfrm rot="4060450">
              <a:off x="11851979" y="-3607967"/>
              <a:ext cx="7888274" cy="7888171"/>
            </a:xfrm>
            <a:custGeom>
              <a:avLst/>
              <a:gdLst>
                <a:gd name="connsiteX0" fmla="*/ 7888275 w 7888274"/>
                <a:gd name="connsiteY0" fmla="*/ 3017312 h 7888171"/>
                <a:gd name="connsiteX1" fmla="*/ 4870963 w 7888274"/>
                <a:gd name="connsiteY1" fmla="*/ 0 h 7888171"/>
                <a:gd name="connsiteX2" fmla="*/ 1854478 w 7888274"/>
                <a:gd name="connsiteY2" fmla="*/ 2953026 h 7888171"/>
                <a:gd name="connsiteX3" fmla="*/ 1854375 w 7888274"/>
                <a:gd name="connsiteY3" fmla="*/ 2953026 h 7888171"/>
                <a:gd name="connsiteX4" fmla="*/ 975454 w 7888274"/>
                <a:gd name="connsiteY4" fmla="*/ 4673040 h 7888171"/>
                <a:gd name="connsiteX5" fmla="*/ 0 w 7888274"/>
                <a:gd name="connsiteY5" fmla="*/ 6202057 h 7888171"/>
                <a:gd name="connsiteX6" fmla="*/ 1686115 w 7888274"/>
                <a:gd name="connsiteY6" fmla="*/ 7888172 h 7888171"/>
                <a:gd name="connsiteX7" fmla="*/ 3215131 w 7888274"/>
                <a:gd name="connsiteY7" fmla="*/ 6912822 h 7888171"/>
                <a:gd name="connsiteX8" fmla="*/ 4935353 w 7888274"/>
                <a:gd name="connsiteY8" fmla="*/ 6033694 h 7888171"/>
                <a:gd name="connsiteX9" fmla="*/ 4935249 w 7888274"/>
                <a:gd name="connsiteY9" fmla="*/ 6033694 h 7888171"/>
                <a:gd name="connsiteX10" fmla="*/ 7888275 w 7888274"/>
                <a:gd name="connsiteY10" fmla="*/ 3017105 h 788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88274" h="7888171">
                  <a:moveTo>
                    <a:pt x="7888275" y="3017312"/>
                  </a:moveTo>
                  <a:cubicBezTo>
                    <a:pt x="7888275" y="1350938"/>
                    <a:pt x="6537440" y="0"/>
                    <a:pt x="4870963" y="0"/>
                  </a:cubicBezTo>
                  <a:cubicBezTo>
                    <a:pt x="3204486" y="0"/>
                    <a:pt x="1888688" y="1316315"/>
                    <a:pt x="1854478" y="2953026"/>
                  </a:cubicBezTo>
                  <a:lnTo>
                    <a:pt x="1854375" y="2953026"/>
                  </a:lnTo>
                  <a:cubicBezTo>
                    <a:pt x="1827916" y="4191825"/>
                    <a:pt x="1602915" y="4381066"/>
                    <a:pt x="975454" y="4673040"/>
                  </a:cubicBezTo>
                  <a:cubicBezTo>
                    <a:pt x="399463" y="4941244"/>
                    <a:pt x="0" y="5524883"/>
                    <a:pt x="0" y="6202057"/>
                  </a:cubicBezTo>
                  <a:cubicBezTo>
                    <a:pt x="0" y="7133276"/>
                    <a:pt x="754897" y="7888172"/>
                    <a:pt x="1686115" y="7888172"/>
                  </a:cubicBezTo>
                  <a:cubicBezTo>
                    <a:pt x="2363289" y="7888172"/>
                    <a:pt x="2946928" y="7488812"/>
                    <a:pt x="3215131" y="6912822"/>
                  </a:cubicBezTo>
                  <a:cubicBezTo>
                    <a:pt x="3507209" y="6285257"/>
                    <a:pt x="3696450" y="6060153"/>
                    <a:pt x="4935353" y="6033694"/>
                  </a:cubicBezTo>
                  <a:lnTo>
                    <a:pt x="4935249" y="6033694"/>
                  </a:lnTo>
                  <a:cubicBezTo>
                    <a:pt x="6571961" y="5999380"/>
                    <a:pt x="7888275" y="4662085"/>
                    <a:pt x="7888275" y="301710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6" name="Freihandform 57">
              <a:extLst>
                <a:ext uri="{FF2B5EF4-FFF2-40B4-BE49-F238E27FC236}">
                  <a16:creationId xmlns:a16="http://schemas.microsoft.com/office/drawing/2014/main" id="{174EC886-0982-03AA-71FE-86A996AD6371}"/>
                </a:ext>
              </a:extLst>
            </p:cNvPr>
            <p:cNvSpPr/>
            <p:nvPr/>
          </p:nvSpPr>
          <p:spPr>
            <a:xfrm rot="4060450">
              <a:off x="12007979" y="-3451911"/>
              <a:ext cx="7576352" cy="7576249"/>
            </a:xfrm>
            <a:custGeom>
              <a:avLst/>
              <a:gdLst>
                <a:gd name="connsiteX0" fmla="*/ 7576250 w 7576352"/>
                <a:gd name="connsiteY0" fmla="*/ 2897939 h 7576249"/>
                <a:gd name="connsiteX1" fmla="*/ 4678312 w 7576352"/>
                <a:gd name="connsiteY1" fmla="*/ 0 h 7576249"/>
                <a:gd name="connsiteX2" fmla="*/ 1781200 w 7576352"/>
                <a:gd name="connsiteY2" fmla="*/ 2836236 h 7576249"/>
                <a:gd name="connsiteX3" fmla="*/ 1781097 w 7576352"/>
                <a:gd name="connsiteY3" fmla="*/ 2836236 h 7576249"/>
                <a:gd name="connsiteX4" fmla="*/ 936902 w 7576352"/>
                <a:gd name="connsiteY4" fmla="*/ 4488244 h 7576249"/>
                <a:gd name="connsiteX5" fmla="*/ 0 w 7576352"/>
                <a:gd name="connsiteY5" fmla="*/ 5956799 h 7576249"/>
                <a:gd name="connsiteX6" fmla="*/ 1619451 w 7576352"/>
                <a:gd name="connsiteY6" fmla="*/ 7576250 h 7576249"/>
                <a:gd name="connsiteX7" fmla="*/ 3088006 w 7576352"/>
                <a:gd name="connsiteY7" fmla="*/ 6639451 h 7576249"/>
                <a:gd name="connsiteX8" fmla="*/ 4740221 w 7576352"/>
                <a:gd name="connsiteY8" fmla="*/ 5795153 h 7576249"/>
                <a:gd name="connsiteX9" fmla="*/ 4740117 w 7576352"/>
                <a:gd name="connsiteY9" fmla="*/ 5795153 h 7576249"/>
                <a:gd name="connsiteX10" fmla="*/ 7576353 w 7576352"/>
                <a:gd name="connsiteY10" fmla="*/ 2897835 h 75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6352" h="7576249">
                  <a:moveTo>
                    <a:pt x="7576250" y="2897939"/>
                  </a:moveTo>
                  <a:cubicBezTo>
                    <a:pt x="7576250" y="1297401"/>
                    <a:pt x="6278746" y="0"/>
                    <a:pt x="4678312" y="0"/>
                  </a:cubicBezTo>
                  <a:cubicBezTo>
                    <a:pt x="3077877" y="0"/>
                    <a:pt x="1813963" y="1264224"/>
                    <a:pt x="1781200" y="2836236"/>
                  </a:cubicBezTo>
                  <a:lnTo>
                    <a:pt x="1781097" y="2836236"/>
                  </a:lnTo>
                  <a:cubicBezTo>
                    <a:pt x="1755672" y="4026045"/>
                    <a:pt x="1539559" y="4207742"/>
                    <a:pt x="936902" y="4488244"/>
                  </a:cubicBezTo>
                  <a:cubicBezTo>
                    <a:pt x="383649" y="4745802"/>
                    <a:pt x="0" y="5306393"/>
                    <a:pt x="0" y="5956799"/>
                  </a:cubicBezTo>
                  <a:cubicBezTo>
                    <a:pt x="0" y="6851223"/>
                    <a:pt x="725027" y="7576250"/>
                    <a:pt x="1619451" y="7576250"/>
                  </a:cubicBezTo>
                  <a:cubicBezTo>
                    <a:pt x="2269857" y="7576250"/>
                    <a:pt x="2830345" y="7192600"/>
                    <a:pt x="3088006" y="6639451"/>
                  </a:cubicBezTo>
                  <a:cubicBezTo>
                    <a:pt x="3368508" y="6036691"/>
                    <a:pt x="3550204" y="5820475"/>
                    <a:pt x="4740221" y="5795153"/>
                  </a:cubicBezTo>
                  <a:lnTo>
                    <a:pt x="4740117" y="5795153"/>
                  </a:lnTo>
                  <a:cubicBezTo>
                    <a:pt x="6312129" y="5762184"/>
                    <a:pt x="7576353" y="4477702"/>
                    <a:pt x="7576353" y="289783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9" name="Freihandform 58">
              <a:extLst>
                <a:ext uri="{FF2B5EF4-FFF2-40B4-BE49-F238E27FC236}">
                  <a16:creationId xmlns:a16="http://schemas.microsoft.com/office/drawing/2014/main" id="{60CE1BF0-7760-81CC-1DAC-079197C09F08}"/>
                </a:ext>
              </a:extLst>
            </p:cNvPr>
            <p:cNvSpPr/>
            <p:nvPr/>
          </p:nvSpPr>
          <p:spPr>
            <a:xfrm rot="4060450">
              <a:off x="12163901" y="-3296044"/>
              <a:ext cx="7264431" cy="7264327"/>
            </a:xfrm>
            <a:custGeom>
              <a:avLst/>
              <a:gdLst>
                <a:gd name="connsiteX0" fmla="*/ 7264431 w 7264431"/>
                <a:gd name="connsiteY0" fmla="*/ 2778668 h 7264327"/>
                <a:gd name="connsiteX1" fmla="*/ 4485763 w 7264431"/>
                <a:gd name="connsiteY1" fmla="*/ 0 h 7264327"/>
                <a:gd name="connsiteX2" fmla="*/ 1707922 w 7264431"/>
                <a:gd name="connsiteY2" fmla="*/ 2719446 h 7264327"/>
                <a:gd name="connsiteX3" fmla="*/ 1707819 w 7264431"/>
                <a:gd name="connsiteY3" fmla="*/ 2719446 h 7264327"/>
                <a:gd name="connsiteX4" fmla="*/ 898352 w 7264431"/>
                <a:gd name="connsiteY4" fmla="*/ 4303448 h 7264327"/>
                <a:gd name="connsiteX5" fmla="*/ 0 w 7264431"/>
                <a:gd name="connsiteY5" fmla="*/ 5711540 h 7264327"/>
                <a:gd name="connsiteX6" fmla="*/ 1552788 w 7264431"/>
                <a:gd name="connsiteY6" fmla="*/ 7264328 h 7264327"/>
                <a:gd name="connsiteX7" fmla="*/ 2960881 w 7264431"/>
                <a:gd name="connsiteY7" fmla="*/ 6366183 h 7264327"/>
                <a:gd name="connsiteX8" fmla="*/ 4545089 w 7264431"/>
                <a:gd name="connsiteY8" fmla="*/ 5556613 h 7264327"/>
                <a:gd name="connsiteX9" fmla="*/ 4544985 w 7264431"/>
                <a:gd name="connsiteY9" fmla="*/ 5556613 h 7264327"/>
                <a:gd name="connsiteX10" fmla="*/ 7264431 w 7264431"/>
                <a:gd name="connsiteY10" fmla="*/ 2778668 h 72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4431" h="7264327">
                  <a:moveTo>
                    <a:pt x="7264431" y="2778668"/>
                  </a:moveTo>
                  <a:cubicBezTo>
                    <a:pt x="7264431" y="1244070"/>
                    <a:pt x="6020361" y="0"/>
                    <a:pt x="4485763" y="0"/>
                  </a:cubicBezTo>
                  <a:cubicBezTo>
                    <a:pt x="2951166" y="0"/>
                    <a:pt x="1739342" y="1212237"/>
                    <a:pt x="1707922" y="2719446"/>
                  </a:cubicBezTo>
                  <a:lnTo>
                    <a:pt x="1707819" y="2719446"/>
                  </a:lnTo>
                  <a:cubicBezTo>
                    <a:pt x="1683531" y="3860266"/>
                    <a:pt x="1476203" y="4034520"/>
                    <a:pt x="898352" y="4303448"/>
                  </a:cubicBezTo>
                  <a:cubicBezTo>
                    <a:pt x="367940" y="4550359"/>
                    <a:pt x="0" y="5087903"/>
                    <a:pt x="0" y="5711540"/>
                  </a:cubicBezTo>
                  <a:cubicBezTo>
                    <a:pt x="0" y="6569067"/>
                    <a:pt x="695158" y="7264328"/>
                    <a:pt x="1552788" y="7264328"/>
                  </a:cubicBezTo>
                  <a:cubicBezTo>
                    <a:pt x="2176425" y="7264328"/>
                    <a:pt x="2713865" y="6896491"/>
                    <a:pt x="2960881" y="6366183"/>
                  </a:cubicBezTo>
                  <a:cubicBezTo>
                    <a:pt x="3229911" y="5788228"/>
                    <a:pt x="3404062" y="5580901"/>
                    <a:pt x="4545089" y="5556613"/>
                  </a:cubicBezTo>
                  <a:lnTo>
                    <a:pt x="4544985" y="5556613"/>
                  </a:lnTo>
                  <a:cubicBezTo>
                    <a:pt x="6052297" y="5524987"/>
                    <a:pt x="7264431" y="4293422"/>
                    <a:pt x="7264431" y="277866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1" name="Freihandform 59">
              <a:extLst>
                <a:ext uri="{FF2B5EF4-FFF2-40B4-BE49-F238E27FC236}">
                  <a16:creationId xmlns:a16="http://schemas.microsoft.com/office/drawing/2014/main" id="{5777D051-9CAF-A300-2071-01E01187BF9D}"/>
                </a:ext>
              </a:extLst>
            </p:cNvPr>
            <p:cNvSpPr/>
            <p:nvPr/>
          </p:nvSpPr>
          <p:spPr>
            <a:xfrm rot="4060450">
              <a:off x="12319845" y="-3139854"/>
              <a:ext cx="6952509" cy="6952405"/>
            </a:xfrm>
            <a:custGeom>
              <a:avLst/>
              <a:gdLst>
                <a:gd name="connsiteX0" fmla="*/ 6952303 w 6952509"/>
                <a:gd name="connsiteY0" fmla="*/ 2659295 h 6952405"/>
                <a:gd name="connsiteX1" fmla="*/ 4293009 w 6952509"/>
                <a:gd name="connsiteY1" fmla="*/ 0 h 6952405"/>
                <a:gd name="connsiteX2" fmla="*/ 1634437 w 6952509"/>
                <a:gd name="connsiteY2" fmla="*/ 2602657 h 6952405"/>
                <a:gd name="connsiteX3" fmla="*/ 1634334 w 6952509"/>
                <a:gd name="connsiteY3" fmla="*/ 2602657 h 6952405"/>
                <a:gd name="connsiteX4" fmla="*/ 859697 w 6952509"/>
                <a:gd name="connsiteY4" fmla="*/ 4118651 h 6952405"/>
                <a:gd name="connsiteX5" fmla="*/ 0 w 6952509"/>
                <a:gd name="connsiteY5" fmla="*/ 5466281 h 6952405"/>
                <a:gd name="connsiteX6" fmla="*/ 1486125 w 6952509"/>
                <a:gd name="connsiteY6" fmla="*/ 6952406 h 6952405"/>
                <a:gd name="connsiteX7" fmla="*/ 2833756 w 6952509"/>
                <a:gd name="connsiteY7" fmla="*/ 6092812 h 6952405"/>
                <a:gd name="connsiteX8" fmla="*/ 4349957 w 6952509"/>
                <a:gd name="connsiteY8" fmla="*/ 5317968 h 6952405"/>
                <a:gd name="connsiteX9" fmla="*/ 4349853 w 6952509"/>
                <a:gd name="connsiteY9" fmla="*/ 5317968 h 6952405"/>
                <a:gd name="connsiteX10" fmla="*/ 6952510 w 6952509"/>
                <a:gd name="connsiteY10" fmla="*/ 2659295 h 695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2509" h="6952405">
                  <a:moveTo>
                    <a:pt x="6952303" y="2659295"/>
                  </a:moveTo>
                  <a:cubicBezTo>
                    <a:pt x="6952303" y="1190636"/>
                    <a:pt x="5761666" y="0"/>
                    <a:pt x="4293009" y="0"/>
                  </a:cubicBezTo>
                  <a:cubicBezTo>
                    <a:pt x="2824350" y="0"/>
                    <a:pt x="1664513" y="1160147"/>
                    <a:pt x="1634437" y="2602657"/>
                  </a:cubicBezTo>
                  <a:lnTo>
                    <a:pt x="1634334" y="2602657"/>
                  </a:lnTo>
                  <a:cubicBezTo>
                    <a:pt x="1611080" y="3694487"/>
                    <a:pt x="1412744" y="3861196"/>
                    <a:pt x="859697" y="4118651"/>
                  </a:cubicBezTo>
                  <a:cubicBezTo>
                    <a:pt x="352023" y="4355021"/>
                    <a:pt x="0" y="4869413"/>
                    <a:pt x="0" y="5466281"/>
                  </a:cubicBezTo>
                  <a:cubicBezTo>
                    <a:pt x="0" y="6287014"/>
                    <a:pt x="665392" y="6952406"/>
                    <a:pt x="1486125" y="6952406"/>
                  </a:cubicBezTo>
                  <a:cubicBezTo>
                    <a:pt x="2082993" y="6952406"/>
                    <a:pt x="2597385" y="6600383"/>
                    <a:pt x="2833756" y="6092812"/>
                  </a:cubicBezTo>
                  <a:cubicBezTo>
                    <a:pt x="3091210" y="5539662"/>
                    <a:pt x="3257919" y="5341326"/>
                    <a:pt x="4349957" y="5317968"/>
                  </a:cubicBezTo>
                  <a:lnTo>
                    <a:pt x="4349853" y="5317968"/>
                  </a:lnTo>
                  <a:cubicBezTo>
                    <a:pt x="5792363" y="5287686"/>
                    <a:pt x="6952510" y="4109039"/>
                    <a:pt x="6952510" y="265929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3" name="Freihandform 60">
              <a:extLst>
                <a:ext uri="{FF2B5EF4-FFF2-40B4-BE49-F238E27FC236}">
                  <a16:creationId xmlns:a16="http://schemas.microsoft.com/office/drawing/2014/main" id="{315ED948-C348-6ABF-5EE4-8FF0F62DCC2D}"/>
                </a:ext>
              </a:extLst>
            </p:cNvPr>
            <p:cNvSpPr/>
            <p:nvPr/>
          </p:nvSpPr>
          <p:spPr>
            <a:xfrm rot="4060450">
              <a:off x="12475829" y="-2983980"/>
              <a:ext cx="6640690" cy="6640484"/>
            </a:xfrm>
            <a:custGeom>
              <a:avLst/>
              <a:gdLst>
                <a:gd name="connsiteX0" fmla="*/ 6640484 w 6640690"/>
                <a:gd name="connsiteY0" fmla="*/ 2540024 h 6640484"/>
                <a:gd name="connsiteX1" fmla="*/ 4100460 w 6640690"/>
                <a:gd name="connsiteY1" fmla="*/ 0 h 6640484"/>
                <a:gd name="connsiteX2" fmla="*/ 1561160 w 6640690"/>
                <a:gd name="connsiteY2" fmla="*/ 2485970 h 6640484"/>
                <a:gd name="connsiteX3" fmla="*/ 1561056 w 6640690"/>
                <a:gd name="connsiteY3" fmla="*/ 2485970 h 6640484"/>
                <a:gd name="connsiteX4" fmla="*/ 821146 w 6640690"/>
                <a:gd name="connsiteY4" fmla="*/ 3933957 h 6640484"/>
                <a:gd name="connsiteX5" fmla="*/ 0 w 6640690"/>
                <a:gd name="connsiteY5" fmla="*/ 5221126 h 6640484"/>
                <a:gd name="connsiteX6" fmla="*/ 1419358 w 6640690"/>
                <a:gd name="connsiteY6" fmla="*/ 6640484 h 6640484"/>
                <a:gd name="connsiteX7" fmla="*/ 2706527 w 6640690"/>
                <a:gd name="connsiteY7" fmla="*/ 5819442 h 6640484"/>
                <a:gd name="connsiteX8" fmla="*/ 4154721 w 6640690"/>
                <a:gd name="connsiteY8" fmla="*/ 5079428 h 6640484"/>
                <a:gd name="connsiteX9" fmla="*/ 4154721 w 6640690"/>
                <a:gd name="connsiteY9" fmla="*/ 5079428 h 6640484"/>
                <a:gd name="connsiteX10" fmla="*/ 6640691 w 6640690"/>
                <a:gd name="connsiteY10" fmla="*/ 2540024 h 66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0690" h="6640484">
                  <a:moveTo>
                    <a:pt x="6640484" y="2540024"/>
                  </a:moveTo>
                  <a:cubicBezTo>
                    <a:pt x="6640484" y="1137202"/>
                    <a:pt x="5503282" y="0"/>
                    <a:pt x="4100460" y="0"/>
                  </a:cubicBezTo>
                  <a:cubicBezTo>
                    <a:pt x="2697639" y="0"/>
                    <a:pt x="1589892" y="1108057"/>
                    <a:pt x="1561160" y="2485970"/>
                  </a:cubicBezTo>
                  <a:lnTo>
                    <a:pt x="1561056" y="2485970"/>
                  </a:lnTo>
                  <a:cubicBezTo>
                    <a:pt x="1538835" y="3528810"/>
                    <a:pt x="1349388" y="3688078"/>
                    <a:pt x="821146" y="3933957"/>
                  </a:cubicBezTo>
                  <a:cubicBezTo>
                    <a:pt x="336210" y="4159682"/>
                    <a:pt x="0" y="4651027"/>
                    <a:pt x="0" y="5221126"/>
                  </a:cubicBezTo>
                  <a:cubicBezTo>
                    <a:pt x="0" y="6005065"/>
                    <a:pt x="635523" y="6640484"/>
                    <a:pt x="1419358" y="6640484"/>
                  </a:cubicBezTo>
                  <a:cubicBezTo>
                    <a:pt x="1989458" y="6640484"/>
                    <a:pt x="2480699" y="6304274"/>
                    <a:pt x="2706527" y="5819442"/>
                  </a:cubicBezTo>
                  <a:cubicBezTo>
                    <a:pt x="2952406" y="5291097"/>
                    <a:pt x="3111674" y="5101649"/>
                    <a:pt x="4154721" y="5079428"/>
                  </a:cubicBezTo>
                  <a:lnTo>
                    <a:pt x="4154721" y="5079428"/>
                  </a:lnTo>
                  <a:cubicBezTo>
                    <a:pt x="5532531" y="5050489"/>
                    <a:pt x="6640691" y="3924759"/>
                    <a:pt x="6640691" y="254002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9" name="Freihandform 61">
              <a:extLst>
                <a:ext uri="{FF2B5EF4-FFF2-40B4-BE49-F238E27FC236}">
                  <a16:creationId xmlns:a16="http://schemas.microsoft.com/office/drawing/2014/main" id="{E5654703-408A-4915-BA93-8AC703F2C858}"/>
                </a:ext>
              </a:extLst>
            </p:cNvPr>
            <p:cNvSpPr/>
            <p:nvPr/>
          </p:nvSpPr>
          <p:spPr>
            <a:xfrm rot="4060450">
              <a:off x="12631766" y="-2827932"/>
              <a:ext cx="6328665" cy="6328562"/>
            </a:xfrm>
            <a:custGeom>
              <a:avLst/>
              <a:gdLst>
                <a:gd name="connsiteX0" fmla="*/ 6328459 w 6328665"/>
                <a:gd name="connsiteY0" fmla="*/ 2420651 h 6328562"/>
                <a:gd name="connsiteX1" fmla="*/ 3907808 w 6328665"/>
                <a:gd name="connsiteY1" fmla="*/ 0 h 6328562"/>
                <a:gd name="connsiteX2" fmla="*/ 1487779 w 6328665"/>
                <a:gd name="connsiteY2" fmla="*/ 2369180 h 6328562"/>
                <a:gd name="connsiteX3" fmla="*/ 1487779 w 6328665"/>
                <a:gd name="connsiteY3" fmla="*/ 2369180 h 6328562"/>
                <a:gd name="connsiteX4" fmla="*/ 782595 w 6328665"/>
                <a:gd name="connsiteY4" fmla="*/ 3749161 h 6328562"/>
                <a:gd name="connsiteX5" fmla="*/ 0 w 6328665"/>
                <a:gd name="connsiteY5" fmla="*/ 4975867 h 6328562"/>
                <a:gd name="connsiteX6" fmla="*/ 1352695 w 6328665"/>
                <a:gd name="connsiteY6" fmla="*/ 6328562 h 6328562"/>
                <a:gd name="connsiteX7" fmla="*/ 2579402 w 6328665"/>
                <a:gd name="connsiteY7" fmla="*/ 5546070 h 6328562"/>
                <a:gd name="connsiteX8" fmla="*/ 3959485 w 6328665"/>
                <a:gd name="connsiteY8" fmla="*/ 4840784 h 6328562"/>
                <a:gd name="connsiteX9" fmla="*/ 3959485 w 6328665"/>
                <a:gd name="connsiteY9" fmla="*/ 4840784 h 6328562"/>
                <a:gd name="connsiteX10" fmla="*/ 6328666 w 6328665"/>
                <a:gd name="connsiteY10" fmla="*/ 2420651 h 632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8665" h="6328562">
                  <a:moveTo>
                    <a:pt x="6328459" y="2420651"/>
                  </a:moveTo>
                  <a:cubicBezTo>
                    <a:pt x="6328459" y="1083769"/>
                    <a:pt x="5244691" y="0"/>
                    <a:pt x="3907808" y="0"/>
                  </a:cubicBezTo>
                  <a:cubicBezTo>
                    <a:pt x="2570927" y="0"/>
                    <a:pt x="1515271" y="1056070"/>
                    <a:pt x="1487779" y="2369180"/>
                  </a:cubicBezTo>
                  <a:lnTo>
                    <a:pt x="1487779" y="2369180"/>
                  </a:lnTo>
                  <a:cubicBezTo>
                    <a:pt x="1466591" y="3363031"/>
                    <a:pt x="1286032" y="3514858"/>
                    <a:pt x="782595" y="3749161"/>
                  </a:cubicBezTo>
                  <a:cubicBezTo>
                    <a:pt x="320500" y="3964343"/>
                    <a:pt x="0" y="4432536"/>
                    <a:pt x="0" y="4975867"/>
                  </a:cubicBezTo>
                  <a:cubicBezTo>
                    <a:pt x="0" y="5722909"/>
                    <a:pt x="605654" y="6328562"/>
                    <a:pt x="1352695" y="6328562"/>
                  </a:cubicBezTo>
                  <a:cubicBezTo>
                    <a:pt x="1896026" y="6328562"/>
                    <a:pt x="2364219" y="6008166"/>
                    <a:pt x="2579402" y="5546070"/>
                  </a:cubicBezTo>
                  <a:cubicBezTo>
                    <a:pt x="2813705" y="5042531"/>
                    <a:pt x="2965532" y="4861971"/>
                    <a:pt x="3959485" y="4840784"/>
                  </a:cubicBezTo>
                  <a:lnTo>
                    <a:pt x="3959485" y="4840784"/>
                  </a:lnTo>
                  <a:cubicBezTo>
                    <a:pt x="5272596" y="4813292"/>
                    <a:pt x="6328666" y="3740376"/>
                    <a:pt x="6328666" y="242065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0" name="Freihandform 62">
              <a:extLst>
                <a:ext uri="{FF2B5EF4-FFF2-40B4-BE49-F238E27FC236}">
                  <a16:creationId xmlns:a16="http://schemas.microsoft.com/office/drawing/2014/main" id="{C0993B46-A64B-6232-03DA-2BEBA29A330F}"/>
                </a:ext>
              </a:extLst>
            </p:cNvPr>
            <p:cNvSpPr/>
            <p:nvPr/>
          </p:nvSpPr>
          <p:spPr>
            <a:xfrm rot="4060450">
              <a:off x="12787744" y="-2672201"/>
              <a:ext cx="6016743" cy="6016640"/>
            </a:xfrm>
            <a:custGeom>
              <a:avLst/>
              <a:gdLst>
                <a:gd name="connsiteX0" fmla="*/ 6016641 w 6016743"/>
                <a:gd name="connsiteY0" fmla="*/ 2301380 h 6016640"/>
                <a:gd name="connsiteX1" fmla="*/ 3715260 w 6016743"/>
                <a:gd name="connsiteY1" fmla="*/ 0 h 6016640"/>
                <a:gd name="connsiteX2" fmla="*/ 1414501 w 6016743"/>
                <a:gd name="connsiteY2" fmla="*/ 2252390 h 6016640"/>
                <a:gd name="connsiteX3" fmla="*/ 1414501 w 6016743"/>
                <a:gd name="connsiteY3" fmla="*/ 2252390 h 6016640"/>
                <a:gd name="connsiteX4" fmla="*/ 744044 w 6016743"/>
                <a:gd name="connsiteY4" fmla="*/ 3564364 h 6016640"/>
                <a:gd name="connsiteX5" fmla="*/ 0 w 6016743"/>
                <a:gd name="connsiteY5" fmla="*/ 4730609 h 6016640"/>
                <a:gd name="connsiteX6" fmla="*/ 1286032 w 6016743"/>
                <a:gd name="connsiteY6" fmla="*/ 6016641 h 6016640"/>
                <a:gd name="connsiteX7" fmla="*/ 2452276 w 6016743"/>
                <a:gd name="connsiteY7" fmla="*/ 5272699 h 6016640"/>
                <a:gd name="connsiteX8" fmla="*/ 3764353 w 6016743"/>
                <a:gd name="connsiteY8" fmla="*/ 4602140 h 6016640"/>
                <a:gd name="connsiteX9" fmla="*/ 3764353 w 6016743"/>
                <a:gd name="connsiteY9" fmla="*/ 4602140 h 6016640"/>
                <a:gd name="connsiteX10" fmla="*/ 6016744 w 6016743"/>
                <a:gd name="connsiteY10" fmla="*/ 2301277 h 60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6743" h="6016640">
                  <a:moveTo>
                    <a:pt x="6016641" y="2301380"/>
                  </a:moveTo>
                  <a:cubicBezTo>
                    <a:pt x="6016641" y="1030334"/>
                    <a:pt x="4986306" y="0"/>
                    <a:pt x="3715260" y="0"/>
                  </a:cubicBezTo>
                  <a:cubicBezTo>
                    <a:pt x="2444215" y="0"/>
                    <a:pt x="1440649" y="1003979"/>
                    <a:pt x="1414501" y="2252390"/>
                  </a:cubicBezTo>
                  <a:lnTo>
                    <a:pt x="1414501" y="2252390"/>
                  </a:lnTo>
                  <a:cubicBezTo>
                    <a:pt x="1394347" y="3197251"/>
                    <a:pt x="1222676" y="3341533"/>
                    <a:pt x="744044" y="3564364"/>
                  </a:cubicBezTo>
                  <a:cubicBezTo>
                    <a:pt x="304687" y="3768901"/>
                    <a:pt x="0" y="4214046"/>
                    <a:pt x="0" y="4730609"/>
                  </a:cubicBezTo>
                  <a:cubicBezTo>
                    <a:pt x="0" y="5440856"/>
                    <a:pt x="575784" y="6016641"/>
                    <a:pt x="1286032" y="6016641"/>
                  </a:cubicBezTo>
                  <a:cubicBezTo>
                    <a:pt x="1802491" y="6016641"/>
                    <a:pt x="2247636" y="5711953"/>
                    <a:pt x="2452276" y="5272699"/>
                  </a:cubicBezTo>
                  <a:cubicBezTo>
                    <a:pt x="2675108" y="4793964"/>
                    <a:pt x="2819389" y="4622294"/>
                    <a:pt x="3764353" y="4602140"/>
                  </a:cubicBezTo>
                  <a:lnTo>
                    <a:pt x="3764353" y="4602140"/>
                  </a:lnTo>
                  <a:cubicBezTo>
                    <a:pt x="5012765" y="4575991"/>
                    <a:pt x="6016744" y="3555889"/>
                    <a:pt x="6016744" y="230127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1" name="Freihandform 63">
              <a:extLst>
                <a:ext uri="{FF2B5EF4-FFF2-40B4-BE49-F238E27FC236}">
                  <a16:creationId xmlns:a16="http://schemas.microsoft.com/office/drawing/2014/main" id="{99928C97-AAC6-0412-9D9A-0CC856927C65}"/>
                </a:ext>
              </a:extLst>
            </p:cNvPr>
            <p:cNvSpPr/>
            <p:nvPr/>
          </p:nvSpPr>
          <p:spPr>
            <a:xfrm rot="4060450">
              <a:off x="12943649" y="-2516105"/>
              <a:ext cx="5704821" cy="5704718"/>
            </a:xfrm>
            <a:custGeom>
              <a:avLst/>
              <a:gdLst>
                <a:gd name="connsiteX0" fmla="*/ 5704615 w 5704821"/>
                <a:gd name="connsiteY0" fmla="*/ 2182006 h 5704718"/>
                <a:gd name="connsiteX1" fmla="*/ 3522609 w 5704821"/>
                <a:gd name="connsiteY1" fmla="*/ 0 h 5704718"/>
                <a:gd name="connsiteX2" fmla="*/ 1341119 w 5704821"/>
                <a:gd name="connsiteY2" fmla="*/ 2135600 h 5704718"/>
                <a:gd name="connsiteX3" fmla="*/ 1341119 w 5704821"/>
                <a:gd name="connsiteY3" fmla="*/ 2135600 h 5704718"/>
                <a:gd name="connsiteX4" fmla="*/ 705493 w 5704821"/>
                <a:gd name="connsiteY4" fmla="*/ 3379567 h 5704718"/>
                <a:gd name="connsiteX5" fmla="*/ 0 w 5704821"/>
                <a:gd name="connsiteY5" fmla="*/ 4485350 h 5704718"/>
                <a:gd name="connsiteX6" fmla="*/ 1219368 w 5704821"/>
                <a:gd name="connsiteY6" fmla="*/ 5704719 h 5704718"/>
                <a:gd name="connsiteX7" fmla="*/ 2325151 w 5704821"/>
                <a:gd name="connsiteY7" fmla="*/ 4999329 h 5704718"/>
                <a:gd name="connsiteX8" fmla="*/ 3569221 w 5704821"/>
                <a:gd name="connsiteY8" fmla="*/ 4363599 h 5704718"/>
                <a:gd name="connsiteX9" fmla="*/ 3569221 w 5704821"/>
                <a:gd name="connsiteY9" fmla="*/ 4363599 h 5704718"/>
                <a:gd name="connsiteX10" fmla="*/ 5704822 w 5704821"/>
                <a:gd name="connsiteY10" fmla="*/ 2182109 h 57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821" h="5704718">
                  <a:moveTo>
                    <a:pt x="5704615" y="2182006"/>
                  </a:moveTo>
                  <a:cubicBezTo>
                    <a:pt x="5704615" y="976900"/>
                    <a:pt x="4727714" y="0"/>
                    <a:pt x="3522609" y="0"/>
                  </a:cubicBezTo>
                  <a:cubicBezTo>
                    <a:pt x="2317503" y="0"/>
                    <a:pt x="1365924" y="951992"/>
                    <a:pt x="1341119" y="2135600"/>
                  </a:cubicBezTo>
                  <a:lnTo>
                    <a:pt x="1341119" y="2135600"/>
                  </a:lnTo>
                  <a:cubicBezTo>
                    <a:pt x="1321999" y="3031471"/>
                    <a:pt x="1159320" y="3168312"/>
                    <a:pt x="705493" y="3379567"/>
                  </a:cubicBezTo>
                  <a:cubicBezTo>
                    <a:pt x="288977" y="3573459"/>
                    <a:pt x="0" y="3995556"/>
                    <a:pt x="0" y="4485350"/>
                  </a:cubicBezTo>
                  <a:cubicBezTo>
                    <a:pt x="0" y="5158803"/>
                    <a:pt x="545915" y="5704719"/>
                    <a:pt x="1219368" y="5704719"/>
                  </a:cubicBezTo>
                  <a:cubicBezTo>
                    <a:pt x="1709059" y="5704719"/>
                    <a:pt x="2131156" y="5415844"/>
                    <a:pt x="2325151" y="4999329"/>
                  </a:cubicBezTo>
                  <a:cubicBezTo>
                    <a:pt x="2536407" y="4545399"/>
                    <a:pt x="2673247" y="4382720"/>
                    <a:pt x="3569221" y="4363599"/>
                  </a:cubicBezTo>
                  <a:lnTo>
                    <a:pt x="3569221" y="4363599"/>
                  </a:lnTo>
                  <a:cubicBezTo>
                    <a:pt x="4752830" y="4338794"/>
                    <a:pt x="5704822" y="3371609"/>
                    <a:pt x="5704822" y="218210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2" name="Freihandform 64">
              <a:extLst>
                <a:ext uri="{FF2B5EF4-FFF2-40B4-BE49-F238E27FC236}">
                  <a16:creationId xmlns:a16="http://schemas.microsoft.com/office/drawing/2014/main" id="{E077F70A-C532-9C20-CA44-4A16A3A6BF23}"/>
                </a:ext>
              </a:extLst>
            </p:cNvPr>
            <p:cNvSpPr/>
            <p:nvPr/>
          </p:nvSpPr>
          <p:spPr>
            <a:xfrm rot="4060450">
              <a:off x="13099697" y="-2360017"/>
              <a:ext cx="5392899" cy="5392693"/>
            </a:xfrm>
            <a:custGeom>
              <a:avLst/>
              <a:gdLst>
                <a:gd name="connsiteX0" fmla="*/ 5392590 w 5392899"/>
                <a:gd name="connsiteY0" fmla="*/ 2062736 h 5392693"/>
                <a:gd name="connsiteX1" fmla="*/ 3329854 w 5392899"/>
                <a:gd name="connsiteY1" fmla="*/ 0 h 5392693"/>
                <a:gd name="connsiteX2" fmla="*/ 1267738 w 5392899"/>
                <a:gd name="connsiteY2" fmla="*/ 2018810 h 5392693"/>
                <a:gd name="connsiteX3" fmla="*/ 1267738 w 5392899"/>
                <a:gd name="connsiteY3" fmla="*/ 2018810 h 5392693"/>
                <a:gd name="connsiteX4" fmla="*/ 666839 w 5392899"/>
                <a:gd name="connsiteY4" fmla="*/ 3194667 h 5392693"/>
                <a:gd name="connsiteX5" fmla="*/ 0 w 5392899"/>
                <a:gd name="connsiteY5" fmla="*/ 4239988 h 5392693"/>
                <a:gd name="connsiteX6" fmla="*/ 1152705 w 5392899"/>
                <a:gd name="connsiteY6" fmla="*/ 5392694 h 5392693"/>
                <a:gd name="connsiteX7" fmla="*/ 2198026 w 5392899"/>
                <a:gd name="connsiteY7" fmla="*/ 4725958 h 5392693"/>
                <a:gd name="connsiteX8" fmla="*/ 3374089 w 5392899"/>
                <a:gd name="connsiteY8" fmla="*/ 4124955 h 5392693"/>
                <a:gd name="connsiteX9" fmla="*/ 3374089 w 5392899"/>
                <a:gd name="connsiteY9" fmla="*/ 4124955 h 5392693"/>
                <a:gd name="connsiteX10" fmla="*/ 5392900 w 5392899"/>
                <a:gd name="connsiteY10" fmla="*/ 2062736 h 539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2899" h="5392693">
                  <a:moveTo>
                    <a:pt x="5392590" y="2062736"/>
                  </a:moveTo>
                  <a:cubicBezTo>
                    <a:pt x="5392590" y="923570"/>
                    <a:pt x="4469124" y="0"/>
                    <a:pt x="3329854" y="0"/>
                  </a:cubicBezTo>
                  <a:cubicBezTo>
                    <a:pt x="2190585" y="0"/>
                    <a:pt x="1291096" y="899902"/>
                    <a:pt x="1267738" y="2018810"/>
                  </a:cubicBezTo>
                  <a:lnTo>
                    <a:pt x="1267738" y="2018810"/>
                  </a:lnTo>
                  <a:cubicBezTo>
                    <a:pt x="1249651" y="2865692"/>
                    <a:pt x="1095861" y="2995091"/>
                    <a:pt x="666839" y="3194667"/>
                  </a:cubicBezTo>
                  <a:cubicBezTo>
                    <a:pt x="273061" y="3378017"/>
                    <a:pt x="0" y="3776963"/>
                    <a:pt x="0" y="4239988"/>
                  </a:cubicBezTo>
                  <a:cubicBezTo>
                    <a:pt x="0" y="4876647"/>
                    <a:pt x="516046" y="5392694"/>
                    <a:pt x="1152705" y="5392694"/>
                  </a:cubicBezTo>
                  <a:cubicBezTo>
                    <a:pt x="1615627" y="5392694"/>
                    <a:pt x="2014677" y="5119632"/>
                    <a:pt x="2198026" y="4725958"/>
                  </a:cubicBezTo>
                  <a:cubicBezTo>
                    <a:pt x="2397706" y="4296936"/>
                    <a:pt x="2527002" y="4143042"/>
                    <a:pt x="3374089" y="4124955"/>
                  </a:cubicBezTo>
                  <a:lnTo>
                    <a:pt x="3374089" y="4124955"/>
                  </a:lnTo>
                  <a:cubicBezTo>
                    <a:pt x="4492998" y="4101493"/>
                    <a:pt x="5392900" y="3187226"/>
                    <a:pt x="5392900" y="206273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3" name="Freihandform 65">
              <a:extLst>
                <a:ext uri="{FF2B5EF4-FFF2-40B4-BE49-F238E27FC236}">
                  <a16:creationId xmlns:a16="http://schemas.microsoft.com/office/drawing/2014/main" id="{656D55CD-3532-1F9E-436D-9B061E89FB94}"/>
                </a:ext>
              </a:extLst>
            </p:cNvPr>
            <p:cNvSpPr/>
            <p:nvPr/>
          </p:nvSpPr>
          <p:spPr>
            <a:xfrm rot="4060450">
              <a:off x="13255658" y="-2204056"/>
              <a:ext cx="5080978" cy="5080771"/>
            </a:xfrm>
            <a:custGeom>
              <a:avLst/>
              <a:gdLst>
                <a:gd name="connsiteX0" fmla="*/ 5080668 w 5080978"/>
                <a:gd name="connsiteY0" fmla="*/ 1943362 h 5080771"/>
                <a:gd name="connsiteX1" fmla="*/ 3137305 w 5080978"/>
                <a:gd name="connsiteY1" fmla="*/ 0 h 5080771"/>
                <a:gd name="connsiteX2" fmla="*/ 1194460 w 5080978"/>
                <a:gd name="connsiteY2" fmla="*/ 1902021 h 5080771"/>
                <a:gd name="connsiteX3" fmla="*/ 1194460 w 5080978"/>
                <a:gd name="connsiteY3" fmla="*/ 1902021 h 5080771"/>
                <a:gd name="connsiteX4" fmla="*/ 628288 w 5080978"/>
                <a:gd name="connsiteY4" fmla="*/ 3009871 h 5080771"/>
                <a:gd name="connsiteX5" fmla="*/ 0 w 5080978"/>
                <a:gd name="connsiteY5" fmla="*/ 3994729 h 5080771"/>
                <a:gd name="connsiteX6" fmla="*/ 1086042 w 5080978"/>
                <a:gd name="connsiteY6" fmla="*/ 5080771 h 5080771"/>
                <a:gd name="connsiteX7" fmla="*/ 2070901 w 5080978"/>
                <a:gd name="connsiteY7" fmla="*/ 4452587 h 5080771"/>
                <a:gd name="connsiteX8" fmla="*/ 3178957 w 5080978"/>
                <a:gd name="connsiteY8" fmla="*/ 3886311 h 5080771"/>
                <a:gd name="connsiteX9" fmla="*/ 3178957 w 5080978"/>
                <a:gd name="connsiteY9" fmla="*/ 3886311 h 5080771"/>
                <a:gd name="connsiteX10" fmla="*/ 5080978 w 5080978"/>
                <a:gd name="connsiteY10" fmla="*/ 1943362 h 508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0978" h="5080771">
                  <a:moveTo>
                    <a:pt x="5080668" y="1943362"/>
                  </a:moveTo>
                  <a:cubicBezTo>
                    <a:pt x="5080668" y="870033"/>
                    <a:pt x="4210532" y="0"/>
                    <a:pt x="3137305" y="0"/>
                  </a:cubicBezTo>
                  <a:cubicBezTo>
                    <a:pt x="2064079" y="0"/>
                    <a:pt x="1216475" y="847812"/>
                    <a:pt x="1194460" y="1902021"/>
                  </a:cubicBezTo>
                  <a:lnTo>
                    <a:pt x="1194460" y="1902021"/>
                  </a:lnTo>
                  <a:cubicBezTo>
                    <a:pt x="1177407" y="2699913"/>
                    <a:pt x="1032505" y="2821766"/>
                    <a:pt x="628288" y="3009871"/>
                  </a:cubicBezTo>
                  <a:cubicBezTo>
                    <a:pt x="257248" y="3182575"/>
                    <a:pt x="0" y="3558473"/>
                    <a:pt x="0" y="3994729"/>
                  </a:cubicBezTo>
                  <a:cubicBezTo>
                    <a:pt x="0" y="4594492"/>
                    <a:pt x="486176" y="5080771"/>
                    <a:pt x="1086042" y="5080771"/>
                  </a:cubicBezTo>
                  <a:cubicBezTo>
                    <a:pt x="1522195" y="5080771"/>
                    <a:pt x="1898093" y="4823524"/>
                    <a:pt x="2070901" y="4452587"/>
                  </a:cubicBezTo>
                  <a:cubicBezTo>
                    <a:pt x="2259005" y="4048370"/>
                    <a:pt x="2380859" y="3903365"/>
                    <a:pt x="3178957" y="3886311"/>
                  </a:cubicBezTo>
                  <a:lnTo>
                    <a:pt x="3178957" y="3886311"/>
                  </a:lnTo>
                  <a:cubicBezTo>
                    <a:pt x="4233167" y="3864193"/>
                    <a:pt x="5080978" y="3002843"/>
                    <a:pt x="5080978" y="194336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4" name="Freihandform 66">
              <a:extLst>
                <a:ext uri="{FF2B5EF4-FFF2-40B4-BE49-F238E27FC236}">
                  <a16:creationId xmlns:a16="http://schemas.microsoft.com/office/drawing/2014/main" id="{60EFC8C8-07BD-55C8-5016-A00C9EA7C290}"/>
                </a:ext>
              </a:extLst>
            </p:cNvPr>
            <p:cNvSpPr/>
            <p:nvPr/>
          </p:nvSpPr>
          <p:spPr>
            <a:xfrm rot="4060450">
              <a:off x="13411651" y="-2048143"/>
              <a:ext cx="4768952" cy="4768849"/>
            </a:xfrm>
            <a:custGeom>
              <a:avLst/>
              <a:gdLst>
                <a:gd name="connsiteX0" fmla="*/ 4768746 w 4768952"/>
                <a:gd name="connsiteY0" fmla="*/ 1824092 h 4768849"/>
                <a:gd name="connsiteX1" fmla="*/ 2944654 w 4768952"/>
                <a:gd name="connsiteY1" fmla="*/ 0 h 4768849"/>
                <a:gd name="connsiteX2" fmla="*/ 1121079 w 4768952"/>
                <a:gd name="connsiteY2" fmla="*/ 1785231 h 4768849"/>
                <a:gd name="connsiteX3" fmla="*/ 1121079 w 4768952"/>
                <a:gd name="connsiteY3" fmla="*/ 1785231 h 4768849"/>
                <a:gd name="connsiteX4" fmla="*/ 589737 w 4768952"/>
                <a:gd name="connsiteY4" fmla="*/ 2825074 h 4768849"/>
                <a:gd name="connsiteX5" fmla="*/ 0 w 4768952"/>
                <a:gd name="connsiteY5" fmla="*/ 3749471 h 4768849"/>
                <a:gd name="connsiteX6" fmla="*/ 1019379 w 4768952"/>
                <a:gd name="connsiteY6" fmla="*/ 4768849 h 4768849"/>
                <a:gd name="connsiteX7" fmla="*/ 1943776 w 4768952"/>
                <a:gd name="connsiteY7" fmla="*/ 4179216 h 4768849"/>
                <a:gd name="connsiteX8" fmla="*/ 2983722 w 4768952"/>
                <a:gd name="connsiteY8" fmla="*/ 3647770 h 4768849"/>
                <a:gd name="connsiteX9" fmla="*/ 2983722 w 4768952"/>
                <a:gd name="connsiteY9" fmla="*/ 3647770 h 4768849"/>
                <a:gd name="connsiteX10" fmla="*/ 4768953 w 4768952"/>
                <a:gd name="connsiteY10" fmla="*/ 1824092 h 476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952" h="4768849">
                  <a:moveTo>
                    <a:pt x="4768746" y="1824092"/>
                  </a:moveTo>
                  <a:cubicBezTo>
                    <a:pt x="4768746" y="816702"/>
                    <a:pt x="3952044" y="0"/>
                    <a:pt x="2944654" y="0"/>
                  </a:cubicBezTo>
                  <a:cubicBezTo>
                    <a:pt x="1937264" y="0"/>
                    <a:pt x="1141750" y="795825"/>
                    <a:pt x="1121079" y="1785231"/>
                  </a:cubicBezTo>
                  <a:lnTo>
                    <a:pt x="1121079" y="1785231"/>
                  </a:lnTo>
                  <a:cubicBezTo>
                    <a:pt x="1105059" y="2534133"/>
                    <a:pt x="969045" y="2648546"/>
                    <a:pt x="589737" y="2825074"/>
                  </a:cubicBezTo>
                  <a:cubicBezTo>
                    <a:pt x="241538" y="2987236"/>
                    <a:pt x="0" y="3340086"/>
                    <a:pt x="0" y="3749471"/>
                  </a:cubicBezTo>
                  <a:cubicBezTo>
                    <a:pt x="0" y="4312439"/>
                    <a:pt x="456411" y="4768849"/>
                    <a:pt x="1019379" y="4768849"/>
                  </a:cubicBezTo>
                  <a:cubicBezTo>
                    <a:pt x="1428763" y="4768849"/>
                    <a:pt x="1781614" y="4527415"/>
                    <a:pt x="1943776" y="4179216"/>
                  </a:cubicBezTo>
                  <a:cubicBezTo>
                    <a:pt x="2120407" y="3799804"/>
                    <a:pt x="2234716" y="3663687"/>
                    <a:pt x="2983722" y="3647770"/>
                  </a:cubicBezTo>
                  <a:lnTo>
                    <a:pt x="2983722" y="3647770"/>
                  </a:lnTo>
                  <a:cubicBezTo>
                    <a:pt x="3973232" y="3626996"/>
                    <a:pt x="4768953" y="2818563"/>
                    <a:pt x="4768953" y="182409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5" name="Freihandform 67">
              <a:extLst>
                <a:ext uri="{FF2B5EF4-FFF2-40B4-BE49-F238E27FC236}">
                  <a16:creationId xmlns:a16="http://schemas.microsoft.com/office/drawing/2014/main" id="{A7B4183F-5D97-B19F-4A71-8D49BDDD7C24}"/>
                </a:ext>
              </a:extLst>
            </p:cNvPr>
            <p:cNvSpPr/>
            <p:nvPr/>
          </p:nvSpPr>
          <p:spPr>
            <a:xfrm rot="4060450">
              <a:off x="13567548" y="-1892190"/>
              <a:ext cx="4456927" cy="4456927"/>
            </a:xfrm>
            <a:custGeom>
              <a:avLst/>
              <a:gdLst>
                <a:gd name="connsiteX0" fmla="*/ 4456824 w 4456927"/>
                <a:gd name="connsiteY0" fmla="*/ 1704718 h 4456927"/>
                <a:gd name="connsiteX1" fmla="*/ 2752106 w 4456927"/>
                <a:gd name="connsiteY1" fmla="*/ 0 h 4456927"/>
                <a:gd name="connsiteX2" fmla="*/ 1047801 w 4456927"/>
                <a:gd name="connsiteY2" fmla="*/ 1668441 h 4456927"/>
                <a:gd name="connsiteX3" fmla="*/ 1047801 w 4456927"/>
                <a:gd name="connsiteY3" fmla="*/ 1668441 h 4456927"/>
                <a:gd name="connsiteX4" fmla="*/ 551186 w 4456927"/>
                <a:gd name="connsiteY4" fmla="*/ 2640277 h 4456927"/>
                <a:gd name="connsiteX5" fmla="*/ 0 w 4456927"/>
                <a:gd name="connsiteY5" fmla="*/ 3504212 h 4456927"/>
                <a:gd name="connsiteX6" fmla="*/ 952716 w 4456927"/>
                <a:gd name="connsiteY6" fmla="*/ 4456928 h 4456927"/>
                <a:gd name="connsiteX7" fmla="*/ 1816547 w 4456927"/>
                <a:gd name="connsiteY7" fmla="*/ 3905845 h 4456927"/>
                <a:gd name="connsiteX8" fmla="*/ 2788487 w 4456927"/>
                <a:gd name="connsiteY8" fmla="*/ 3409126 h 4456927"/>
                <a:gd name="connsiteX9" fmla="*/ 2788487 w 4456927"/>
                <a:gd name="connsiteY9" fmla="*/ 3409126 h 4456927"/>
                <a:gd name="connsiteX10" fmla="*/ 4456928 w 4456927"/>
                <a:gd name="connsiteY10" fmla="*/ 1704718 h 445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6927" h="4456927">
                  <a:moveTo>
                    <a:pt x="4456824" y="1704718"/>
                  </a:moveTo>
                  <a:cubicBezTo>
                    <a:pt x="4456824" y="763165"/>
                    <a:pt x="3693556" y="0"/>
                    <a:pt x="2752106" y="0"/>
                  </a:cubicBezTo>
                  <a:cubicBezTo>
                    <a:pt x="1810656" y="0"/>
                    <a:pt x="1067128" y="743734"/>
                    <a:pt x="1047801" y="1668441"/>
                  </a:cubicBezTo>
                  <a:lnTo>
                    <a:pt x="1047801" y="1668441"/>
                  </a:lnTo>
                  <a:cubicBezTo>
                    <a:pt x="1032918" y="2368353"/>
                    <a:pt x="905690" y="2475221"/>
                    <a:pt x="551186" y="2640277"/>
                  </a:cubicBezTo>
                  <a:cubicBezTo>
                    <a:pt x="225725" y="2791794"/>
                    <a:pt x="0" y="3121596"/>
                    <a:pt x="0" y="3504212"/>
                  </a:cubicBezTo>
                  <a:cubicBezTo>
                    <a:pt x="0" y="4030386"/>
                    <a:pt x="426541" y="4456928"/>
                    <a:pt x="952716" y="4456928"/>
                  </a:cubicBezTo>
                  <a:cubicBezTo>
                    <a:pt x="1335331" y="4456928"/>
                    <a:pt x="1665030" y="4231306"/>
                    <a:pt x="1816547" y="3905845"/>
                  </a:cubicBezTo>
                  <a:cubicBezTo>
                    <a:pt x="1981603" y="3551238"/>
                    <a:pt x="2088471" y="3424113"/>
                    <a:pt x="2788487" y="3409126"/>
                  </a:cubicBezTo>
                  <a:lnTo>
                    <a:pt x="2788487" y="3409126"/>
                  </a:lnTo>
                  <a:cubicBezTo>
                    <a:pt x="3713193" y="3389696"/>
                    <a:pt x="4456928" y="2634179"/>
                    <a:pt x="4456928" y="170471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6" name="Freihandform 68">
              <a:extLst>
                <a:ext uri="{FF2B5EF4-FFF2-40B4-BE49-F238E27FC236}">
                  <a16:creationId xmlns:a16="http://schemas.microsoft.com/office/drawing/2014/main" id="{B5918D94-531E-621D-3BA9-1F963FA6D74A}"/>
                </a:ext>
              </a:extLst>
            </p:cNvPr>
            <p:cNvSpPr/>
            <p:nvPr/>
          </p:nvSpPr>
          <p:spPr>
            <a:xfrm rot="4060450">
              <a:off x="13723638" y="-1736316"/>
              <a:ext cx="4144902" cy="4145005"/>
            </a:xfrm>
            <a:custGeom>
              <a:avLst/>
              <a:gdLst>
                <a:gd name="connsiteX0" fmla="*/ 4144902 w 4144902"/>
                <a:gd name="connsiteY0" fmla="*/ 1585448 h 4145005"/>
                <a:gd name="connsiteX1" fmla="*/ 2559455 w 4144902"/>
                <a:gd name="connsiteY1" fmla="*/ 0 h 4145005"/>
                <a:gd name="connsiteX2" fmla="*/ 974420 w 4144902"/>
                <a:gd name="connsiteY2" fmla="*/ 1551755 h 4145005"/>
                <a:gd name="connsiteX3" fmla="*/ 974420 w 4144902"/>
                <a:gd name="connsiteY3" fmla="*/ 1551755 h 4145005"/>
                <a:gd name="connsiteX4" fmla="*/ 512532 w 4144902"/>
                <a:gd name="connsiteY4" fmla="*/ 2455584 h 4145005"/>
                <a:gd name="connsiteX5" fmla="*/ 0 w 4144902"/>
                <a:gd name="connsiteY5" fmla="*/ 3259057 h 4145005"/>
                <a:gd name="connsiteX6" fmla="*/ 885949 w 4144902"/>
                <a:gd name="connsiteY6" fmla="*/ 4145006 h 4145005"/>
                <a:gd name="connsiteX7" fmla="*/ 1689319 w 4144902"/>
                <a:gd name="connsiteY7" fmla="*/ 3632474 h 4145005"/>
                <a:gd name="connsiteX8" fmla="*/ 2593251 w 4144902"/>
                <a:gd name="connsiteY8" fmla="*/ 3170586 h 4145005"/>
                <a:gd name="connsiteX9" fmla="*/ 2593251 w 4144902"/>
                <a:gd name="connsiteY9" fmla="*/ 3170586 h 4145005"/>
                <a:gd name="connsiteX10" fmla="*/ 4144902 w 4144902"/>
                <a:gd name="connsiteY10" fmla="*/ 1585448 h 414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4902" h="4145005">
                  <a:moveTo>
                    <a:pt x="4144902" y="1585448"/>
                  </a:moveTo>
                  <a:cubicBezTo>
                    <a:pt x="4144902" y="709834"/>
                    <a:pt x="3435068" y="0"/>
                    <a:pt x="2559455" y="0"/>
                  </a:cubicBezTo>
                  <a:cubicBezTo>
                    <a:pt x="1683841" y="0"/>
                    <a:pt x="992403" y="691644"/>
                    <a:pt x="974420" y="1551755"/>
                  </a:cubicBezTo>
                  <a:lnTo>
                    <a:pt x="974420" y="1551755"/>
                  </a:lnTo>
                  <a:cubicBezTo>
                    <a:pt x="960571" y="2202677"/>
                    <a:pt x="842334" y="2302103"/>
                    <a:pt x="512532" y="2455584"/>
                  </a:cubicBezTo>
                  <a:cubicBezTo>
                    <a:pt x="209912" y="2596456"/>
                    <a:pt x="0" y="2903210"/>
                    <a:pt x="0" y="3259057"/>
                  </a:cubicBezTo>
                  <a:cubicBezTo>
                    <a:pt x="0" y="3748334"/>
                    <a:pt x="396672" y="4145006"/>
                    <a:pt x="885949" y="4145006"/>
                  </a:cubicBezTo>
                  <a:cubicBezTo>
                    <a:pt x="1241796" y="4145006"/>
                    <a:pt x="1548447" y="3935094"/>
                    <a:pt x="1689319" y="3632474"/>
                  </a:cubicBezTo>
                  <a:cubicBezTo>
                    <a:pt x="1842799" y="3302672"/>
                    <a:pt x="1942225" y="3184435"/>
                    <a:pt x="2593251" y="3170586"/>
                  </a:cubicBezTo>
                  <a:lnTo>
                    <a:pt x="2593251" y="3170586"/>
                  </a:lnTo>
                  <a:cubicBezTo>
                    <a:pt x="3453258" y="3152603"/>
                    <a:pt x="4144902" y="2449796"/>
                    <a:pt x="4144902" y="158544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7" name="Freihandform 69">
              <a:extLst>
                <a:ext uri="{FF2B5EF4-FFF2-40B4-BE49-F238E27FC236}">
                  <a16:creationId xmlns:a16="http://schemas.microsoft.com/office/drawing/2014/main" id="{6B53F95A-1785-44E8-C796-53C656404E25}"/>
                </a:ext>
              </a:extLst>
            </p:cNvPr>
            <p:cNvSpPr/>
            <p:nvPr/>
          </p:nvSpPr>
          <p:spPr>
            <a:xfrm rot="4060450">
              <a:off x="13879566" y="-1580308"/>
              <a:ext cx="3833084" cy="3833084"/>
            </a:xfrm>
            <a:custGeom>
              <a:avLst/>
              <a:gdLst>
                <a:gd name="connsiteX0" fmla="*/ 3832981 w 3833084"/>
                <a:gd name="connsiteY0" fmla="*/ 1466178 h 3833084"/>
                <a:gd name="connsiteX1" fmla="*/ 2366803 w 3833084"/>
                <a:gd name="connsiteY1" fmla="*/ 0 h 3833084"/>
                <a:gd name="connsiteX2" fmla="*/ 901039 w 3833084"/>
                <a:gd name="connsiteY2" fmla="*/ 1434965 h 3833084"/>
                <a:gd name="connsiteX3" fmla="*/ 901039 w 3833084"/>
                <a:gd name="connsiteY3" fmla="*/ 1434965 h 3833084"/>
                <a:gd name="connsiteX4" fmla="*/ 473981 w 3833084"/>
                <a:gd name="connsiteY4" fmla="*/ 2270787 h 3833084"/>
                <a:gd name="connsiteX5" fmla="*/ 0 w 3833084"/>
                <a:gd name="connsiteY5" fmla="*/ 3013798 h 3833084"/>
                <a:gd name="connsiteX6" fmla="*/ 819286 w 3833084"/>
                <a:gd name="connsiteY6" fmla="*/ 3833084 h 3833084"/>
                <a:gd name="connsiteX7" fmla="*/ 1562193 w 3833084"/>
                <a:gd name="connsiteY7" fmla="*/ 3359206 h 3833084"/>
                <a:gd name="connsiteX8" fmla="*/ 2398119 w 3833084"/>
                <a:gd name="connsiteY8" fmla="*/ 2932045 h 3833084"/>
                <a:gd name="connsiteX9" fmla="*/ 2398119 w 3833084"/>
                <a:gd name="connsiteY9" fmla="*/ 2932045 h 3833084"/>
                <a:gd name="connsiteX10" fmla="*/ 3833084 w 3833084"/>
                <a:gd name="connsiteY10" fmla="*/ 1466281 h 38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084" h="3833084">
                  <a:moveTo>
                    <a:pt x="3832981" y="1466178"/>
                  </a:moveTo>
                  <a:cubicBezTo>
                    <a:pt x="3832981" y="656504"/>
                    <a:pt x="3176580" y="0"/>
                    <a:pt x="2366803" y="0"/>
                  </a:cubicBezTo>
                  <a:cubicBezTo>
                    <a:pt x="1557026" y="0"/>
                    <a:pt x="917679" y="639657"/>
                    <a:pt x="901039" y="1434965"/>
                  </a:cubicBezTo>
                  <a:lnTo>
                    <a:pt x="901039" y="1434965"/>
                  </a:lnTo>
                  <a:cubicBezTo>
                    <a:pt x="888223" y="2036897"/>
                    <a:pt x="778875" y="2128883"/>
                    <a:pt x="473981" y="2270787"/>
                  </a:cubicBezTo>
                  <a:cubicBezTo>
                    <a:pt x="194099" y="2401117"/>
                    <a:pt x="0" y="2684720"/>
                    <a:pt x="0" y="3013798"/>
                  </a:cubicBezTo>
                  <a:cubicBezTo>
                    <a:pt x="0" y="3466281"/>
                    <a:pt x="366803" y="3833084"/>
                    <a:pt x="819286" y="3833084"/>
                  </a:cubicBezTo>
                  <a:cubicBezTo>
                    <a:pt x="1148365" y="3833084"/>
                    <a:pt x="1431968" y="3638985"/>
                    <a:pt x="1562193" y="3359206"/>
                  </a:cubicBezTo>
                  <a:cubicBezTo>
                    <a:pt x="1704098" y="3054210"/>
                    <a:pt x="1796083" y="2944861"/>
                    <a:pt x="2398119" y="2932045"/>
                  </a:cubicBezTo>
                  <a:lnTo>
                    <a:pt x="2398119" y="2932045"/>
                  </a:lnTo>
                  <a:cubicBezTo>
                    <a:pt x="3193427" y="2915405"/>
                    <a:pt x="3833084" y="2265516"/>
                    <a:pt x="3833084" y="14662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8" name="Freihandform 70">
              <a:extLst>
                <a:ext uri="{FF2B5EF4-FFF2-40B4-BE49-F238E27FC236}">
                  <a16:creationId xmlns:a16="http://schemas.microsoft.com/office/drawing/2014/main" id="{89A679A0-7BB6-4190-7651-71DA49C8A26B}"/>
                </a:ext>
              </a:extLst>
            </p:cNvPr>
            <p:cNvSpPr/>
            <p:nvPr/>
          </p:nvSpPr>
          <p:spPr>
            <a:xfrm rot="4060450">
              <a:off x="14035431" y="-1424307"/>
              <a:ext cx="3521161" cy="3521161"/>
            </a:xfrm>
            <a:custGeom>
              <a:avLst/>
              <a:gdLst>
                <a:gd name="connsiteX0" fmla="*/ 3521059 w 3521161"/>
                <a:gd name="connsiteY0" fmla="*/ 1346804 h 3521161"/>
                <a:gd name="connsiteX1" fmla="*/ 2174255 w 3521161"/>
                <a:gd name="connsiteY1" fmla="*/ 0 h 3521161"/>
                <a:gd name="connsiteX2" fmla="*/ 827761 w 3521161"/>
                <a:gd name="connsiteY2" fmla="*/ 1318175 h 3521161"/>
                <a:gd name="connsiteX3" fmla="*/ 827761 w 3521161"/>
                <a:gd name="connsiteY3" fmla="*/ 1318175 h 3521161"/>
                <a:gd name="connsiteX4" fmla="*/ 435430 w 3521161"/>
                <a:gd name="connsiteY4" fmla="*/ 2085991 h 3521161"/>
                <a:gd name="connsiteX5" fmla="*/ 0 w 3521161"/>
                <a:gd name="connsiteY5" fmla="*/ 2768539 h 3521161"/>
                <a:gd name="connsiteX6" fmla="*/ 752623 w 3521161"/>
                <a:gd name="connsiteY6" fmla="*/ 3521162 h 3521161"/>
                <a:gd name="connsiteX7" fmla="*/ 1435068 w 3521161"/>
                <a:gd name="connsiteY7" fmla="*/ 3085836 h 3521161"/>
                <a:gd name="connsiteX8" fmla="*/ 2202987 w 3521161"/>
                <a:gd name="connsiteY8" fmla="*/ 2693401 h 3521161"/>
                <a:gd name="connsiteX9" fmla="*/ 2202987 w 3521161"/>
                <a:gd name="connsiteY9" fmla="*/ 2693401 h 3521161"/>
                <a:gd name="connsiteX10" fmla="*/ 3521162 w 3521161"/>
                <a:gd name="connsiteY10" fmla="*/ 1346907 h 352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1161" h="3521161">
                  <a:moveTo>
                    <a:pt x="3521059" y="1346804"/>
                  </a:moveTo>
                  <a:cubicBezTo>
                    <a:pt x="3521059" y="602966"/>
                    <a:pt x="2918093" y="0"/>
                    <a:pt x="2174255" y="0"/>
                  </a:cubicBezTo>
                  <a:cubicBezTo>
                    <a:pt x="1430417" y="0"/>
                    <a:pt x="843057" y="587567"/>
                    <a:pt x="827761" y="1318175"/>
                  </a:cubicBezTo>
                  <a:lnTo>
                    <a:pt x="827761" y="1318175"/>
                  </a:lnTo>
                  <a:cubicBezTo>
                    <a:pt x="815979" y="1871118"/>
                    <a:pt x="715519" y="1955558"/>
                    <a:pt x="435430" y="2085991"/>
                  </a:cubicBezTo>
                  <a:cubicBezTo>
                    <a:pt x="178285" y="2205675"/>
                    <a:pt x="0" y="2466229"/>
                    <a:pt x="0" y="2768539"/>
                  </a:cubicBezTo>
                  <a:cubicBezTo>
                    <a:pt x="0" y="3184229"/>
                    <a:pt x="336934" y="3521162"/>
                    <a:pt x="752623" y="3521162"/>
                  </a:cubicBezTo>
                  <a:cubicBezTo>
                    <a:pt x="1054933" y="3521162"/>
                    <a:pt x="1315385" y="3342877"/>
                    <a:pt x="1435068" y="3085836"/>
                  </a:cubicBezTo>
                  <a:cubicBezTo>
                    <a:pt x="1565501" y="2805644"/>
                    <a:pt x="1649941" y="2705183"/>
                    <a:pt x="2202987" y="2693401"/>
                  </a:cubicBezTo>
                  <a:lnTo>
                    <a:pt x="2202987" y="2693401"/>
                  </a:lnTo>
                  <a:cubicBezTo>
                    <a:pt x="2933596" y="2678105"/>
                    <a:pt x="3521162" y="2081133"/>
                    <a:pt x="3521162" y="134690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0" name="Freihandform 71">
              <a:extLst>
                <a:ext uri="{FF2B5EF4-FFF2-40B4-BE49-F238E27FC236}">
                  <a16:creationId xmlns:a16="http://schemas.microsoft.com/office/drawing/2014/main" id="{8390E71B-D85C-FDA8-D3A1-4A1F388BEC39}"/>
                </a:ext>
              </a:extLst>
            </p:cNvPr>
            <p:cNvSpPr/>
            <p:nvPr/>
          </p:nvSpPr>
          <p:spPr>
            <a:xfrm rot="4060450">
              <a:off x="14191520" y="-1268434"/>
              <a:ext cx="3209136" cy="3209240"/>
            </a:xfrm>
            <a:custGeom>
              <a:avLst/>
              <a:gdLst>
                <a:gd name="connsiteX0" fmla="*/ 3209137 w 3209136"/>
                <a:gd name="connsiteY0" fmla="*/ 1227533 h 3209240"/>
                <a:gd name="connsiteX1" fmla="*/ 1981603 w 3209136"/>
                <a:gd name="connsiteY1" fmla="*/ 0 h 3209240"/>
                <a:gd name="connsiteX2" fmla="*/ 754483 w 3209136"/>
                <a:gd name="connsiteY2" fmla="*/ 1201385 h 3209240"/>
                <a:gd name="connsiteX3" fmla="*/ 754483 w 3209136"/>
                <a:gd name="connsiteY3" fmla="*/ 1201385 h 3209240"/>
                <a:gd name="connsiteX4" fmla="*/ 396879 w 3209136"/>
                <a:gd name="connsiteY4" fmla="*/ 1901194 h 3209240"/>
                <a:gd name="connsiteX5" fmla="*/ 0 w 3209136"/>
                <a:gd name="connsiteY5" fmla="*/ 2523281 h 3209240"/>
                <a:gd name="connsiteX6" fmla="*/ 685959 w 3209136"/>
                <a:gd name="connsiteY6" fmla="*/ 3209240 h 3209240"/>
                <a:gd name="connsiteX7" fmla="*/ 1307943 w 3209136"/>
                <a:gd name="connsiteY7" fmla="*/ 2812465 h 3209240"/>
                <a:gd name="connsiteX8" fmla="*/ 2007751 w 3209136"/>
                <a:gd name="connsiteY8" fmla="*/ 2454860 h 3209240"/>
                <a:gd name="connsiteX9" fmla="*/ 2007751 w 3209136"/>
                <a:gd name="connsiteY9" fmla="*/ 2454860 h 3209240"/>
                <a:gd name="connsiteX10" fmla="*/ 3209137 w 3209136"/>
                <a:gd name="connsiteY10" fmla="*/ 1227637 h 32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9136" h="3209240">
                  <a:moveTo>
                    <a:pt x="3209137" y="1227533"/>
                  </a:moveTo>
                  <a:cubicBezTo>
                    <a:pt x="3209137" y="549636"/>
                    <a:pt x="2659604" y="0"/>
                    <a:pt x="1981603" y="0"/>
                  </a:cubicBezTo>
                  <a:cubicBezTo>
                    <a:pt x="1303602" y="0"/>
                    <a:pt x="768332" y="535476"/>
                    <a:pt x="754483" y="1201385"/>
                  </a:cubicBezTo>
                  <a:lnTo>
                    <a:pt x="754483" y="1201385"/>
                  </a:lnTo>
                  <a:cubicBezTo>
                    <a:pt x="743734" y="1705338"/>
                    <a:pt x="652163" y="1782337"/>
                    <a:pt x="396879" y="1901194"/>
                  </a:cubicBezTo>
                  <a:cubicBezTo>
                    <a:pt x="162576" y="2010336"/>
                    <a:pt x="0" y="2247739"/>
                    <a:pt x="0" y="2523281"/>
                  </a:cubicBezTo>
                  <a:cubicBezTo>
                    <a:pt x="0" y="2902072"/>
                    <a:pt x="307064" y="3209240"/>
                    <a:pt x="685959" y="3209240"/>
                  </a:cubicBezTo>
                  <a:cubicBezTo>
                    <a:pt x="961501" y="3209240"/>
                    <a:pt x="1198905" y="3046768"/>
                    <a:pt x="1307943" y="2812465"/>
                  </a:cubicBezTo>
                  <a:cubicBezTo>
                    <a:pt x="1426800" y="2557181"/>
                    <a:pt x="1503695" y="2465609"/>
                    <a:pt x="2007751" y="2454860"/>
                  </a:cubicBezTo>
                  <a:lnTo>
                    <a:pt x="2007751" y="2454860"/>
                  </a:lnTo>
                  <a:cubicBezTo>
                    <a:pt x="2673661" y="2440908"/>
                    <a:pt x="3209137" y="1896853"/>
                    <a:pt x="3209137" y="122763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5" name="Freihandform 72">
              <a:extLst>
                <a:ext uri="{FF2B5EF4-FFF2-40B4-BE49-F238E27FC236}">
                  <a16:creationId xmlns:a16="http://schemas.microsoft.com/office/drawing/2014/main" id="{E90A59E1-6BC6-69C3-DC52-32417FD09229}"/>
                </a:ext>
              </a:extLst>
            </p:cNvPr>
            <p:cNvSpPr/>
            <p:nvPr/>
          </p:nvSpPr>
          <p:spPr>
            <a:xfrm rot="4060450">
              <a:off x="14347512" y="-1112211"/>
              <a:ext cx="2897214" cy="2897214"/>
            </a:xfrm>
            <a:custGeom>
              <a:avLst/>
              <a:gdLst>
                <a:gd name="connsiteX0" fmla="*/ 2897008 w 2897214"/>
                <a:gd name="connsiteY0" fmla="*/ 1108160 h 2897214"/>
                <a:gd name="connsiteX1" fmla="*/ 1788848 w 2897214"/>
                <a:gd name="connsiteY1" fmla="*/ 0 h 2897214"/>
                <a:gd name="connsiteX2" fmla="*/ 680998 w 2897214"/>
                <a:gd name="connsiteY2" fmla="*/ 1084595 h 2897214"/>
                <a:gd name="connsiteX3" fmla="*/ 680998 w 2897214"/>
                <a:gd name="connsiteY3" fmla="*/ 1084595 h 2897214"/>
                <a:gd name="connsiteX4" fmla="*/ 358224 w 2897214"/>
                <a:gd name="connsiteY4" fmla="*/ 1716294 h 2897214"/>
                <a:gd name="connsiteX5" fmla="*/ 0 w 2897214"/>
                <a:gd name="connsiteY5" fmla="*/ 2277919 h 2897214"/>
                <a:gd name="connsiteX6" fmla="*/ 619296 w 2897214"/>
                <a:gd name="connsiteY6" fmla="*/ 2897215 h 2897214"/>
                <a:gd name="connsiteX7" fmla="*/ 1180818 w 2897214"/>
                <a:gd name="connsiteY7" fmla="*/ 2538991 h 2897214"/>
                <a:gd name="connsiteX8" fmla="*/ 1812620 w 2897214"/>
                <a:gd name="connsiteY8" fmla="*/ 2216113 h 2897214"/>
                <a:gd name="connsiteX9" fmla="*/ 1812620 w 2897214"/>
                <a:gd name="connsiteY9" fmla="*/ 2216113 h 2897214"/>
                <a:gd name="connsiteX10" fmla="*/ 2897215 w 2897214"/>
                <a:gd name="connsiteY10" fmla="*/ 1108160 h 2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7214" h="2897214">
                  <a:moveTo>
                    <a:pt x="2897008" y="1108160"/>
                  </a:moveTo>
                  <a:cubicBezTo>
                    <a:pt x="2897008" y="496098"/>
                    <a:pt x="2400910" y="0"/>
                    <a:pt x="1788848" y="0"/>
                  </a:cubicBezTo>
                  <a:cubicBezTo>
                    <a:pt x="1176787" y="0"/>
                    <a:pt x="693504" y="483489"/>
                    <a:pt x="680998" y="1084595"/>
                  </a:cubicBezTo>
                  <a:lnTo>
                    <a:pt x="680998" y="1084595"/>
                  </a:lnTo>
                  <a:cubicBezTo>
                    <a:pt x="671283" y="1539559"/>
                    <a:pt x="588600" y="1609116"/>
                    <a:pt x="358224" y="1716294"/>
                  </a:cubicBezTo>
                  <a:cubicBezTo>
                    <a:pt x="146659" y="1814790"/>
                    <a:pt x="0" y="2029146"/>
                    <a:pt x="0" y="2277919"/>
                  </a:cubicBezTo>
                  <a:cubicBezTo>
                    <a:pt x="0" y="2619916"/>
                    <a:pt x="277298" y="2897215"/>
                    <a:pt x="619296" y="2897215"/>
                  </a:cubicBezTo>
                  <a:cubicBezTo>
                    <a:pt x="867965" y="2897215"/>
                    <a:pt x="1082321" y="2750556"/>
                    <a:pt x="1180818" y="2538991"/>
                  </a:cubicBezTo>
                  <a:cubicBezTo>
                    <a:pt x="1288099" y="2308511"/>
                    <a:pt x="1357552" y="2225828"/>
                    <a:pt x="1812620" y="2216113"/>
                  </a:cubicBezTo>
                  <a:lnTo>
                    <a:pt x="1812620" y="2216113"/>
                  </a:lnTo>
                  <a:cubicBezTo>
                    <a:pt x="2413725" y="2203504"/>
                    <a:pt x="2897215" y="1712366"/>
                    <a:pt x="2897215" y="110816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6" name="Freihandform 73">
              <a:extLst>
                <a:ext uri="{FF2B5EF4-FFF2-40B4-BE49-F238E27FC236}">
                  <a16:creationId xmlns:a16="http://schemas.microsoft.com/office/drawing/2014/main" id="{D8CDD94D-8183-C907-4937-2EE0124182BF}"/>
                </a:ext>
              </a:extLst>
            </p:cNvPr>
            <p:cNvSpPr/>
            <p:nvPr/>
          </p:nvSpPr>
          <p:spPr>
            <a:xfrm rot="4060450">
              <a:off x="14503489" y="-956479"/>
              <a:ext cx="2585293" cy="2585293"/>
            </a:xfrm>
            <a:custGeom>
              <a:avLst/>
              <a:gdLst>
                <a:gd name="connsiteX0" fmla="*/ 2585190 w 2585293"/>
                <a:gd name="connsiteY0" fmla="*/ 988889 h 2585293"/>
                <a:gd name="connsiteX1" fmla="*/ 1596300 w 2585293"/>
                <a:gd name="connsiteY1" fmla="*/ 0 h 2585293"/>
                <a:gd name="connsiteX2" fmla="*/ 607720 w 2585293"/>
                <a:gd name="connsiteY2" fmla="*/ 967806 h 2585293"/>
                <a:gd name="connsiteX3" fmla="*/ 607720 w 2585293"/>
                <a:gd name="connsiteY3" fmla="*/ 967806 h 2585293"/>
                <a:gd name="connsiteX4" fmla="*/ 319673 w 2585293"/>
                <a:gd name="connsiteY4" fmla="*/ 1531497 h 2585293"/>
                <a:gd name="connsiteX5" fmla="*/ 0 w 2585293"/>
                <a:gd name="connsiteY5" fmla="*/ 2032660 h 2585293"/>
                <a:gd name="connsiteX6" fmla="*/ 552633 w 2585293"/>
                <a:gd name="connsiteY6" fmla="*/ 2585293 h 2585293"/>
                <a:gd name="connsiteX7" fmla="*/ 1053693 w 2585293"/>
                <a:gd name="connsiteY7" fmla="*/ 2265620 h 2585293"/>
                <a:gd name="connsiteX8" fmla="*/ 1617488 w 2585293"/>
                <a:gd name="connsiteY8" fmla="*/ 1977469 h 2585293"/>
                <a:gd name="connsiteX9" fmla="*/ 1617488 w 2585293"/>
                <a:gd name="connsiteY9" fmla="*/ 1977469 h 2585293"/>
                <a:gd name="connsiteX10" fmla="*/ 2585293 w 2585293"/>
                <a:gd name="connsiteY10" fmla="*/ 988786 h 258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93" h="2585293">
                  <a:moveTo>
                    <a:pt x="2585190" y="988889"/>
                  </a:moveTo>
                  <a:cubicBezTo>
                    <a:pt x="2585190" y="442768"/>
                    <a:pt x="2142422" y="0"/>
                    <a:pt x="1596300" y="0"/>
                  </a:cubicBezTo>
                  <a:cubicBezTo>
                    <a:pt x="1050178" y="0"/>
                    <a:pt x="618883" y="431399"/>
                    <a:pt x="607720" y="967806"/>
                  </a:cubicBezTo>
                  <a:lnTo>
                    <a:pt x="607720" y="967806"/>
                  </a:lnTo>
                  <a:cubicBezTo>
                    <a:pt x="599039" y="1373779"/>
                    <a:pt x="525347" y="1435791"/>
                    <a:pt x="319673" y="1531497"/>
                  </a:cubicBezTo>
                  <a:cubicBezTo>
                    <a:pt x="130949" y="1619348"/>
                    <a:pt x="0" y="1810656"/>
                    <a:pt x="0" y="2032660"/>
                  </a:cubicBezTo>
                  <a:cubicBezTo>
                    <a:pt x="0" y="2337864"/>
                    <a:pt x="247429" y="2585293"/>
                    <a:pt x="552633" y="2585293"/>
                  </a:cubicBezTo>
                  <a:cubicBezTo>
                    <a:pt x="774534" y="2585293"/>
                    <a:pt x="965842" y="2454343"/>
                    <a:pt x="1053693" y="2265620"/>
                  </a:cubicBezTo>
                  <a:cubicBezTo>
                    <a:pt x="1149398" y="2059945"/>
                    <a:pt x="1211410" y="1986151"/>
                    <a:pt x="1617488" y="1977469"/>
                  </a:cubicBezTo>
                  <a:lnTo>
                    <a:pt x="1617488" y="1977469"/>
                  </a:lnTo>
                  <a:cubicBezTo>
                    <a:pt x="2153894" y="1966203"/>
                    <a:pt x="2585293" y="1527880"/>
                    <a:pt x="2585293" y="98878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7" name="Freihandform 74">
              <a:extLst>
                <a:ext uri="{FF2B5EF4-FFF2-40B4-BE49-F238E27FC236}">
                  <a16:creationId xmlns:a16="http://schemas.microsoft.com/office/drawing/2014/main" id="{4ECA4C59-328E-FB30-99CB-A5649EE6F25D}"/>
                </a:ext>
              </a:extLst>
            </p:cNvPr>
            <p:cNvSpPr/>
            <p:nvPr/>
          </p:nvSpPr>
          <p:spPr>
            <a:xfrm rot="4060450">
              <a:off x="14659355" y="-800479"/>
              <a:ext cx="2273370" cy="2273370"/>
            </a:xfrm>
            <a:custGeom>
              <a:avLst/>
              <a:gdLst>
                <a:gd name="connsiteX0" fmla="*/ 2273268 w 2273370"/>
                <a:gd name="connsiteY0" fmla="*/ 869516 h 2273370"/>
                <a:gd name="connsiteX1" fmla="*/ 1403752 w 2273370"/>
                <a:gd name="connsiteY1" fmla="*/ 0 h 2273370"/>
                <a:gd name="connsiteX2" fmla="*/ 534443 w 2273370"/>
                <a:gd name="connsiteY2" fmla="*/ 851015 h 2273370"/>
                <a:gd name="connsiteX3" fmla="*/ 534443 w 2273370"/>
                <a:gd name="connsiteY3" fmla="*/ 851015 h 2273370"/>
                <a:gd name="connsiteX4" fmla="*/ 281122 w 2273370"/>
                <a:gd name="connsiteY4" fmla="*/ 1346701 h 2273370"/>
                <a:gd name="connsiteX5" fmla="*/ 0 w 2273370"/>
                <a:gd name="connsiteY5" fmla="*/ 1787401 h 2273370"/>
                <a:gd name="connsiteX6" fmla="*/ 485970 w 2273370"/>
                <a:gd name="connsiteY6" fmla="*/ 2273371 h 2273370"/>
                <a:gd name="connsiteX7" fmla="*/ 926567 w 2273370"/>
                <a:gd name="connsiteY7" fmla="*/ 1992248 h 2273370"/>
                <a:gd name="connsiteX8" fmla="*/ 1422355 w 2273370"/>
                <a:gd name="connsiteY8" fmla="*/ 1738928 h 2273370"/>
                <a:gd name="connsiteX9" fmla="*/ 1422355 w 2273370"/>
                <a:gd name="connsiteY9" fmla="*/ 1738928 h 2273370"/>
                <a:gd name="connsiteX10" fmla="*/ 2273371 w 2273370"/>
                <a:gd name="connsiteY10" fmla="*/ 869619 h 227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3370" h="2273370">
                  <a:moveTo>
                    <a:pt x="2273268" y="869516"/>
                  </a:moveTo>
                  <a:cubicBezTo>
                    <a:pt x="2273268" y="389231"/>
                    <a:pt x="1883934" y="0"/>
                    <a:pt x="1403752" y="0"/>
                  </a:cubicBezTo>
                  <a:cubicBezTo>
                    <a:pt x="923570" y="0"/>
                    <a:pt x="544261" y="379308"/>
                    <a:pt x="534443" y="851015"/>
                  </a:cubicBezTo>
                  <a:lnTo>
                    <a:pt x="534443" y="851015"/>
                  </a:lnTo>
                  <a:cubicBezTo>
                    <a:pt x="526795" y="1207999"/>
                    <a:pt x="461991" y="1262571"/>
                    <a:pt x="281122" y="1346701"/>
                  </a:cubicBezTo>
                  <a:cubicBezTo>
                    <a:pt x="115136" y="1424009"/>
                    <a:pt x="0" y="1592166"/>
                    <a:pt x="0" y="1787401"/>
                  </a:cubicBezTo>
                  <a:cubicBezTo>
                    <a:pt x="0" y="2055811"/>
                    <a:pt x="217560" y="2273371"/>
                    <a:pt x="485970" y="2273371"/>
                  </a:cubicBezTo>
                  <a:cubicBezTo>
                    <a:pt x="681102" y="2273371"/>
                    <a:pt x="849361" y="2158235"/>
                    <a:pt x="926567" y="1992248"/>
                  </a:cubicBezTo>
                  <a:cubicBezTo>
                    <a:pt x="1010697" y="1811379"/>
                    <a:pt x="1065268" y="1746473"/>
                    <a:pt x="1422355" y="1738928"/>
                  </a:cubicBezTo>
                  <a:lnTo>
                    <a:pt x="1422355" y="1738928"/>
                  </a:lnTo>
                  <a:cubicBezTo>
                    <a:pt x="1894062" y="1729006"/>
                    <a:pt x="2273371" y="1343600"/>
                    <a:pt x="2273371" y="86961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8" name="Freihandform 75">
              <a:extLst>
                <a:ext uri="{FF2B5EF4-FFF2-40B4-BE49-F238E27FC236}">
                  <a16:creationId xmlns:a16="http://schemas.microsoft.com/office/drawing/2014/main" id="{10C881B1-4C9A-1A76-8CCE-3B3C623647D3}"/>
                </a:ext>
              </a:extLst>
            </p:cNvPr>
            <p:cNvSpPr/>
            <p:nvPr/>
          </p:nvSpPr>
          <p:spPr>
            <a:xfrm rot="4060450">
              <a:off x="14815325" y="-644582"/>
              <a:ext cx="1961449" cy="1961345"/>
            </a:xfrm>
            <a:custGeom>
              <a:avLst/>
              <a:gdLst>
                <a:gd name="connsiteX0" fmla="*/ 1961449 w 1961449"/>
                <a:gd name="connsiteY0" fmla="*/ 750245 h 1961345"/>
                <a:gd name="connsiteX1" fmla="*/ 1211204 w 1961449"/>
                <a:gd name="connsiteY1" fmla="*/ 0 h 1961345"/>
                <a:gd name="connsiteX2" fmla="*/ 461165 w 1961449"/>
                <a:gd name="connsiteY2" fmla="*/ 734225 h 1961345"/>
                <a:gd name="connsiteX3" fmla="*/ 461165 w 1961449"/>
                <a:gd name="connsiteY3" fmla="*/ 734225 h 1961345"/>
                <a:gd name="connsiteX4" fmla="*/ 242571 w 1961449"/>
                <a:gd name="connsiteY4" fmla="*/ 1161904 h 1961345"/>
                <a:gd name="connsiteX5" fmla="*/ 0 w 1961449"/>
                <a:gd name="connsiteY5" fmla="*/ 1542143 h 1961345"/>
                <a:gd name="connsiteX6" fmla="*/ 419203 w 1961449"/>
                <a:gd name="connsiteY6" fmla="*/ 1961346 h 1961345"/>
                <a:gd name="connsiteX7" fmla="*/ 799339 w 1961449"/>
                <a:gd name="connsiteY7" fmla="*/ 1718878 h 1961345"/>
                <a:gd name="connsiteX8" fmla="*/ 1227120 w 1961449"/>
                <a:gd name="connsiteY8" fmla="*/ 1500284 h 1961345"/>
                <a:gd name="connsiteX9" fmla="*/ 1227120 w 1961449"/>
                <a:gd name="connsiteY9" fmla="*/ 1500284 h 1961345"/>
                <a:gd name="connsiteX10" fmla="*/ 1961346 w 1961449"/>
                <a:gd name="connsiteY10" fmla="*/ 750245 h 196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1449" h="1961345">
                  <a:moveTo>
                    <a:pt x="1961449" y="750245"/>
                  </a:moveTo>
                  <a:cubicBezTo>
                    <a:pt x="1961449" y="335900"/>
                    <a:pt x="1625550" y="0"/>
                    <a:pt x="1211204" y="0"/>
                  </a:cubicBezTo>
                  <a:cubicBezTo>
                    <a:pt x="796858" y="0"/>
                    <a:pt x="469640" y="327321"/>
                    <a:pt x="461165" y="734225"/>
                  </a:cubicBezTo>
                  <a:lnTo>
                    <a:pt x="461165" y="734225"/>
                  </a:lnTo>
                  <a:cubicBezTo>
                    <a:pt x="454550" y="1042220"/>
                    <a:pt x="398636" y="1089246"/>
                    <a:pt x="242571" y="1161904"/>
                  </a:cubicBezTo>
                  <a:cubicBezTo>
                    <a:pt x="99323" y="1228567"/>
                    <a:pt x="0" y="1373676"/>
                    <a:pt x="0" y="1542143"/>
                  </a:cubicBezTo>
                  <a:cubicBezTo>
                    <a:pt x="0" y="1773655"/>
                    <a:pt x="187691" y="1961346"/>
                    <a:pt x="419203" y="1961346"/>
                  </a:cubicBezTo>
                  <a:cubicBezTo>
                    <a:pt x="587566" y="1961346"/>
                    <a:pt x="732676" y="1862023"/>
                    <a:pt x="799339" y="1718878"/>
                  </a:cubicBezTo>
                  <a:cubicBezTo>
                    <a:pt x="871996" y="1562814"/>
                    <a:pt x="919022" y="1506899"/>
                    <a:pt x="1227120" y="1500284"/>
                  </a:cubicBezTo>
                  <a:lnTo>
                    <a:pt x="1227120" y="1500284"/>
                  </a:lnTo>
                  <a:cubicBezTo>
                    <a:pt x="1634127" y="1491706"/>
                    <a:pt x="1961346" y="1159216"/>
                    <a:pt x="1961346" y="75024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9" name="Freihandform 76">
              <a:extLst>
                <a:ext uri="{FF2B5EF4-FFF2-40B4-BE49-F238E27FC236}">
                  <a16:creationId xmlns:a16="http://schemas.microsoft.com/office/drawing/2014/main" id="{6128346E-94FD-6064-D0A1-0A7F08580FA9}"/>
                </a:ext>
              </a:extLst>
            </p:cNvPr>
            <p:cNvSpPr/>
            <p:nvPr/>
          </p:nvSpPr>
          <p:spPr>
            <a:xfrm rot="4060450">
              <a:off x="14971357" y="-488574"/>
              <a:ext cx="1649423" cy="1649423"/>
            </a:xfrm>
            <a:custGeom>
              <a:avLst/>
              <a:gdLst>
                <a:gd name="connsiteX0" fmla="*/ 1649424 w 1649423"/>
                <a:gd name="connsiteY0" fmla="*/ 630872 h 1649423"/>
                <a:gd name="connsiteX1" fmla="*/ 1018552 w 1649423"/>
                <a:gd name="connsiteY1" fmla="*/ 0 h 1649423"/>
                <a:gd name="connsiteX2" fmla="*/ 387783 w 1649423"/>
                <a:gd name="connsiteY2" fmla="*/ 617436 h 1649423"/>
                <a:gd name="connsiteX3" fmla="*/ 387783 w 1649423"/>
                <a:gd name="connsiteY3" fmla="*/ 617436 h 1649423"/>
                <a:gd name="connsiteX4" fmla="*/ 204020 w 1649423"/>
                <a:gd name="connsiteY4" fmla="*/ 977107 h 1649423"/>
                <a:gd name="connsiteX5" fmla="*/ 0 w 1649423"/>
                <a:gd name="connsiteY5" fmla="*/ 1296884 h 1649423"/>
                <a:gd name="connsiteX6" fmla="*/ 352540 w 1649423"/>
                <a:gd name="connsiteY6" fmla="*/ 1649424 h 1649423"/>
                <a:gd name="connsiteX7" fmla="*/ 672213 w 1649423"/>
                <a:gd name="connsiteY7" fmla="*/ 1445507 h 1649423"/>
                <a:gd name="connsiteX8" fmla="*/ 1031885 w 1649423"/>
                <a:gd name="connsiteY8" fmla="*/ 1261640 h 1649423"/>
                <a:gd name="connsiteX9" fmla="*/ 1031885 w 1649423"/>
                <a:gd name="connsiteY9" fmla="*/ 1261640 h 1649423"/>
                <a:gd name="connsiteX10" fmla="*/ 1649320 w 1649423"/>
                <a:gd name="connsiteY10" fmla="*/ 630872 h 164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9423" h="1649423">
                  <a:moveTo>
                    <a:pt x="1649424" y="630872"/>
                  </a:moveTo>
                  <a:cubicBezTo>
                    <a:pt x="1649424" y="282466"/>
                    <a:pt x="1366958" y="0"/>
                    <a:pt x="1018552" y="0"/>
                  </a:cubicBezTo>
                  <a:cubicBezTo>
                    <a:pt x="670146" y="0"/>
                    <a:pt x="394915" y="275231"/>
                    <a:pt x="387783" y="617436"/>
                  </a:cubicBezTo>
                  <a:lnTo>
                    <a:pt x="387783" y="617436"/>
                  </a:lnTo>
                  <a:cubicBezTo>
                    <a:pt x="382306" y="876441"/>
                    <a:pt x="335177" y="916025"/>
                    <a:pt x="204020" y="977107"/>
                  </a:cubicBezTo>
                  <a:cubicBezTo>
                    <a:pt x="83613" y="1033228"/>
                    <a:pt x="0" y="1155186"/>
                    <a:pt x="0" y="1296884"/>
                  </a:cubicBezTo>
                  <a:cubicBezTo>
                    <a:pt x="0" y="1491602"/>
                    <a:pt x="157821" y="1649424"/>
                    <a:pt x="352540" y="1649424"/>
                  </a:cubicBezTo>
                  <a:cubicBezTo>
                    <a:pt x="494134" y="1649424"/>
                    <a:pt x="616196" y="1565914"/>
                    <a:pt x="672213" y="1445507"/>
                  </a:cubicBezTo>
                  <a:cubicBezTo>
                    <a:pt x="733295" y="1314247"/>
                    <a:pt x="772880" y="1267222"/>
                    <a:pt x="1031885" y="1261640"/>
                  </a:cubicBezTo>
                  <a:lnTo>
                    <a:pt x="1031885" y="1261640"/>
                  </a:lnTo>
                  <a:cubicBezTo>
                    <a:pt x="1374089" y="1254509"/>
                    <a:pt x="1649320" y="974833"/>
                    <a:pt x="1649320" y="63087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0" name="Freihandform 77">
              <a:extLst>
                <a:ext uri="{FF2B5EF4-FFF2-40B4-BE49-F238E27FC236}">
                  <a16:creationId xmlns:a16="http://schemas.microsoft.com/office/drawing/2014/main" id="{9A8D36D5-22D0-FABE-9BAD-A6AB46334CED}"/>
                </a:ext>
              </a:extLst>
            </p:cNvPr>
            <p:cNvSpPr/>
            <p:nvPr/>
          </p:nvSpPr>
          <p:spPr>
            <a:xfrm rot="4060450">
              <a:off x="15127318" y="-332613"/>
              <a:ext cx="1337501" cy="1337501"/>
            </a:xfrm>
            <a:custGeom>
              <a:avLst/>
              <a:gdLst>
                <a:gd name="connsiteX0" fmla="*/ 1337502 w 1337501"/>
                <a:gd name="connsiteY0" fmla="*/ 511602 h 1337501"/>
                <a:gd name="connsiteX1" fmla="*/ 825900 w 1337501"/>
                <a:gd name="connsiteY1" fmla="*/ 0 h 1337501"/>
                <a:gd name="connsiteX2" fmla="*/ 314402 w 1337501"/>
                <a:gd name="connsiteY2" fmla="*/ 500749 h 1337501"/>
                <a:gd name="connsiteX3" fmla="*/ 314402 w 1337501"/>
                <a:gd name="connsiteY3" fmla="*/ 500749 h 1337501"/>
                <a:gd name="connsiteX4" fmla="*/ 165366 w 1337501"/>
                <a:gd name="connsiteY4" fmla="*/ 792414 h 1337501"/>
                <a:gd name="connsiteX5" fmla="*/ 0 w 1337501"/>
                <a:gd name="connsiteY5" fmla="*/ 1051625 h 1337501"/>
                <a:gd name="connsiteX6" fmla="*/ 285876 w 1337501"/>
                <a:gd name="connsiteY6" fmla="*/ 1337502 h 1337501"/>
                <a:gd name="connsiteX7" fmla="*/ 545088 w 1337501"/>
                <a:gd name="connsiteY7" fmla="*/ 1172136 h 1337501"/>
                <a:gd name="connsiteX8" fmla="*/ 836753 w 1337501"/>
                <a:gd name="connsiteY8" fmla="*/ 1023100 h 1337501"/>
                <a:gd name="connsiteX9" fmla="*/ 836753 w 1337501"/>
                <a:gd name="connsiteY9" fmla="*/ 1023100 h 1337501"/>
                <a:gd name="connsiteX10" fmla="*/ 1337502 w 1337501"/>
                <a:gd name="connsiteY10" fmla="*/ 511602 h 133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501" h="1337501">
                  <a:moveTo>
                    <a:pt x="1337502" y="511602"/>
                  </a:moveTo>
                  <a:cubicBezTo>
                    <a:pt x="1337502" y="229032"/>
                    <a:pt x="1108470" y="0"/>
                    <a:pt x="825900" y="0"/>
                  </a:cubicBezTo>
                  <a:cubicBezTo>
                    <a:pt x="543331" y="0"/>
                    <a:pt x="320293" y="223141"/>
                    <a:pt x="314402" y="500749"/>
                  </a:cubicBezTo>
                  <a:lnTo>
                    <a:pt x="314402" y="500749"/>
                  </a:lnTo>
                  <a:cubicBezTo>
                    <a:pt x="309958" y="710765"/>
                    <a:pt x="271717" y="742907"/>
                    <a:pt x="165366" y="792414"/>
                  </a:cubicBezTo>
                  <a:cubicBezTo>
                    <a:pt x="67697" y="837890"/>
                    <a:pt x="0" y="936799"/>
                    <a:pt x="0" y="1051625"/>
                  </a:cubicBezTo>
                  <a:cubicBezTo>
                    <a:pt x="0" y="1209550"/>
                    <a:pt x="127952" y="1337502"/>
                    <a:pt x="285876" y="1337502"/>
                  </a:cubicBezTo>
                  <a:cubicBezTo>
                    <a:pt x="400703" y="1337502"/>
                    <a:pt x="499613" y="1269805"/>
                    <a:pt x="545088" y="1172136"/>
                  </a:cubicBezTo>
                  <a:cubicBezTo>
                    <a:pt x="594595" y="1065681"/>
                    <a:pt x="626738" y="1027544"/>
                    <a:pt x="836753" y="1023100"/>
                  </a:cubicBezTo>
                  <a:lnTo>
                    <a:pt x="836753" y="1023100"/>
                  </a:lnTo>
                  <a:cubicBezTo>
                    <a:pt x="1114258" y="1017312"/>
                    <a:pt x="1337502" y="790553"/>
                    <a:pt x="1337502" y="5116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1" name="Freihandform 78">
              <a:extLst>
                <a:ext uri="{FF2B5EF4-FFF2-40B4-BE49-F238E27FC236}">
                  <a16:creationId xmlns:a16="http://schemas.microsoft.com/office/drawing/2014/main" id="{F5C67D03-DBCF-B992-82CD-708B416255C4}"/>
                </a:ext>
              </a:extLst>
            </p:cNvPr>
            <p:cNvSpPr/>
            <p:nvPr/>
          </p:nvSpPr>
          <p:spPr>
            <a:xfrm rot="4060450">
              <a:off x="15283222" y="-176517"/>
              <a:ext cx="1025580" cy="1025580"/>
            </a:xfrm>
            <a:custGeom>
              <a:avLst/>
              <a:gdLst>
                <a:gd name="connsiteX0" fmla="*/ 1025477 w 1025580"/>
                <a:gd name="connsiteY0" fmla="*/ 392228 h 1025580"/>
                <a:gd name="connsiteX1" fmla="*/ 633249 w 1025580"/>
                <a:gd name="connsiteY1" fmla="*/ 0 h 1025580"/>
                <a:gd name="connsiteX2" fmla="*/ 241125 w 1025580"/>
                <a:gd name="connsiteY2" fmla="*/ 383960 h 1025580"/>
                <a:gd name="connsiteX3" fmla="*/ 241125 w 1025580"/>
                <a:gd name="connsiteY3" fmla="*/ 383960 h 1025580"/>
                <a:gd name="connsiteX4" fmla="*/ 126815 w 1025580"/>
                <a:gd name="connsiteY4" fmla="*/ 607618 h 1025580"/>
                <a:gd name="connsiteX5" fmla="*/ 0 w 1025580"/>
                <a:gd name="connsiteY5" fmla="*/ 806367 h 1025580"/>
                <a:gd name="connsiteX6" fmla="*/ 219214 w 1025580"/>
                <a:gd name="connsiteY6" fmla="*/ 1025581 h 1025580"/>
                <a:gd name="connsiteX7" fmla="*/ 417963 w 1025580"/>
                <a:gd name="connsiteY7" fmla="*/ 898765 h 1025580"/>
                <a:gd name="connsiteX8" fmla="*/ 641621 w 1025580"/>
                <a:gd name="connsiteY8" fmla="*/ 784456 h 1025580"/>
                <a:gd name="connsiteX9" fmla="*/ 641621 w 1025580"/>
                <a:gd name="connsiteY9" fmla="*/ 784456 h 1025580"/>
                <a:gd name="connsiteX10" fmla="*/ 1025581 w 1025580"/>
                <a:gd name="connsiteY10" fmla="*/ 392228 h 102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580" h="1025580">
                  <a:moveTo>
                    <a:pt x="1025477" y="392228"/>
                  </a:moveTo>
                  <a:cubicBezTo>
                    <a:pt x="1025477" y="175599"/>
                    <a:pt x="849879" y="0"/>
                    <a:pt x="633249" y="0"/>
                  </a:cubicBezTo>
                  <a:cubicBezTo>
                    <a:pt x="416619" y="0"/>
                    <a:pt x="245569" y="171154"/>
                    <a:pt x="241125" y="383960"/>
                  </a:cubicBezTo>
                  <a:lnTo>
                    <a:pt x="241125" y="383960"/>
                  </a:lnTo>
                  <a:cubicBezTo>
                    <a:pt x="237714" y="544985"/>
                    <a:pt x="208465" y="569584"/>
                    <a:pt x="126815" y="607618"/>
                  </a:cubicBezTo>
                  <a:cubicBezTo>
                    <a:pt x="51884" y="642448"/>
                    <a:pt x="0" y="718413"/>
                    <a:pt x="0" y="806367"/>
                  </a:cubicBezTo>
                  <a:cubicBezTo>
                    <a:pt x="0" y="927394"/>
                    <a:pt x="98186" y="1025581"/>
                    <a:pt x="219214" y="1025581"/>
                  </a:cubicBezTo>
                  <a:cubicBezTo>
                    <a:pt x="307271" y="1025581"/>
                    <a:pt x="383133" y="973697"/>
                    <a:pt x="417963" y="898765"/>
                  </a:cubicBezTo>
                  <a:cubicBezTo>
                    <a:pt x="455894" y="817219"/>
                    <a:pt x="480493" y="787867"/>
                    <a:pt x="641621" y="784456"/>
                  </a:cubicBezTo>
                  <a:lnTo>
                    <a:pt x="641621" y="784456"/>
                  </a:lnTo>
                  <a:cubicBezTo>
                    <a:pt x="854427" y="780012"/>
                    <a:pt x="1025581" y="606171"/>
                    <a:pt x="1025581" y="39222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2" name="Freihandform 79">
              <a:extLst>
                <a:ext uri="{FF2B5EF4-FFF2-40B4-BE49-F238E27FC236}">
                  <a16:creationId xmlns:a16="http://schemas.microsoft.com/office/drawing/2014/main" id="{F77506CA-DABC-C610-598F-12CF3FFC87DD}"/>
                </a:ext>
              </a:extLst>
            </p:cNvPr>
            <p:cNvSpPr/>
            <p:nvPr/>
          </p:nvSpPr>
          <p:spPr>
            <a:xfrm rot="4060450">
              <a:off x="15439279" y="-20595"/>
              <a:ext cx="713658" cy="713658"/>
            </a:xfrm>
            <a:custGeom>
              <a:avLst/>
              <a:gdLst>
                <a:gd name="connsiteX0" fmla="*/ 713555 w 713658"/>
                <a:gd name="connsiteY0" fmla="*/ 272958 h 713658"/>
                <a:gd name="connsiteX1" fmla="*/ 440597 w 713658"/>
                <a:gd name="connsiteY1" fmla="*/ 0 h 713658"/>
                <a:gd name="connsiteX2" fmla="*/ 167743 w 713658"/>
                <a:gd name="connsiteY2" fmla="*/ 267170 h 713658"/>
                <a:gd name="connsiteX3" fmla="*/ 167743 w 713658"/>
                <a:gd name="connsiteY3" fmla="*/ 267170 h 713658"/>
                <a:gd name="connsiteX4" fmla="*/ 88264 w 713658"/>
                <a:gd name="connsiteY4" fmla="*/ 422821 h 713658"/>
                <a:gd name="connsiteX5" fmla="*/ 0 w 713658"/>
                <a:gd name="connsiteY5" fmla="*/ 561108 h 713658"/>
                <a:gd name="connsiteX6" fmla="*/ 152550 w 713658"/>
                <a:gd name="connsiteY6" fmla="*/ 713658 h 713658"/>
                <a:gd name="connsiteX7" fmla="*/ 290838 w 713658"/>
                <a:gd name="connsiteY7" fmla="*/ 625394 h 713658"/>
                <a:gd name="connsiteX8" fmla="*/ 446489 w 713658"/>
                <a:gd name="connsiteY8" fmla="*/ 545915 h 713658"/>
                <a:gd name="connsiteX9" fmla="*/ 446489 w 713658"/>
                <a:gd name="connsiteY9" fmla="*/ 545915 h 713658"/>
                <a:gd name="connsiteX10" fmla="*/ 713658 w 713658"/>
                <a:gd name="connsiteY10" fmla="*/ 273061 h 7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658" h="713658">
                  <a:moveTo>
                    <a:pt x="713555" y="272958"/>
                  </a:moveTo>
                  <a:cubicBezTo>
                    <a:pt x="713555" y="122164"/>
                    <a:pt x="591390" y="0"/>
                    <a:pt x="440597" y="0"/>
                  </a:cubicBezTo>
                  <a:cubicBezTo>
                    <a:pt x="289804" y="0"/>
                    <a:pt x="170844" y="119064"/>
                    <a:pt x="167743" y="267170"/>
                  </a:cubicBezTo>
                  <a:lnTo>
                    <a:pt x="167743" y="267170"/>
                  </a:lnTo>
                  <a:cubicBezTo>
                    <a:pt x="165366" y="379205"/>
                    <a:pt x="145005" y="396362"/>
                    <a:pt x="88264" y="422821"/>
                  </a:cubicBezTo>
                  <a:cubicBezTo>
                    <a:pt x="36174" y="447109"/>
                    <a:pt x="0" y="499922"/>
                    <a:pt x="0" y="561108"/>
                  </a:cubicBezTo>
                  <a:cubicBezTo>
                    <a:pt x="0" y="645341"/>
                    <a:pt x="68317" y="713658"/>
                    <a:pt x="152550" y="713658"/>
                  </a:cubicBezTo>
                  <a:cubicBezTo>
                    <a:pt x="213839" y="713658"/>
                    <a:pt x="266653" y="677484"/>
                    <a:pt x="290838" y="625394"/>
                  </a:cubicBezTo>
                  <a:cubicBezTo>
                    <a:pt x="317296" y="568653"/>
                    <a:pt x="334349" y="548292"/>
                    <a:pt x="446489" y="545915"/>
                  </a:cubicBezTo>
                  <a:lnTo>
                    <a:pt x="446489" y="545915"/>
                  </a:lnTo>
                  <a:cubicBezTo>
                    <a:pt x="594594" y="542815"/>
                    <a:pt x="713658" y="421787"/>
                    <a:pt x="713658" y="27306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3" name="Freihandform 80">
              <a:extLst>
                <a:ext uri="{FF2B5EF4-FFF2-40B4-BE49-F238E27FC236}">
                  <a16:creationId xmlns:a16="http://schemas.microsoft.com/office/drawing/2014/main" id="{54AEF3F7-F631-2C08-5EBE-7A9AA60A88F9}"/>
                </a:ext>
              </a:extLst>
            </p:cNvPr>
            <p:cNvSpPr/>
            <p:nvPr/>
          </p:nvSpPr>
          <p:spPr>
            <a:xfrm rot="4060450">
              <a:off x="15595249" y="135302"/>
              <a:ext cx="401736" cy="401632"/>
            </a:xfrm>
            <a:custGeom>
              <a:avLst/>
              <a:gdLst>
                <a:gd name="connsiteX0" fmla="*/ 401736 w 401736"/>
                <a:gd name="connsiteY0" fmla="*/ 153687 h 401632"/>
                <a:gd name="connsiteX1" fmla="*/ 248049 w 401736"/>
                <a:gd name="connsiteY1" fmla="*/ 0 h 401632"/>
                <a:gd name="connsiteX2" fmla="*/ 94465 w 401736"/>
                <a:gd name="connsiteY2" fmla="*/ 150380 h 401632"/>
                <a:gd name="connsiteX3" fmla="*/ 94465 w 401736"/>
                <a:gd name="connsiteY3" fmla="*/ 150380 h 401632"/>
                <a:gd name="connsiteX4" fmla="*/ 49713 w 401736"/>
                <a:gd name="connsiteY4" fmla="*/ 237920 h 401632"/>
                <a:gd name="connsiteX5" fmla="*/ 0 w 401736"/>
                <a:gd name="connsiteY5" fmla="*/ 315746 h 401632"/>
                <a:gd name="connsiteX6" fmla="*/ 85887 w 401736"/>
                <a:gd name="connsiteY6" fmla="*/ 401633 h 401632"/>
                <a:gd name="connsiteX7" fmla="*/ 163712 w 401736"/>
                <a:gd name="connsiteY7" fmla="*/ 351920 h 401632"/>
                <a:gd name="connsiteX8" fmla="*/ 251357 w 401736"/>
                <a:gd name="connsiteY8" fmla="*/ 307167 h 401632"/>
                <a:gd name="connsiteX9" fmla="*/ 251357 w 401736"/>
                <a:gd name="connsiteY9" fmla="*/ 307167 h 401632"/>
                <a:gd name="connsiteX10" fmla="*/ 401736 w 401736"/>
                <a:gd name="connsiteY10" fmla="*/ 153584 h 40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1736" h="401632">
                  <a:moveTo>
                    <a:pt x="401736" y="153687"/>
                  </a:moveTo>
                  <a:cubicBezTo>
                    <a:pt x="401736" y="68833"/>
                    <a:pt x="332902" y="0"/>
                    <a:pt x="248049" y="0"/>
                  </a:cubicBezTo>
                  <a:cubicBezTo>
                    <a:pt x="163195" y="0"/>
                    <a:pt x="96222" y="67077"/>
                    <a:pt x="94465" y="150380"/>
                  </a:cubicBezTo>
                  <a:lnTo>
                    <a:pt x="94465" y="150380"/>
                  </a:lnTo>
                  <a:cubicBezTo>
                    <a:pt x="93122" y="213425"/>
                    <a:pt x="81649" y="223141"/>
                    <a:pt x="49713" y="237920"/>
                  </a:cubicBezTo>
                  <a:cubicBezTo>
                    <a:pt x="20360" y="251563"/>
                    <a:pt x="0" y="281329"/>
                    <a:pt x="0" y="315746"/>
                  </a:cubicBezTo>
                  <a:cubicBezTo>
                    <a:pt x="0" y="363185"/>
                    <a:pt x="38447" y="401633"/>
                    <a:pt x="85887" y="401633"/>
                  </a:cubicBezTo>
                  <a:cubicBezTo>
                    <a:pt x="120407" y="401633"/>
                    <a:pt x="150069" y="381272"/>
                    <a:pt x="163712" y="351920"/>
                  </a:cubicBezTo>
                  <a:cubicBezTo>
                    <a:pt x="178595" y="319983"/>
                    <a:pt x="188207" y="308511"/>
                    <a:pt x="251357" y="307167"/>
                  </a:cubicBezTo>
                  <a:lnTo>
                    <a:pt x="251357" y="307167"/>
                  </a:lnTo>
                  <a:cubicBezTo>
                    <a:pt x="334660" y="305410"/>
                    <a:pt x="401736" y="237300"/>
                    <a:pt x="401736" y="15358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grpSp>
    </p:spTree>
    <p:extLst>
      <p:ext uri="{BB962C8B-B14F-4D97-AF65-F5344CB8AC3E}">
        <p14:creationId xmlns:p14="http://schemas.microsoft.com/office/powerpoint/2010/main" val="4265418814"/>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F46054D-1045-15AD-DCEE-8681D336D238}"/>
              </a:ext>
            </a:extLst>
          </p:cNvPr>
          <p:cNvSpPr>
            <a:spLocks noGrp="1"/>
          </p:cNvSpPr>
          <p:nvPr>
            <p:ph type="sldNum" sz="quarter" idx="4"/>
          </p:nvPr>
        </p:nvSpPr>
        <p:spPr/>
        <p:txBody>
          <a:bodyPr/>
          <a:lstStyle/>
          <a:p>
            <a:fld id="{FA573BCF-C0F1-4720-B5E7-944FE630E67D}" type="slidenum">
              <a:rPr lang="de-DE" smtClean="0"/>
              <a:pPr/>
              <a:t>108</a:t>
            </a:fld>
            <a:endParaRPr lang="de-DE" dirty="0"/>
          </a:p>
        </p:txBody>
      </p:sp>
      <p:sp>
        <p:nvSpPr>
          <p:cNvPr id="3" name="Fußzeilenplatzhalter 2">
            <a:extLst>
              <a:ext uri="{FF2B5EF4-FFF2-40B4-BE49-F238E27FC236}">
                <a16:creationId xmlns:a16="http://schemas.microsoft.com/office/drawing/2014/main" id="{4B9E9B82-28F0-9809-376A-1608FDEB0A10}"/>
              </a:ext>
            </a:extLst>
          </p:cNvPr>
          <p:cNvSpPr>
            <a:spLocks noGrp="1"/>
          </p:cNvSpPr>
          <p:nvPr>
            <p:ph type="ftr" sz="quarter" idx="3"/>
          </p:nvPr>
        </p:nvSpPr>
        <p:spPr/>
        <p:txBody>
          <a:bodyPr/>
          <a:lstStyle/>
          <a:p>
            <a:r>
              <a:rPr lang="en-US"/>
              <a:t>Layout Samples Route C – dark 001</a:t>
            </a:r>
            <a:endParaRPr lang="nl-NL" dirty="0"/>
          </a:p>
        </p:txBody>
      </p:sp>
      <p:sp>
        <p:nvSpPr>
          <p:cNvPr id="4" name="Datumsplatzhalter 3">
            <a:extLst>
              <a:ext uri="{FF2B5EF4-FFF2-40B4-BE49-F238E27FC236}">
                <a16:creationId xmlns:a16="http://schemas.microsoft.com/office/drawing/2014/main" id="{CE305031-6FBC-7189-DA97-06DABF760378}"/>
              </a:ext>
            </a:extLst>
          </p:cNvPr>
          <p:cNvSpPr>
            <a:spLocks noGrp="1"/>
          </p:cNvSpPr>
          <p:nvPr>
            <p:ph type="dt" sz="half" idx="2"/>
          </p:nvPr>
        </p:nvSpPr>
        <p:spPr/>
        <p:txBody>
          <a:bodyPr/>
          <a:lstStyle/>
          <a:p>
            <a:r>
              <a:rPr lang="de-DE"/>
              <a:t>Mai 2026</a:t>
            </a:r>
            <a:endParaRPr lang="de-DE" dirty="0"/>
          </a:p>
        </p:txBody>
      </p:sp>
      <p:sp>
        <p:nvSpPr>
          <p:cNvPr id="5" name="Inhaltsplatzhalter 4">
            <a:extLst>
              <a:ext uri="{FF2B5EF4-FFF2-40B4-BE49-F238E27FC236}">
                <a16:creationId xmlns:a16="http://schemas.microsoft.com/office/drawing/2014/main" id="{62CEF42C-99FE-60E2-1D74-B7F5B1AF46F3}"/>
              </a:ext>
            </a:extLst>
          </p:cNvPr>
          <p:cNvSpPr>
            <a:spLocks noGrp="1"/>
          </p:cNvSpPr>
          <p:nvPr>
            <p:ph sz="quarter" idx="15"/>
          </p:nvPr>
        </p:nvSpPr>
        <p:spPr/>
        <p:txBody>
          <a:bodyPr/>
          <a:lstStyle/>
          <a:p>
            <a:r>
              <a:rPr lang="de-DE" dirty="0" err="1"/>
              <a:t>first</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no</a:t>
            </a:r>
            <a:r>
              <a:rPr lang="de-DE" dirty="0"/>
              <a:t> </a:t>
            </a:r>
            <a:r>
              <a:rPr lang="de-DE" dirty="0" err="1"/>
              <a:t>bullet</a:t>
            </a:r>
            <a:endParaRPr lang="de-DE" dirty="0"/>
          </a:p>
          <a:p>
            <a:pPr lvl="1"/>
            <a:r>
              <a:rPr lang="de-DE" dirty="0" err="1"/>
              <a:t>second</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and after 3 pt, </a:t>
            </a:r>
            <a:br>
              <a:rPr lang="de-DE" dirty="0"/>
            </a:br>
            <a:r>
              <a:rPr lang="de-DE" dirty="0" err="1"/>
              <a:t>bullet</a:t>
            </a:r>
            <a:r>
              <a:rPr lang="de-DE" dirty="0"/>
              <a:t> </a:t>
            </a:r>
            <a:r>
              <a:rPr lang="de-DE" dirty="0" err="1"/>
              <a:t>coralred</a:t>
            </a:r>
            <a:r>
              <a:rPr lang="de-DE" dirty="0"/>
              <a:t> 2022 120%, </a:t>
            </a:r>
            <a:r>
              <a:rPr lang="de-DE" dirty="0" err="1"/>
              <a:t>indent</a:t>
            </a:r>
            <a:r>
              <a:rPr lang="de-DE" dirty="0"/>
              <a:t> </a:t>
            </a:r>
            <a:r>
              <a:rPr lang="de-DE" dirty="0" err="1"/>
              <a:t>before</a:t>
            </a:r>
            <a:r>
              <a:rPr lang="de-DE" dirty="0"/>
              <a:t> 0,6 cm, </a:t>
            </a:r>
            <a:r>
              <a:rPr lang="de-DE" dirty="0" err="1"/>
              <a:t>hanging</a:t>
            </a:r>
            <a:r>
              <a:rPr lang="de-DE" dirty="0"/>
              <a:t> 0,6 cm</a:t>
            </a:r>
          </a:p>
          <a:p>
            <a:pPr lvl="2"/>
            <a:r>
              <a:rPr lang="de-DE" dirty="0" err="1"/>
              <a:t>third</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and after 3 pt, </a:t>
            </a:r>
            <a:br>
              <a:rPr lang="de-DE" dirty="0"/>
            </a:br>
            <a:r>
              <a:rPr lang="de-DE" dirty="0" err="1"/>
              <a:t>bullet</a:t>
            </a:r>
            <a:r>
              <a:rPr lang="de-DE" dirty="0"/>
              <a:t> </a:t>
            </a:r>
            <a:r>
              <a:rPr lang="de-DE" dirty="0" err="1"/>
              <a:t>coralred</a:t>
            </a:r>
            <a:r>
              <a:rPr lang="de-DE" dirty="0"/>
              <a:t> 2212 120%, </a:t>
            </a:r>
            <a:r>
              <a:rPr lang="de-DE" dirty="0" err="1"/>
              <a:t>indent</a:t>
            </a:r>
            <a:r>
              <a:rPr lang="de-DE" dirty="0"/>
              <a:t> </a:t>
            </a:r>
            <a:r>
              <a:rPr lang="de-DE" dirty="0" err="1"/>
              <a:t>before</a:t>
            </a:r>
            <a:r>
              <a:rPr lang="de-DE" dirty="0"/>
              <a:t> 1,2 cm, </a:t>
            </a:r>
            <a:r>
              <a:rPr lang="de-DE" dirty="0" err="1"/>
              <a:t>hanging</a:t>
            </a:r>
            <a:r>
              <a:rPr lang="de-DE" dirty="0"/>
              <a:t> 0,6 cm</a:t>
            </a:r>
          </a:p>
          <a:p>
            <a:pPr lvl="3"/>
            <a:r>
              <a:rPr lang="de-DE" dirty="0" err="1"/>
              <a:t>fourth</a:t>
            </a:r>
            <a:r>
              <a:rPr lang="de-DE" dirty="0"/>
              <a:t> </a:t>
            </a:r>
            <a:r>
              <a:rPr lang="de-DE" dirty="0" err="1"/>
              <a:t>level</a:t>
            </a:r>
            <a:r>
              <a:rPr lang="de-DE" dirty="0"/>
              <a:t>, </a:t>
            </a:r>
            <a:r>
              <a:rPr lang="de-DE" dirty="0" err="1"/>
              <a:t>segoe</a:t>
            </a:r>
            <a:r>
              <a:rPr lang="de-DE" dirty="0"/>
              <a:t> UI light,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br>
              <a:rPr lang="de-DE" dirty="0"/>
            </a:br>
            <a:r>
              <a:rPr lang="de-DE" dirty="0" err="1"/>
              <a:t>bullet</a:t>
            </a:r>
            <a:r>
              <a:rPr lang="de-DE" dirty="0"/>
              <a:t> </a:t>
            </a:r>
            <a:r>
              <a:rPr lang="de-DE" dirty="0" err="1"/>
              <a:t>coralred</a:t>
            </a:r>
            <a:r>
              <a:rPr lang="de-DE" dirty="0"/>
              <a:t> 2212 120%, </a:t>
            </a:r>
            <a:r>
              <a:rPr lang="de-DE" dirty="0" err="1"/>
              <a:t>indent</a:t>
            </a:r>
            <a:r>
              <a:rPr lang="de-DE" dirty="0"/>
              <a:t> </a:t>
            </a:r>
            <a:r>
              <a:rPr lang="de-DE" dirty="0" err="1"/>
              <a:t>before</a:t>
            </a:r>
            <a:r>
              <a:rPr lang="de-DE" dirty="0"/>
              <a:t> 1,8 cm, </a:t>
            </a:r>
            <a:r>
              <a:rPr lang="de-DE" dirty="0" err="1"/>
              <a:t>hanging</a:t>
            </a:r>
            <a:r>
              <a:rPr lang="de-DE" dirty="0"/>
              <a:t> 0,6 cm</a:t>
            </a:r>
          </a:p>
          <a:p>
            <a:pPr lvl="4"/>
            <a:r>
              <a:rPr lang="de-DE" dirty="0" err="1"/>
              <a:t>fifth</a:t>
            </a:r>
            <a:r>
              <a:rPr lang="de-DE" dirty="0"/>
              <a:t> </a:t>
            </a:r>
            <a:r>
              <a:rPr lang="de-DE" dirty="0" err="1"/>
              <a:t>level</a:t>
            </a:r>
            <a:r>
              <a:rPr lang="de-DE" dirty="0"/>
              <a:t>, </a:t>
            </a:r>
            <a:r>
              <a:rPr lang="de-DE" dirty="0" err="1"/>
              <a:t>segoe</a:t>
            </a:r>
            <a:r>
              <a:rPr lang="de-DE" dirty="0"/>
              <a:t> UI </a:t>
            </a:r>
            <a:r>
              <a:rPr lang="de-DE" dirty="0" err="1"/>
              <a:t>semibold</a:t>
            </a:r>
            <a:r>
              <a:rPr lang="de-DE" dirty="0"/>
              <a:t>, 14 pt, </a:t>
            </a:r>
            <a:r>
              <a:rPr lang="de-DE" dirty="0" err="1"/>
              <a:t>valantic</a:t>
            </a:r>
            <a:r>
              <a:rPr lang="de-DE" dirty="0"/>
              <a:t> </a:t>
            </a:r>
            <a:r>
              <a:rPr lang="de-DE" dirty="0" err="1"/>
              <a:t>lavender</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6 pt after 3 pt, </a:t>
            </a:r>
            <a:r>
              <a:rPr lang="de-DE" dirty="0" err="1"/>
              <a:t>no</a:t>
            </a:r>
            <a:r>
              <a:rPr lang="de-DE" dirty="0"/>
              <a:t> </a:t>
            </a:r>
            <a:r>
              <a:rPr lang="de-DE" dirty="0" err="1"/>
              <a:t>bullet</a:t>
            </a:r>
            <a:r>
              <a:rPr lang="de-DE" dirty="0"/>
              <a:t>, </a:t>
            </a:r>
            <a:r>
              <a:rPr lang="de-DE" dirty="0" err="1"/>
              <a:t>expanded</a:t>
            </a:r>
            <a:r>
              <a:rPr lang="de-DE" dirty="0"/>
              <a:t> 0,4 pt </a:t>
            </a:r>
          </a:p>
          <a:p>
            <a:pPr lvl="5"/>
            <a:r>
              <a:rPr lang="de-DE" dirty="0" err="1"/>
              <a:t>sixth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numeration</a:t>
            </a:r>
            <a:r>
              <a:rPr lang="de-DE" dirty="0"/>
              <a:t> </a:t>
            </a:r>
            <a:r>
              <a:rPr lang="de-DE" dirty="0" err="1"/>
              <a:t>bullet</a:t>
            </a:r>
            <a:r>
              <a:rPr lang="de-DE" dirty="0"/>
              <a:t> </a:t>
            </a:r>
            <a:r>
              <a:rPr lang="de-DE" dirty="0" err="1"/>
              <a:t>color</a:t>
            </a:r>
            <a:r>
              <a:rPr lang="de-DE" dirty="0"/>
              <a:t> Accent 5 </a:t>
            </a:r>
          </a:p>
          <a:p>
            <a:pPr lvl="6"/>
            <a:r>
              <a:rPr lang="de-DE" dirty="0" err="1"/>
              <a:t>seventh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small</a:t>
            </a:r>
            <a:r>
              <a:rPr lang="de-DE" dirty="0"/>
              <a:t> </a:t>
            </a:r>
            <a:r>
              <a:rPr lang="de-DE" dirty="0" err="1"/>
              <a:t>lettered</a:t>
            </a:r>
            <a:r>
              <a:rPr lang="de-DE" dirty="0"/>
              <a:t> </a:t>
            </a:r>
            <a:r>
              <a:rPr lang="de-DE" dirty="0" err="1"/>
              <a:t>bullet</a:t>
            </a:r>
            <a:r>
              <a:rPr lang="de-DE" dirty="0"/>
              <a:t> </a:t>
            </a:r>
            <a:r>
              <a:rPr lang="de-DE" dirty="0" err="1"/>
              <a:t>color</a:t>
            </a:r>
            <a:r>
              <a:rPr lang="de-DE" dirty="0"/>
              <a:t> Accent 5</a:t>
            </a:r>
          </a:p>
          <a:p>
            <a:pPr lvl="7"/>
            <a:r>
              <a:rPr lang="de-DE" dirty="0" err="1"/>
              <a:t>eighth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bullet</a:t>
            </a:r>
            <a:r>
              <a:rPr lang="de-DE" dirty="0"/>
              <a:t> </a:t>
            </a:r>
            <a:r>
              <a:rPr lang="de-DE" dirty="0" err="1"/>
              <a:t>arrow</a:t>
            </a:r>
            <a:r>
              <a:rPr lang="de-DE" dirty="0"/>
              <a:t> </a:t>
            </a:r>
            <a:r>
              <a:rPr lang="de-DE" dirty="0" err="1"/>
              <a:t>valantic</a:t>
            </a:r>
            <a:r>
              <a:rPr lang="de-DE" dirty="0"/>
              <a:t> </a:t>
            </a:r>
            <a:r>
              <a:rPr lang="de-DE" dirty="0" err="1"/>
              <a:t>black</a:t>
            </a:r>
            <a:r>
              <a:rPr lang="de-DE" dirty="0"/>
              <a:t>, #Wingdings 3 103 100% </a:t>
            </a:r>
          </a:p>
          <a:p>
            <a:pPr lvl="8"/>
            <a:r>
              <a:rPr lang="de-DE" dirty="0" err="1"/>
              <a:t>ninth</a:t>
            </a:r>
            <a:r>
              <a:rPr lang="de-DE" dirty="0"/>
              <a:t> </a:t>
            </a:r>
            <a:r>
              <a:rPr lang="de-DE" dirty="0" err="1"/>
              <a:t>level</a:t>
            </a:r>
            <a:r>
              <a:rPr lang="de-DE" dirty="0"/>
              <a:t>, </a:t>
            </a:r>
            <a:r>
              <a:rPr lang="de-DE" dirty="0" err="1"/>
              <a:t>segoe</a:t>
            </a:r>
            <a:r>
              <a:rPr lang="de-DE" dirty="0"/>
              <a:t> UI SEMIBOLD, Heading, 14 pt, </a:t>
            </a:r>
            <a:r>
              <a:rPr lang="de-DE" dirty="0" err="1"/>
              <a:t>valantic</a:t>
            </a:r>
            <a:r>
              <a:rPr lang="de-DE" dirty="0"/>
              <a:t> SILVER, All Caps,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6 pt after 3 pt, </a:t>
            </a:r>
            <a:r>
              <a:rPr lang="de-DE" dirty="0" err="1"/>
              <a:t>no</a:t>
            </a:r>
            <a:r>
              <a:rPr lang="de-DE" dirty="0"/>
              <a:t> </a:t>
            </a:r>
            <a:r>
              <a:rPr lang="de-DE" dirty="0" err="1"/>
              <a:t>bullet</a:t>
            </a:r>
            <a:r>
              <a:rPr lang="de-DE" dirty="0"/>
              <a:t>, </a:t>
            </a:r>
            <a:r>
              <a:rPr lang="de-DE" dirty="0" err="1"/>
              <a:t>Expanded</a:t>
            </a:r>
            <a:r>
              <a:rPr lang="de-DE" dirty="0"/>
              <a:t> 1 pt</a:t>
            </a:r>
          </a:p>
          <a:p>
            <a:endParaRPr lang="de-DE" dirty="0"/>
          </a:p>
        </p:txBody>
      </p:sp>
      <p:sp>
        <p:nvSpPr>
          <p:cNvPr id="6" name="Titel 5">
            <a:extLst>
              <a:ext uri="{FF2B5EF4-FFF2-40B4-BE49-F238E27FC236}">
                <a16:creationId xmlns:a16="http://schemas.microsoft.com/office/drawing/2014/main" id="{D26CDFC6-8F7B-4A73-B1C9-0F37953EA43C}"/>
              </a:ext>
            </a:extLst>
          </p:cNvPr>
          <p:cNvSpPr>
            <a:spLocks noGrp="1"/>
          </p:cNvSpPr>
          <p:nvPr>
            <p:ph type="title"/>
          </p:nvPr>
        </p:nvSpPr>
        <p:spPr/>
        <p:txBody>
          <a:bodyPr/>
          <a:lstStyle/>
          <a:p>
            <a:r>
              <a:rPr lang="de-DE" dirty="0" err="1"/>
              <a:t>segoe</a:t>
            </a:r>
            <a:r>
              <a:rPr lang="de-DE" dirty="0"/>
              <a:t> UI </a:t>
            </a:r>
            <a:r>
              <a:rPr lang="de-DE" dirty="0" err="1"/>
              <a:t>semibold</a:t>
            </a:r>
            <a:r>
              <a:rPr lang="de-DE" dirty="0"/>
              <a:t> </a:t>
            </a:r>
            <a:r>
              <a:rPr lang="de-DE" dirty="0" err="1"/>
              <a:t>heading</a:t>
            </a:r>
            <a:r>
              <a:rPr lang="de-DE" dirty="0"/>
              <a:t>, 24 pt, </a:t>
            </a:r>
            <a:br>
              <a:rPr lang="de-DE" dirty="0"/>
            </a:br>
            <a:r>
              <a:rPr lang="de-DE" dirty="0" err="1"/>
              <a:t>valantic</a:t>
            </a:r>
            <a:r>
              <a:rPr lang="de-DE" dirty="0"/>
              <a:t> </a:t>
            </a:r>
            <a:r>
              <a:rPr lang="de-DE" dirty="0" err="1"/>
              <a:t>gradient</a:t>
            </a:r>
            <a:r>
              <a:rPr lang="de-DE" dirty="0"/>
              <a:t>, </a:t>
            </a:r>
            <a:r>
              <a:rPr lang="de-DE" dirty="0" err="1"/>
              <a:t>exactly</a:t>
            </a:r>
            <a:r>
              <a:rPr lang="de-DE" dirty="0"/>
              <a:t> 28 pt</a:t>
            </a:r>
          </a:p>
        </p:txBody>
      </p:sp>
      <p:sp>
        <p:nvSpPr>
          <p:cNvPr id="7" name="Textplatzhalter 6">
            <a:extLst>
              <a:ext uri="{FF2B5EF4-FFF2-40B4-BE49-F238E27FC236}">
                <a16:creationId xmlns:a16="http://schemas.microsoft.com/office/drawing/2014/main" id="{378B7B4A-2B1F-9527-61FC-736945D68008}"/>
              </a:ext>
            </a:extLst>
          </p:cNvPr>
          <p:cNvSpPr>
            <a:spLocks noGrp="1"/>
          </p:cNvSpPr>
          <p:nvPr>
            <p:ph type="body" sz="quarter" idx="14"/>
          </p:nvPr>
        </p:nvSpPr>
        <p:spPr/>
        <p:txBody>
          <a:bodyPr/>
          <a:lstStyle/>
          <a:p>
            <a:r>
              <a:rPr lang="de-DE" dirty="0" err="1">
                <a:solidFill>
                  <a:schemeClr val="tx1">
                    <a:lumMod val="75000"/>
                  </a:schemeClr>
                </a:solidFill>
              </a:rPr>
              <a:t>segoe</a:t>
            </a:r>
            <a:r>
              <a:rPr lang="de-DE" dirty="0">
                <a:solidFill>
                  <a:schemeClr val="tx1">
                    <a:lumMod val="75000"/>
                  </a:schemeClr>
                </a:solidFill>
              </a:rPr>
              <a:t> ui </a:t>
            </a:r>
            <a:r>
              <a:rPr lang="de-DE" dirty="0" err="1">
                <a:solidFill>
                  <a:schemeClr val="tx1">
                    <a:lumMod val="75000"/>
                  </a:schemeClr>
                </a:solidFill>
              </a:rPr>
              <a:t>semibold</a:t>
            </a:r>
            <a:r>
              <a:rPr lang="de-DE" dirty="0">
                <a:solidFill>
                  <a:schemeClr val="tx1">
                    <a:lumMod val="75000"/>
                  </a:schemeClr>
                </a:solidFill>
              </a:rPr>
              <a:t> </a:t>
            </a:r>
            <a:r>
              <a:rPr lang="de-DE" dirty="0" err="1">
                <a:solidFill>
                  <a:schemeClr val="tx1">
                    <a:lumMod val="75000"/>
                  </a:schemeClr>
                </a:solidFill>
              </a:rPr>
              <a:t>heading</a:t>
            </a:r>
            <a:r>
              <a:rPr lang="de-DE" dirty="0">
                <a:solidFill>
                  <a:schemeClr val="tx1">
                    <a:lumMod val="75000"/>
                  </a:schemeClr>
                </a:solidFill>
              </a:rPr>
              <a:t>, 8pt, Accent 4 </a:t>
            </a:r>
            <a:r>
              <a:rPr lang="de-DE" dirty="0" err="1">
                <a:solidFill>
                  <a:schemeClr val="tx1">
                    <a:lumMod val="75000"/>
                  </a:schemeClr>
                </a:solidFill>
              </a:rPr>
              <a:t>Darker</a:t>
            </a:r>
            <a:r>
              <a:rPr lang="de-DE" dirty="0">
                <a:solidFill>
                  <a:schemeClr val="tx1">
                    <a:lumMod val="75000"/>
                  </a:schemeClr>
                </a:solidFill>
              </a:rPr>
              <a:t> 25%, </a:t>
            </a:r>
            <a:r>
              <a:rPr lang="de-DE" dirty="0" err="1">
                <a:solidFill>
                  <a:schemeClr val="tx1">
                    <a:lumMod val="75000"/>
                  </a:schemeClr>
                </a:solidFill>
              </a:rPr>
              <a:t>single</a:t>
            </a:r>
            <a:r>
              <a:rPr lang="de-DE" dirty="0">
                <a:solidFill>
                  <a:schemeClr val="tx1">
                    <a:lumMod val="75000"/>
                  </a:schemeClr>
                </a:solidFill>
              </a:rPr>
              <a:t>, </a:t>
            </a:r>
            <a:r>
              <a:rPr lang="de-DE" dirty="0" err="1">
                <a:solidFill>
                  <a:schemeClr val="tx1">
                    <a:lumMod val="75000"/>
                  </a:schemeClr>
                </a:solidFill>
              </a:rPr>
              <a:t>before</a:t>
            </a:r>
            <a:r>
              <a:rPr lang="de-DE" dirty="0">
                <a:solidFill>
                  <a:schemeClr val="tx1">
                    <a:lumMod val="75000"/>
                  </a:schemeClr>
                </a:solidFill>
              </a:rPr>
              <a:t> and after 0 pt, All Caps </a:t>
            </a:r>
            <a:endParaRPr lang="en-US" dirty="0">
              <a:solidFill>
                <a:schemeClr val="tx1">
                  <a:lumMod val="75000"/>
                </a:schemeClr>
              </a:solidFill>
            </a:endParaRPr>
          </a:p>
          <a:p>
            <a:endParaRPr lang="de-DE" dirty="0"/>
          </a:p>
        </p:txBody>
      </p:sp>
    </p:spTree>
    <p:extLst>
      <p:ext uri="{BB962C8B-B14F-4D97-AF65-F5344CB8AC3E}">
        <p14:creationId xmlns:p14="http://schemas.microsoft.com/office/powerpoint/2010/main" val="286811071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29A75F0-C953-29F7-BD5A-1B9B56860F2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Object 5" hidden="1">
                        <a:extLst>
                          <a:ext uri="{FF2B5EF4-FFF2-40B4-BE49-F238E27FC236}">
                            <a16:creationId xmlns:a16="http://schemas.microsoft.com/office/drawing/2014/main" id="{129A75F0-C953-29F7-BD5A-1B9B56860F2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0830CD2D-D4D7-6F2E-7703-55248D252AE0}"/>
              </a:ext>
            </a:extLst>
          </p:cNvPr>
          <p:cNvSpPr>
            <a:spLocks noGrp="1"/>
          </p:cNvSpPr>
          <p:nvPr>
            <p:ph type="sldNum" sz="quarter" idx="4"/>
          </p:nvPr>
        </p:nvSpPr>
        <p:spPr/>
        <p:txBody>
          <a:bodyPr/>
          <a:lstStyle/>
          <a:p>
            <a:fld id="{D7B5DC5B-6873-43DB-ADC7-B15ACCE0DFDB}" type="slidenum">
              <a:rPr lang="en-US" smtClean="0"/>
              <a:pPr/>
              <a:t>109</a:t>
            </a:fld>
            <a:endParaRPr lang="en-US" dirty="0"/>
          </a:p>
        </p:txBody>
      </p:sp>
      <p:sp>
        <p:nvSpPr>
          <p:cNvPr id="8" name="Footer Placeholder 7">
            <a:extLst>
              <a:ext uri="{FF2B5EF4-FFF2-40B4-BE49-F238E27FC236}">
                <a16:creationId xmlns:a16="http://schemas.microsoft.com/office/drawing/2014/main" id="{BB1130C7-E7CD-7E95-378E-224F938350C9}"/>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BA597050-DDCC-7944-73AA-6962E7841C79}"/>
              </a:ext>
            </a:extLst>
          </p:cNvPr>
          <p:cNvSpPr>
            <a:spLocks noGrp="1"/>
          </p:cNvSpPr>
          <p:nvPr>
            <p:ph type="dt" sz="half" idx="2"/>
          </p:nvPr>
        </p:nvSpPr>
        <p:spPr/>
        <p:txBody>
          <a:bodyPr/>
          <a:lstStyle/>
          <a:p>
            <a:r>
              <a:rPr lang="de-DE"/>
              <a:t>Mai 2026</a:t>
            </a:r>
            <a:endParaRPr lang="nl-NL" dirty="0"/>
          </a:p>
        </p:txBody>
      </p:sp>
      <p:sp>
        <p:nvSpPr>
          <p:cNvPr id="2" name="Text Placeholder 1">
            <a:extLst>
              <a:ext uri="{FF2B5EF4-FFF2-40B4-BE49-F238E27FC236}">
                <a16:creationId xmlns:a16="http://schemas.microsoft.com/office/drawing/2014/main" id="{09EA066F-E1A3-C27D-0221-C3B64593113B}"/>
              </a:ext>
            </a:extLst>
          </p:cNvPr>
          <p:cNvSpPr>
            <a:spLocks noGrp="1"/>
          </p:cNvSpPr>
          <p:nvPr>
            <p:ph type="body" sz="quarter" idx="57"/>
          </p:nvPr>
        </p:nvSpPr>
        <p:spPr/>
        <p:txBody>
          <a:bodyPr/>
          <a:lstStyle/>
          <a:p>
            <a:r>
              <a:rPr lang="en-US"/>
              <a:t>Place for footers, sources and notes</a:t>
            </a:r>
            <a:endParaRPr lang="de-DE"/>
          </a:p>
        </p:txBody>
      </p:sp>
      <p:sp>
        <p:nvSpPr>
          <p:cNvPr id="52" name="Content Placeholder 51">
            <a:extLst>
              <a:ext uri="{FF2B5EF4-FFF2-40B4-BE49-F238E27FC236}">
                <a16:creationId xmlns:a16="http://schemas.microsoft.com/office/drawing/2014/main" id="{0331522C-EEEE-5545-F8B2-5EF7ED05F41A}"/>
              </a:ext>
            </a:extLst>
          </p:cNvPr>
          <p:cNvSpPr>
            <a:spLocks noGrp="1"/>
          </p:cNvSpPr>
          <p:nvPr>
            <p:ph sz="quarter" idx="15"/>
          </p:nvPr>
        </p:nvSpPr>
        <p:spPr/>
        <p:txBody>
          <a:bodyPr/>
          <a:lstStyle/>
          <a:p>
            <a:r>
              <a:rPr lang="en-US" dirty="0"/>
              <a:t>But I must explain to you how all this mistaken idea of denouncing pleasure and praising pain was born and I will give you a complete account of the system and expound the actual teachings of the great explorer of the truth, the master-builder of human happiness. </a:t>
            </a:r>
          </a:p>
          <a:p>
            <a:pPr lvl="1"/>
            <a:r>
              <a:rPr lang="en-US" dirty="0"/>
              <a:t>No one rejects, dislikes, or avoids pleasure itself, because it is pleasure, but because those who do not know how to pursue pleasure rationally encounter consequences that are extremely painful. </a:t>
            </a:r>
          </a:p>
          <a:p>
            <a:pPr lvl="2"/>
            <a:r>
              <a:rPr lang="en-US" dirty="0"/>
              <a:t>Nor again is there anyone who loves or pursues or desires to obtain pain of itself, because it is pain</a:t>
            </a:r>
          </a:p>
          <a:p>
            <a:pPr lvl="3"/>
            <a:r>
              <a:rPr lang="en-US" dirty="0"/>
              <a:t>But because occasionally circumstances occur in which toil and pain can procure him some great pleasure. </a:t>
            </a:r>
          </a:p>
          <a:p>
            <a:pPr lvl="4"/>
            <a:r>
              <a:rPr lang="en-US" dirty="0"/>
              <a:t>To take a trivial example, which of us ever undertakes laborious physical exercise, except to obtain some advantage from it? </a:t>
            </a:r>
          </a:p>
          <a:p>
            <a:pPr lvl="5"/>
            <a:r>
              <a:rPr lang="en-US" dirty="0"/>
              <a:t>But who has any right to find fault with a man who chooses to enjoy a pleasure that has no annoying consequences, or one who avoids a pain that produces no resultant pleasure?</a:t>
            </a:r>
          </a:p>
          <a:p>
            <a:pPr lvl="5"/>
            <a:r>
              <a:rPr lang="en-US" dirty="0"/>
              <a:t>On the other hand, we denounce with righteous indignation and dislike men who are so beguiled and demoralized by the charms of pleasure of the moment, so blinded by desire, that they cannot foresee the pain and trouble that are bound to ensue; </a:t>
            </a:r>
          </a:p>
          <a:p>
            <a:pPr lvl="6"/>
            <a:r>
              <a:rPr lang="en-US" dirty="0"/>
              <a:t>And equal blame belongs to those who fail in their duty through weakness of will, which is the same as saying through shrinking from toil and pain. </a:t>
            </a:r>
          </a:p>
          <a:p>
            <a:pPr lvl="7"/>
            <a:r>
              <a:rPr lang="en-US" dirty="0"/>
              <a:t>These cases are perfectly simple and easy to distinguish. </a:t>
            </a:r>
          </a:p>
          <a:p>
            <a:pPr lvl="8"/>
            <a:r>
              <a:rPr lang="en-US" dirty="0"/>
              <a:t>These cases are perfectly simple and easy to distinguish. </a:t>
            </a:r>
          </a:p>
        </p:txBody>
      </p:sp>
      <p:sp>
        <p:nvSpPr>
          <p:cNvPr id="3" name="Title 2">
            <a:extLst>
              <a:ext uri="{FF2B5EF4-FFF2-40B4-BE49-F238E27FC236}">
                <a16:creationId xmlns:a16="http://schemas.microsoft.com/office/drawing/2014/main" id="{E8B6490D-FE4A-BD8F-9ABA-6F86E6463BC9}"/>
              </a:ext>
            </a:extLst>
          </p:cNvPr>
          <p:cNvSpPr>
            <a:spLocks noGrp="1"/>
          </p:cNvSpPr>
          <p:nvPr>
            <p:ph type="title"/>
          </p:nvPr>
        </p:nvSpPr>
        <p:spPr/>
        <p:txBody>
          <a:bodyPr vert="horz"/>
          <a:lstStyle/>
          <a:p>
            <a:r>
              <a:rPr lang="en-US" dirty="0"/>
              <a:t>Example</a:t>
            </a:r>
          </a:p>
        </p:txBody>
      </p:sp>
      <p:sp>
        <p:nvSpPr>
          <p:cNvPr id="15" name="Text Placeholder 14">
            <a:extLst>
              <a:ext uri="{FF2B5EF4-FFF2-40B4-BE49-F238E27FC236}">
                <a16:creationId xmlns:a16="http://schemas.microsoft.com/office/drawing/2014/main" id="{65B12D81-AA1A-14EF-826E-F81A1A416517}"/>
              </a:ext>
            </a:extLst>
          </p:cNvPr>
          <p:cNvSpPr>
            <a:spLocks noGrp="1"/>
          </p:cNvSpPr>
          <p:nvPr>
            <p:ph type="body" sz="quarter" idx="14"/>
          </p:nvPr>
        </p:nvSpPr>
        <p:spPr/>
        <p:txBody>
          <a:bodyPr/>
          <a:lstStyle/>
          <a:p>
            <a:r>
              <a:rPr lang="de-DE"/>
              <a:t>BASIC Layout</a:t>
            </a:r>
          </a:p>
        </p:txBody>
      </p:sp>
    </p:spTree>
    <p:extLst>
      <p:ext uri="{BB962C8B-B14F-4D97-AF65-F5344CB8AC3E}">
        <p14:creationId xmlns:p14="http://schemas.microsoft.com/office/powerpoint/2010/main" val="21276857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profiles</a:t>
            </a:r>
            <a:endParaRPr lang="en-US" dirty="0"/>
          </a:p>
        </p:txBody>
      </p:sp>
    </p:spTree>
    <p:extLst>
      <p:ext uri="{BB962C8B-B14F-4D97-AF65-F5344CB8AC3E}">
        <p14:creationId xmlns:p14="http://schemas.microsoft.com/office/powerpoint/2010/main" val="30055379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a:extLst>
              <a:ext uri="{FF2B5EF4-FFF2-40B4-BE49-F238E27FC236}">
                <a16:creationId xmlns:a16="http://schemas.microsoft.com/office/drawing/2014/main" id="{741B4E56-CD4A-8B42-E8FC-962962B066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39748" y="1494837"/>
            <a:ext cx="3401390" cy="2257425"/>
          </a:xfrm>
          <a:prstGeom prst="rect">
            <a:avLst/>
          </a:prstGeom>
        </p:spPr>
      </p:pic>
      <p:sp>
        <p:nvSpPr>
          <p:cNvPr id="60" name="Foliennummernplatzhalter 59">
            <a:extLst>
              <a:ext uri="{FF2B5EF4-FFF2-40B4-BE49-F238E27FC236}">
                <a16:creationId xmlns:a16="http://schemas.microsoft.com/office/drawing/2014/main" id="{FD51ABC4-3751-9814-7431-EEA55597EDC6}"/>
              </a:ext>
            </a:extLst>
          </p:cNvPr>
          <p:cNvSpPr>
            <a:spLocks noGrp="1"/>
          </p:cNvSpPr>
          <p:nvPr>
            <p:ph type="sldNum" sz="quarter" idx="4"/>
          </p:nvPr>
        </p:nvSpPr>
        <p:spPr/>
        <p:txBody>
          <a:bodyPr/>
          <a:lstStyle/>
          <a:p>
            <a:fld id="{FA573BCF-C0F1-4720-B5E7-944FE630E67D}" type="slidenum">
              <a:rPr lang="en-US" smtClean="0"/>
              <a:pPr/>
              <a:t>110</a:t>
            </a:fld>
            <a:endParaRPr lang="en-US" dirty="0"/>
          </a:p>
        </p:txBody>
      </p:sp>
      <p:sp>
        <p:nvSpPr>
          <p:cNvPr id="59" name="Fußzeilenplatzhalter 58">
            <a:extLst>
              <a:ext uri="{FF2B5EF4-FFF2-40B4-BE49-F238E27FC236}">
                <a16:creationId xmlns:a16="http://schemas.microsoft.com/office/drawing/2014/main" id="{EBB13110-C05B-0F3F-FA7F-14C81DB975B0}"/>
              </a:ext>
            </a:extLst>
          </p:cNvPr>
          <p:cNvSpPr>
            <a:spLocks noGrp="1"/>
          </p:cNvSpPr>
          <p:nvPr>
            <p:ph type="ftr" sz="quarter" idx="3"/>
          </p:nvPr>
        </p:nvSpPr>
        <p:spPr/>
        <p:txBody>
          <a:bodyPr/>
          <a:lstStyle/>
          <a:p>
            <a:r>
              <a:rPr lang="en-GB"/>
              <a:t>Layout Samples Route C – dark 001</a:t>
            </a:r>
            <a:endParaRPr lang="nl-NL" dirty="0"/>
          </a:p>
        </p:txBody>
      </p:sp>
      <p:sp>
        <p:nvSpPr>
          <p:cNvPr id="2" name="Datumsplatzhalter 1">
            <a:extLst>
              <a:ext uri="{FF2B5EF4-FFF2-40B4-BE49-F238E27FC236}">
                <a16:creationId xmlns:a16="http://schemas.microsoft.com/office/drawing/2014/main" id="{E7132917-0D30-3672-DB43-85E4D4F18B75}"/>
              </a:ext>
            </a:extLst>
          </p:cNvPr>
          <p:cNvSpPr>
            <a:spLocks noGrp="1"/>
          </p:cNvSpPr>
          <p:nvPr>
            <p:ph type="dt" sz="half" idx="2"/>
          </p:nvPr>
        </p:nvSpPr>
        <p:spPr/>
        <p:txBody>
          <a:bodyPr/>
          <a:lstStyle/>
          <a:p>
            <a:r>
              <a:rPr lang="de-DE"/>
              <a:t>Mai 2026</a:t>
            </a:r>
            <a:endParaRPr lang="nl-NL" dirty="0"/>
          </a:p>
        </p:txBody>
      </p:sp>
      <p:sp>
        <p:nvSpPr>
          <p:cNvPr id="3" name="Inhaltsplatzhalter 2">
            <a:extLst>
              <a:ext uri="{FF2B5EF4-FFF2-40B4-BE49-F238E27FC236}">
                <a16:creationId xmlns:a16="http://schemas.microsoft.com/office/drawing/2014/main" id="{575293D6-F9D1-B241-7E88-76AE3CAD424D}"/>
              </a:ext>
            </a:extLst>
          </p:cNvPr>
          <p:cNvSpPr>
            <a:spLocks noGrp="1"/>
          </p:cNvSpPr>
          <p:nvPr>
            <p:ph sz="quarter" idx="25"/>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sym typeface="Wingdings" panose="05000000000000000000" pitchFamily="2" charset="2"/>
              </a:rPr>
              <a:t>Insert</a:t>
            </a:r>
          </a:p>
          <a:p>
            <a:pPr lvl="7"/>
            <a:r>
              <a:rPr lang="en-US" sz="1200">
                <a:sym typeface="Wingdings" panose="05000000000000000000" pitchFamily="2" charset="2"/>
              </a:rPr>
              <a:t>Icons</a:t>
            </a:r>
            <a:endParaRPr lang="en-US" sz="1200"/>
          </a:p>
          <a:p>
            <a:endParaRPr lang="en-US" sz="1200"/>
          </a:p>
          <a:p>
            <a:endParaRPr lang="de-DE"/>
          </a:p>
        </p:txBody>
      </p:sp>
      <p:sp>
        <p:nvSpPr>
          <p:cNvPr id="4" name="Inhaltsplatzhalter 3">
            <a:extLst>
              <a:ext uri="{FF2B5EF4-FFF2-40B4-BE49-F238E27FC236}">
                <a16:creationId xmlns:a16="http://schemas.microsoft.com/office/drawing/2014/main" id="{36B6D693-E734-FA7F-C480-45F0A2713328}"/>
              </a:ext>
            </a:extLst>
          </p:cNvPr>
          <p:cNvSpPr>
            <a:spLocks noGrp="1"/>
          </p:cNvSpPr>
          <p:nvPr>
            <p:ph sz="quarter" idx="26"/>
          </p:nvPr>
        </p:nvSpPr>
        <p:spPr/>
        <p:txBody>
          <a:bodyPr/>
          <a:lstStyle/>
          <a:p>
            <a:endParaRPr lang="de-DE" sz="1200">
              <a:sym typeface="Wingdings" panose="05000000000000000000" pitchFamily="2" charset="2"/>
            </a:endParaRPr>
          </a:p>
          <a:p>
            <a:endParaRPr lang="de-DE" sz="1200">
              <a:sym typeface="Wingdings" panose="05000000000000000000" pitchFamily="2" charset="2"/>
            </a:endParaRPr>
          </a:p>
          <a:p>
            <a:endParaRPr lang="de-DE" sz="1200">
              <a:sym typeface="Wingdings" panose="05000000000000000000" pitchFamily="2" charset="2"/>
            </a:endParaRPr>
          </a:p>
          <a:p>
            <a:pPr lvl="7"/>
            <a:r>
              <a:rPr lang="en-US" sz="1200"/>
              <a:t>Search in the language in </a:t>
            </a:r>
            <a:br>
              <a:rPr lang="en-US" sz="1200"/>
            </a:br>
            <a:r>
              <a:rPr lang="en-US" sz="1200"/>
              <a:t>which the system is installed</a:t>
            </a:r>
          </a:p>
          <a:p>
            <a:pPr lvl="7"/>
            <a:r>
              <a:rPr lang="en-US" sz="1200"/>
              <a:t>We only use the thin icons!</a:t>
            </a:r>
            <a:endParaRPr lang="de-DE" sz="1200"/>
          </a:p>
          <a:p>
            <a:endParaRPr lang="de-DE" sz="1200"/>
          </a:p>
          <a:p>
            <a:endParaRPr lang="de-DE"/>
          </a:p>
        </p:txBody>
      </p:sp>
      <p:sp>
        <p:nvSpPr>
          <p:cNvPr id="6" name="Inhaltsplatzhalter 5">
            <a:extLst>
              <a:ext uri="{FF2B5EF4-FFF2-40B4-BE49-F238E27FC236}">
                <a16:creationId xmlns:a16="http://schemas.microsoft.com/office/drawing/2014/main" id="{3912BC3D-66B9-4E3B-9368-8EF01CEDF48E}"/>
              </a:ext>
            </a:extLst>
          </p:cNvPr>
          <p:cNvSpPr>
            <a:spLocks noGrp="1"/>
          </p:cNvSpPr>
          <p:nvPr>
            <p:ph sz="quarter" idx="27"/>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t>Select</a:t>
            </a:r>
          </a:p>
          <a:p>
            <a:pPr lvl="7"/>
            <a:r>
              <a:rPr lang="en-US" sz="1200"/>
              <a:t>Paste</a:t>
            </a:r>
          </a:p>
          <a:p>
            <a:pPr lvl="7"/>
            <a:r>
              <a:rPr lang="en-US" sz="1200"/>
              <a:t>Change the color</a:t>
            </a:r>
          </a:p>
          <a:p>
            <a:endParaRPr lang="en-US" sz="1200"/>
          </a:p>
          <a:p>
            <a:endParaRPr lang="de-DE"/>
          </a:p>
        </p:txBody>
      </p:sp>
      <p:sp>
        <p:nvSpPr>
          <p:cNvPr id="78" name="Content Placeholder 77">
            <a:extLst>
              <a:ext uri="{FF2B5EF4-FFF2-40B4-BE49-F238E27FC236}">
                <a16:creationId xmlns:a16="http://schemas.microsoft.com/office/drawing/2014/main" id="{847FBCFF-A472-867C-D86C-1E86043E1ED0}"/>
              </a:ext>
            </a:extLst>
          </p:cNvPr>
          <p:cNvSpPr>
            <a:spLocks noGrp="1"/>
          </p:cNvSpPr>
          <p:nvPr>
            <p:ph sz="quarter" idx="24"/>
          </p:nvPr>
        </p:nvSpPr>
        <p:spPr/>
        <p:txBody>
          <a:bodyPr/>
          <a:lstStyle/>
          <a:p>
            <a:r>
              <a:rPr lang="de-DE"/>
              <a:t> </a:t>
            </a:r>
          </a:p>
        </p:txBody>
      </p:sp>
      <p:pic>
        <p:nvPicPr>
          <p:cNvPr id="71" name="Content Placeholder 70">
            <a:extLst>
              <a:ext uri="{FF2B5EF4-FFF2-40B4-BE49-F238E27FC236}">
                <a16:creationId xmlns:a16="http://schemas.microsoft.com/office/drawing/2014/main" id="{4243CD91-3EB0-122E-DFE0-F4CB4DC3B5D7}"/>
              </a:ext>
            </a:extLst>
          </p:cNvPr>
          <p:cNvPicPr>
            <a:picLocks noGrp="1" noChangeAspect="1"/>
          </p:cNvPicPr>
          <p:nvPr>
            <p:ph sz="quarter" idx="22"/>
          </p:nvPr>
        </p:nvPicPr>
        <p:blipFill>
          <a:blip r:embed="rId3"/>
          <a:stretch>
            <a:fillRect/>
          </a:stretch>
        </p:blipFill>
        <p:spPr>
          <a:prstGeom prst="rect">
            <a:avLst/>
          </a:prstGeom>
        </p:spPr>
      </p:pic>
      <p:pic>
        <p:nvPicPr>
          <p:cNvPr id="23" name="Content Placeholder 22">
            <a:extLst>
              <a:ext uri="{FF2B5EF4-FFF2-40B4-BE49-F238E27FC236}">
                <a16:creationId xmlns:a16="http://schemas.microsoft.com/office/drawing/2014/main" id="{A50B63B4-8F6F-9E9D-8DE1-9AAA506A4F44}"/>
              </a:ext>
            </a:extLst>
          </p:cNvPr>
          <p:cNvPicPr>
            <a:picLocks noGrp="1" noChangeAspect="1"/>
          </p:cNvPicPr>
          <p:nvPr>
            <p:ph sz="quarter" idx="15"/>
          </p:nvPr>
        </p:nvPicPr>
        <p:blipFill rotWithShape="1">
          <a:blip r:embed="rId4">
            <a:clrChange>
              <a:clrFrom>
                <a:srgbClr val="E8EFF2"/>
              </a:clrFrom>
              <a:clrTo>
                <a:srgbClr val="E8EFF2">
                  <a:alpha val="0"/>
                </a:srgbClr>
              </a:clrTo>
            </a:clrChange>
          </a:blip>
          <a:srcRect b="49769"/>
          <a:stretch/>
        </p:blipFill>
        <p:spPr>
          <a:xfrm>
            <a:off x="563522" y="1476375"/>
            <a:ext cx="3371930" cy="1175385"/>
          </a:xfrm>
          <a:prstGeom prst="rect">
            <a:avLst/>
          </a:prstGeom>
        </p:spPr>
      </p:pic>
      <p:sp>
        <p:nvSpPr>
          <p:cNvPr id="51" name="Titel 50">
            <a:extLst>
              <a:ext uri="{FF2B5EF4-FFF2-40B4-BE49-F238E27FC236}">
                <a16:creationId xmlns:a16="http://schemas.microsoft.com/office/drawing/2014/main" id="{ACC9D18D-A19A-A3E3-CA21-D372C2EA0AA9}"/>
              </a:ext>
            </a:extLst>
          </p:cNvPr>
          <p:cNvSpPr>
            <a:spLocks noGrp="1"/>
          </p:cNvSpPr>
          <p:nvPr>
            <p:ph type="title"/>
          </p:nvPr>
        </p:nvSpPr>
        <p:spPr/>
        <p:txBody>
          <a:bodyPr/>
          <a:lstStyle/>
          <a:p>
            <a:r>
              <a:rPr lang="en-US" dirty="0"/>
              <a:t>We use the icon set from Microsoft </a:t>
            </a:r>
            <a:endParaRPr lang="de-DE" dirty="0"/>
          </a:p>
        </p:txBody>
      </p:sp>
      <p:sp>
        <p:nvSpPr>
          <p:cNvPr id="52" name="Textplatzhalter 51">
            <a:extLst>
              <a:ext uri="{FF2B5EF4-FFF2-40B4-BE49-F238E27FC236}">
                <a16:creationId xmlns:a16="http://schemas.microsoft.com/office/drawing/2014/main" id="{AEC868B4-8945-AFEC-3D61-692C7FBC9AFB}"/>
              </a:ext>
            </a:extLst>
          </p:cNvPr>
          <p:cNvSpPr>
            <a:spLocks noGrp="1"/>
          </p:cNvSpPr>
          <p:nvPr>
            <p:ph type="body" sz="quarter" idx="14"/>
          </p:nvPr>
        </p:nvSpPr>
        <p:spPr/>
        <p:txBody>
          <a:bodyPr/>
          <a:lstStyle/>
          <a:p>
            <a:r>
              <a:rPr lang="en-US"/>
              <a:t>Stock icons</a:t>
            </a:r>
            <a:endParaRPr lang="en-US" dirty="0"/>
          </a:p>
        </p:txBody>
      </p:sp>
      <p:sp>
        <p:nvSpPr>
          <p:cNvPr id="24" name="Rechteck 20">
            <a:extLst>
              <a:ext uri="{FF2B5EF4-FFF2-40B4-BE49-F238E27FC236}">
                <a16:creationId xmlns:a16="http://schemas.microsoft.com/office/drawing/2014/main" id="{4E750C5A-CC6C-A1E9-6443-710E87909BE0}"/>
              </a:ext>
            </a:extLst>
          </p:cNvPr>
          <p:cNvSpPr/>
          <p:nvPr/>
        </p:nvSpPr>
        <p:spPr>
          <a:xfrm>
            <a:off x="1314885" y="1795458"/>
            <a:ext cx="35199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5" name="Rechteck 20">
            <a:extLst>
              <a:ext uri="{FF2B5EF4-FFF2-40B4-BE49-F238E27FC236}">
                <a16:creationId xmlns:a16="http://schemas.microsoft.com/office/drawing/2014/main" id="{1E660A5E-4F2F-2F7A-DC58-9AD588D1E7BA}"/>
              </a:ext>
            </a:extLst>
          </p:cNvPr>
          <p:cNvSpPr/>
          <p:nvPr/>
        </p:nvSpPr>
        <p:spPr>
          <a:xfrm>
            <a:off x="3557559" y="1940016"/>
            <a:ext cx="270639" cy="48607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pic>
        <p:nvPicPr>
          <p:cNvPr id="65" name="Picture 64">
            <a:extLst>
              <a:ext uri="{FF2B5EF4-FFF2-40B4-BE49-F238E27FC236}">
                <a16:creationId xmlns:a16="http://schemas.microsoft.com/office/drawing/2014/main" id="{B8B00296-CB02-ADCB-047E-279ED79DFCE5}"/>
              </a:ext>
            </a:extLst>
          </p:cNvPr>
          <p:cNvPicPr>
            <a:picLocks noChangeAspect="1"/>
          </p:cNvPicPr>
          <p:nvPr/>
        </p:nvPicPr>
        <p:blipFill rotWithShape="1">
          <a:blip r:embed="rId5"/>
          <a:srcRect l="4308" r="3031"/>
          <a:stretch/>
        </p:blipFill>
        <p:spPr>
          <a:xfrm>
            <a:off x="9667265" y="2139853"/>
            <a:ext cx="1991336" cy="1426552"/>
          </a:xfrm>
          <a:prstGeom prst="rect">
            <a:avLst/>
          </a:prstGeom>
        </p:spPr>
      </p:pic>
      <p:sp>
        <p:nvSpPr>
          <p:cNvPr id="74" name="Rechteck 20">
            <a:extLst>
              <a:ext uri="{FF2B5EF4-FFF2-40B4-BE49-F238E27FC236}">
                <a16:creationId xmlns:a16="http://schemas.microsoft.com/office/drawing/2014/main" id="{8C0CC275-5795-A45C-078C-2515698E179C}"/>
              </a:ext>
            </a:extLst>
          </p:cNvPr>
          <p:cNvSpPr/>
          <p:nvPr/>
        </p:nvSpPr>
        <p:spPr>
          <a:xfrm>
            <a:off x="8672884"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75" name="Rechteck 21">
            <a:extLst>
              <a:ext uri="{FF2B5EF4-FFF2-40B4-BE49-F238E27FC236}">
                <a16:creationId xmlns:a16="http://schemas.microsoft.com/office/drawing/2014/main" id="{9BF3F248-B2FD-55D5-B554-DDC871191CE5}"/>
              </a:ext>
            </a:extLst>
          </p:cNvPr>
          <p:cNvSpPr/>
          <p:nvPr/>
        </p:nvSpPr>
        <p:spPr>
          <a:xfrm>
            <a:off x="8442388"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79" name="Picture 78">
            <a:extLst>
              <a:ext uri="{FF2B5EF4-FFF2-40B4-BE49-F238E27FC236}">
                <a16:creationId xmlns:a16="http://schemas.microsoft.com/office/drawing/2014/main" id="{ABFCDE6D-6725-88A5-5113-0C05D446E91B}"/>
              </a:ext>
            </a:extLst>
          </p:cNvPr>
          <p:cNvPicPr>
            <a:picLocks noChangeAspect="1"/>
          </p:cNvPicPr>
          <p:nvPr/>
        </p:nvPicPr>
        <p:blipFill rotWithShape="1">
          <a:blip r:embed="rId6">
            <a:extLst>
              <a:ext uri="{28A0092B-C50C-407E-A947-70E740481C1C}">
                <a14:useLocalDpi xmlns:a14="http://schemas.microsoft.com/office/drawing/2010/main" val="0"/>
              </a:ext>
            </a:extLst>
          </a:blip>
          <a:srcRect b="77289"/>
          <a:stretch/>
        </p:blipFill>
        <p:spPr>
          <a:xfrm>
            <a:off x="9667360" y="3496683"/>
            <a:ext cx="1984096" cy="268073"/>
          </a:xfrm>
          <a:prstGeom prst="rect">
            <a:avLst/>
          </a:prstGeom>
        </p:spPr>
      </p:pic>
      <p:pic>
        <p:nvPicPr>
          <p:cNvPr id="7" name="Picture 6">
            <a:extLst>
              <a:ext uri="{FF2B5EF4-FFF2-40B4-BE49-F238E27FC236}">
                <a16:creationId xmlns:a16="http://schemas.microsoft.com/office/drawing/2014/main" id="{B6D2F7B1-468F-CE6B-CB60-6495CD97D3E5}"/>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67265" y="3529708"/>
            <a:ext cx="1984192" cy="192980"/>
          </a:xfrm>
          <a:prstGeom prst="rect">
            <a:avLst/>
          </a:prstGeom>
        </p:spPr>
      </p:pic>
      <p:pic>
        <p:nvPicPr>
          <p:cNvPr id="16" name="Picture 15">
            <a:extLst>
              <a:ext uri="{FF2B5EF4-FFF2-40B4-BE49-F238E27FC236}">
                <a16:creationId xmlns:a16="http://schemas.microsoft.com/office/drawing/2014/main" id="{D16391ED-CAAE-6294-6593-F70406048540}"/>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9612855" y="1485900"/>
            <a:ext cx="1205819" cy="665777"/>
          </a:xfrm>
          <a:prstGeom prst="rect">
            <a:avLst/>
          </a:prstGeom>
        </p:spPr>
      </p:pic>
      <p:sp>
        <p:nvSpPr>
          <p:cNvPr id="72" name="Rectangle 71">
            <a:extLst>
              <a:ext uri="{FF2B5EF4-FFF2-40B4-BE49-F238E27FC236}">
                <a16:creationId xmlns:a16="http://schemas.microsoft.com/office/drawing/2014/main" id="{D0594D39-8423-FAED-7147-9FA3A655C0A0}"/>
              </a:ext>
            </a:extLst>
          </p:cNvPr>
          <p:cNvSpPr/>
          <p:nvPr/>
        </p:nvSpPr>
        <p:spPr>
          <a:xfrm>
            <a:off x="9705975" y="2338387"/>
            <a:ext cx="142875" cy="36000"/>
          </a:xfrm>
          <a:prstGeom prst="rect">
            <a:avLst/>
          </a:prstGeom>
          <a:solidFill>
            <a:schemeClr val="accent3"/>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76" name="Rectangle 75">
            <a:extLst>
              <a:ext uri="{FF2B5EF4-FFF2-40B4-BE49-F238E27FC236}">
                <a16:creationId xmlns:a16="http://schemas.microsoft.com/office/drawing/2014/main" id="{708F6C98-E7A8-C8DD-7E43-C5DF63F5438A}"/>
              </a:ext>
            </a:extLst>
          </p:cNvPr>
          <p:cNvSpPr/>
          <p:nvPr/>
        </p:nvSpPr>
        <p:spPr>
          <a:xfrm>
            <a:off x="9705975" y="2576512"/>
            <a:ext cx="142875" cy="36000"/>
          </a:xfrm>
          <a:prstGeom prst="rect">
            <a:avLst/>
          </a:prstGeom>
          <a:solidFill>
            <a:schemeClr val="accent3"/>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pic>
        <p:nvPicPr>
          <p:cNvPr id="80" name="Content Placeholder 36" descr="Cloud outline">
            <a:extLst>
              <a:ext uri="{FF2B5EF4-FFF2-40B4-BE49-F238E27FC236}">
                <a16:creationId xmlns:a16="http://schemas.microsoft.com/office/drawing/2014/main" id="{9FB1F69E-5E40-D000-6DE1-6799A9BE3340}"/>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0566069" y="3627754"/>
            <a:ext cx="914400" cy="914400"/>
          </a:xfrm>
          <a:prstGeom prst="rect">
            <a:avLst/>
          </a:prstGeom>
          <a:noFill/>
        </p:spPr>
      </p:pic>
    </p:spTree>
    <p:extLst>
      <p:ext uri="{BB962C8B-B14F-4D97-AF65-F5344CB8AC3E}">
        <p14:creationId xmlns:p14="http://schemas.microsoft.com/office/powerpoint/2010/main" val="3603435840"/>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9E151C86-F0B1-D5EB-081D-6E73592115E2}"/>
              </a:ext>
            </a:extLst>
          </p:cNvPr>
          <p:cNvSpPr>
            <a:spLocks noGrp="1"/>
          </p:cNvSpPr>
          <p:nvPr>
            <p:ph type="sldNum" sz="quarter" idx="4"/>
          </p:nvPr>
        </p:nvSpPr>
        <p:spPr/>
        <p:txBody>
          <a:bodyPr/>
          <a:lstStyle/>
          <a:p>
            <a:fld id="{D7B5DC5B-6873-43DB-ADC7-B15ACCE0DFDB}" type="slidenum">
              <a:rPr lang="en-US" smtClean="0"/>
              <a:pPr/>
              <a:t>111</a:t>
            </a:fld>
            <a:endParaRPr lang="en-US" dirty="0"/>
          </a:p>
        </p:txBody>
      </p:sp>
      <p:sp>
        <p:nvSpPr>
          <p:cNvPr id="5" name="Footer Placeholder 4">
            <a:extLst>
              <a:ext uri="{FF2B5EF4-FFF2-40B4-BE49-F238E27FC236}">
                <a16:creationId xmlns:a16="http://schemas.microsoft.com/office/drawing/2014/main" id="{CC068489-4CF6-27A4-063E-759CCB27DE14}"/>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B9CA5838-91AA-8B86-ED9C-547485794680}"/>
              </a:ext>
            </a:extLst>
          </p:cNvPr>
          <p:cNvSpPr>
            <a:spLocks noGrp="1"/>
          </p:cNvSpPr>
          <p:nvPr>
            <p:ph type="dt" sz="half" idx="2"/>
          </p:nvPr>
        </p:nvSpPr>
        <p:spPr/>
        <p:txBody>
          <a:bodyPr/>
          <a:lstStyle/>
          <a:p>
            <a:r>
              <a:rPr lang="de-DE"/>
              <a:t>Mai 2026</a:t>
            </a:r>
            <a:endParaRPr lang="nl-NL" dirty="0"/>
          </a:p>
        </p:txBody>
      </p:sp>
      <p:sp>
        <p:nvSpPr>
          <p:cNvPr id="26" name="Title 25">
            <a:extLst>
              <a:ext uri="{FF2B5EF4-FFF2-40B4-BE49-F238E27FC236}">
                <a16:creationId xmlns:a16="http://schemas.microsoft.com/office/drawing/2014/main" id="{14034DC6-142E-5042-6DF0-CEFE70D469B6}"/>
              </a:ext>
            </a:extLst>
          </p:cNvPr>
          <p:cNvSpPr>
            <a:spLocks noGrp="1"/>
          </p:cNvSpPr>
          <p:nvPr>
            <p:ph type="title"/>
          </p:nvPr>
        </p:nvSpPr>
        <p:spPr/>
        <p:txBody>
          <a:bodyPr vert="horz"/>
          <a:lstStyle/>
          <a:p>
            <a:r>
              <a:rPr lang="en-US" dirty="0"/>
              <a:t>dimensions</a:t>
            </a:r>
          </a:p>
        </p:txBody>
      </p:sp>
      <p:sp>
        <p:nvSpPr>
          <p:cNvPr id="29" name="Text Placeholder 28">
            <a:extLst>
              <a:ext uri="{FF2B5EF4-FFF2-40B4-BE49-F238E27FC236}">
                <a16:creationId xmlns:a16="http://schemas.microsoft.com/office/drawing/2014/main" id="{1E52E8C7-5606-B0C1-8AEC-8197FF1A9AEE}"/>
              </a:ext>
            </a:extLst>
          </p:cNvPr>
          <p:cNvSpPr>
            <a:spLocks noGrp="1"/>
          </p:cNvSpPr>
          <p:nvPr>
            <p:ph type="body" sz="quarter" idx="14"/>
          </p:nvPr>
        </p:nvSpPr>
        <p:spPr/>
        <p:txBody>
          <a:bodyPr/>
          <a:lstStyle/>
          <a:p>
            <a:r>
              <a:rPr lang="en-US" dirty="0"/>
              <a:t>borders</a:t>
            </a:r>
          </a:p>
        </p:txBody>
      </p:sp>
      <p:grpSp>
        <p:nvGrpSpPr>
          <p:cNvPr id="2" name="Group 1">
            <a:extLst>
              <a:ext uri="{FF2B5EF4-FFF2-40B4-BE49-F238E27FC236}">
                <a16:creationId xmlns:a16="http://schemas.microsoft.com/office/drawing/2014/main" id="{33275118-E3D1-21B5-E947-5A84DB6AF2AE}"/>
              </a:ext>
            </a:extLst>
          </p:cNvPr>
          <p:cNvGrpSpPr/>
          <p:nvPr/>
        </p:nvGrpSpPr>
        <p:grpSpPr>
          <a:xfrm>
            <a:off x="-1050000" y="-2274777"/>
            <a:ext cx="14292000" cy="9952752"/>
            <a:chOff x="-1050000" y="-2274777"/>
            <a:chExt cx="14292000" cy="9952752"/>
          </a:xfrm>
        </p:grpSpPr>
        <p:grpSp>
          <p:nvGrpSpPr>
            <p:cNvPr id="7" name="Group 6">
              <a:extLst>
                <a:ext uri="{FF2B5EF4-FFF2-40B4-BE49-F238E27FC236}">
                  <a16:creationId xmlns:a16="http://schemas.microsoft.com/office/drawing/2014/main" id="{7C64CD38-BBB6-9B1D-D021-429E216806B8}"/>
                </a:ext>
              </a:extLst>
            </p:cNvPr>
            <p:cNvGrpSpPr/>
            <p:nvPr/>
          </p:nvGrpSpPr>
          <p:grpSpPr>
            <a:xfrm>
              <a:off x="-1050000" y="-2274777"/>
              <a:ext cx="14292000" cy="9952752"/>
              <a:chOff x="-1050000" y="-2274777"/>
              <a:chExt cx="14292000" cy="9952752"/>
            </a:xfrm>
          </p:grpSpPr>
          <p:cxnSp>
            <p:nvCxnSpPr>
              <p:cNvPr id="15" name="Straight Connector 14">
                <a:extLst>
                  <a:ext uri="{FF2B5EF4-FFF2-40B4-BE49-F238E27FC236}">
                    <a16:creationId xmlns:a16="http://schemas.microsoft.com/office/drawing/2014/main" id="{CF049D02-A936-D7F6-05F6-93908B293FE0}"/>
                  </a:ext>
                </a:extLst>
              </p:cNvPr>
              <p:cNvCxnSpPr>
                <a:cxnSpLocks/>
              </p:cNvCxnSpPr>
              <p:nvPr userDrawn="1"/>
            </p:nvCxnSpPr>
            <p:spPr>
              <a:xfrm>
                <a:off x="-1050000" y="147955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C7FF10-1D4D-7020-0709-FC30BBC9560D}"/>
                  </a:ext>
                </a:extLst>
              </p:cNvPr>
              <p:cNvCxnSpPr>
                <a:cxnSpLocks/>
              </p:cNvCxnSpPr>
              <p:nvPr userDrawn="1"/>
            </p:nvCxnSpPr>
            <p:spPr>
              <a:xfrm>
                <a:off x="-1050000" y="617220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0A3F60-F538-CFBF-15CA-EE27F276DFFF}"/>
                  </a:ext>
                </a:extLst>
              </p:cNvPr>
              <p:cNvCxnSpPr>
                <a:cxnSpLocks/>
              </p:cNvCxnSpPr>
              <p:nvPr userDrawn="1"/>
            </p:nvCxnSpPr>
            <p:spPr>
              <a:xfrm flipH="1">
                <a:off x="55313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D247F7-5C32-389D-630E-02E75C209684}"/>
                  </a:ext>
                </a:extLst>
              </p:cNvPr>
              <p:cNvCxnSpPr>
                <a:cxnSpLocks/>
              </p:cNvCxnSpPr>
              <p:nvPr userDrawn="1"/>
            </p:nvCxnSpPr>
            <p:spPr>
              <a:xfrm flipH="1">
                <a:off x="1164837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61428A3-61D2-E43A-BBB5-F0E9A7E1D20B}"/>
                  </a:ext>
                </a:extLst>
              </p:cNvPr>
              <p:cNvSpPr txBox="1"/>
              <p:nvPr userDrawn="1"/>
            </p:nvSpPr>
            <p:spPr>
              <a:xfrm>
                <a:off x="285750" y="-263444"/>
                <a:ext cx="770381"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20" name="TextBox 19">
                <a:extLst>
                  <a:ext uri="{FF2B5EF4-FFF2-40B4-BE49-F238E27FC236}">
                    <a16:creationId xmlns:a16="http://schemas.microsoft.com/office/drawing/2014/main" id="{81E3EFB6-E462-54AF-22A1-40D259BB80E4}"/>
                  </a:ext>
                </a:extLst>
              </p:cNvPr>
              <p:cNvSpPr txBox="1"/>
              <p:nvPr userDrawn="1"/>
            </p:nvSpPr>
            <p:spPr>
              <a:xfrm>
                <a:off x="-835704" y="506684"/>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7,8 cm</a:t>
                </a:r>
              </a:p>
            </p:txBody>
          </p:sp>
          <p:sp>
            <p:nvSpPr>
              <p:cNvPr id="21" name="TextBox 20">
                <a:extLst>
                  <a:ext uri="{FF2B5EF4-FFF2-40B4-BE49-F238E27FC236}">
                    <a16:creationId xmlns:a16="http://schemas.microsoft.com/office/drawing/2014/main" id="{5D3E43CB-AA4E-37E0-7834-8BAA9899C840}"/>
                  </a:ext>
                </a:extLst>
              </p:cNvPr>
              <p:cNvSpPr txBox="1"/>
              <p:nvPr userDrawn="1"/>
            </p:nvSpPr>
            <p:spPr>
              <a:xfrm>
                <a:off x="-835704" y="1226774"/>
                <a:ext cx="654049" cy="240076"/>
              </a:xfrm>
              <a:prstGeom prst="rect">
                <a:avLst/>
              </a:prstGeom>
              <a:solidFill>
                <a:schemeClr val="bg1"/>
              </a:solidFill>
              <a:ln>
                <a:noFill/>
              </a:ln>
            </p:spPr>
            <p:txBody>
              <a:bodyPr wrap="none" lIns="0" tIns="0" rIns="0" bIns="0" rtlCol="0">
                <a:noAutofit/>
              </a:bodyPr>
              <a:lstStyle/>
              <a:p>
                <a:pPr algn="r">
                  <a:lnSpc>
                    <a:spcPct val="90000"/>
                  </a:lnSpc>
                  <a:spcBef>
                    <a:spcPts val="600"/>
                  </a:spcBef>
                  <a:spcAft>
                    <a:spcPts val="600"/>
                  </a:spcAft>
                </a:pPr>
                <a:r>
                  <a:rPr lang="en-US" sz="1800" dirty="0">
                    <a:solidFill>
                      <a:schemeClr val="tx2"/>
                    </a:solidFill>
                    <a:latin typeface="Segoe UI Semibold" panose="020B0702040204020203" pitchFamily="34" charset="0"/>
                    <a:cs typeface="Segoe UI Semibold" panose="020B0702040204020203" pitchFamily="34" charset="0"/>
                  </a:rPr>
                  <a:t>5.4 cm</a:t>
                </a:r>
              </a:p>
            </p:txBody>
          </p:sp>
          <p:sp>
            <p:nvSpPr>
              <p:cNvPr id="22" name="TextBox 21">
                <a:extLst>
                  <a:ext uri="{FF2B5EF4-FFF2-40B4-BE49-F238E27FC236}">
                    <a16:creationId xmlns:a16="http://schemas.microsoft.com/office/drawing/2014/main" id="{435E9300-016F-02CB-7CD9-8D3E33601498}"/>
                  </a:ext>
                </a:extLst>
              </p:cNvPr>
              <p:cNvSpPr txBox="1"/>
              <p:nvPr userDrawn="1"/>
            </p:nvSpPr>
            <p:spPr>
              <a:xfrm>
                <a:off x="-835704" y="5914730"/>
                <a:ext cx="654049"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7.6 cm</a:t>
                </a:r>
              </a:p>
            </p:txBody>
          </p:sp>
          <p:sp>
            <p:nvSpPr>
              <p:cNvPr id="23" name="TextBox 22">
                <a:extLst>
                  <a:ext uri="{FF2B5EF4-FFF2-40B4-BE49-F238E27FC236}">
                    <a16:creationId xmlns:a16="http://schemas.microsoft.com/office/drawing/2014/main" id="{6545B3C0-DE06-14CD-D470-495DB00C1A0E}"/>
                  </a:ext>
                </a:extLst>
              </p:cNvPr>
              <p:cNvSpPr txBox="1"/>
              <p:nvPr/>
            </p:nvSpPr>
            <p:spPr>
              <a:xfrm>
                <a:off x="-835704" y="452820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3.5 cm</a:t>
                </a:r>
              </a:p>
            </p:txBody>
          </p:sp>
          <p:sp>
            <p:nvSpPr>
              <p:cNvPr id="24" name="TextBox 23">
                <a:extLst>
                  <a:ext uri="{FF2B5EF4-FFF2-40B4-BE49-F238E27FC236}">
                    <a16:creationId xmlns:a16="http://schemas.microsoft.com/office/drawing/2014/main" id="{955906C1-759C-8BD8-FEDD-419A9346C72D}"/>
                  </a:ext>
                </a:extLst>
              </p:cNvPr>
              <p:cNvSpPr txBox="1"/>
              <p:nvPr/>
            </p:nvSpPr>
            <p:spPr>
              <a:xfrm>
                <a:off x="802596" y="4518683"/>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28" name="TextBox 27">
                <a:extLst>
                  <a:ext uri="{FF2B5EF4-FFF2-40B4-BE49-F238E27FC236}">
                    <a16:creationId xmlns:a16="http://schemas.microsoft.com/office/drawing/2014/main" id="{1088C00F-65A7-E7A4-F216-3A992BEC6C91}"/>
                  </a:ext>
                </a:extLst>
              </p:cNvPr>
              <p:cNvSpPr txBox="1"/>
              <p:nvPr/>
            </p:nvSpPr>
            <p:spPr>
              <a:xfrm rot="16200000">
                <a:off x="473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3" name="TextBox 32">
                <a:extLst>
                  <a:ext uri="{FF2B5EF4-FFF2-40B4-BE49-F238E27FC236}">
                    <a16:creationId xmlns:a16="http://schemas.microsoft.com/office/drawing/2014/main" id="{0684207D-6DAD-3CA4-5ABF-5AC246CFD57E}"/>
                  </a:ext>
                </a:extLst>
              </p:cNvPr>
              <p:cNvSpPr txBox="1"/>
              <p:nvPr/>
            </p:nvSpPr>
            <p:spPr>
              <a:xfrm rot="16200000">
                <a:off x="854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4" name="TextBox 33">
                <a:extLst>
                  <a:ext uri="{FF2B5EF4-FFF2-40B4-BE49-F238E27FC236}">
                    <a16:creationId xmlns:a16="http://schemas.microsoft.com/office/drawing/2014/main" id="{5B9E703C-0943-A9D7-1E05-75331D301C35}"/>
                  </a:ext>
                </a:extLst>
              </p:cNvPr>
              <p:cNvSpPr txBox="1"/>
              <p:nvPr/>
            </p:nvSpPr>
            <p:spPr>
              <a:xfrm rot="16200000">
                <a:off x="880239"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13,9cm</a:t>
                </a:r>
              </a:p>
            </p:txBody>
          </p:sp>
          <p:sp>
            <p:nvSpPr>
              <p:cNvPr id="35" name="TextBox 34">
                <a:extLst>
                  <a:ext uri="{FF2B5EF4-FFF2-40B4-BE49-F238E27FC236}">
                    <a16:creationId xmlns:a16="http://schemas.microsoft.com/office/drawing/2014/main" id="{A325EFFB-67E5-5E51-B7E9-A7FB20D8C12D}"/>
                  </a:ext>
                </a:extLst>
              </p:cNvPr>
              <p:cNvSpPr txBox="1"/>
              <p:nvPr/>
            </p:nvSpPr>
            <p:spPr>
              <a:xfrm rot="16200000">
                <a:off x="1261240"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12,9cm</a:t>
                </a:r>
              </a:p>
            </p:txBody>
          </p:sp>
          <p:cxnSp>
            <p:nvCxnSpPr>
              <p:cNvPr id="36" name="Straight Connector 35">
                <a:extLst>
                  <a:ext uri="{FF2B5EF4-FFF2-40B4-BE49-F238E27FC236}">
                    <a16:creationId xmlns:a16="http://schemas.microsoft.com/office/drawing/2014/main" id="{2747181D-15CB-5203-3763-9C3BE8AE29B8}"/>
                  </a:ext>
                </a:extLst>
              </p:cNvPr>
              <p:cNvCxnSpPr>
                <a:cxnSpLocks/>
              </p:cNvCxnSpPr>
              <p:nvPr/>
            </p:nvCxnSpPr>
            <p:spPr>
              <a:xfrm>
                <a:off x="-1050000" y="6534150"/>
                <a:ext cx="14292000" cy="0"/>
              </a:xfrm>
              <a:prstGeom prst="line">
                <a:avLst/>
              </a:prstGeom>
              <a:ln w="3175"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D8504D1-FCDA-09FC-F0AC-3674E3C1E189}"/>
                  </a:ext>
                </a:extLst>
              </p:cNvPr>
              <p:cNvSpPr txBox="1"/>
              <p:nvPr userDrawn="1"/>
            </p:nvSpPr>
            <p:spPr>
              <a:xfrm>
                <a:off x="-835704" y="336550"/>
                <a:ext cx="654049" cy="203200"/>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8,3 cm</a:t>
                </a:r>
              </a:p>
            </p:txBody>
          </p:sp>
          <p:sp>
            <p:nvSpPr>
              <p:cNvPr id="40" name="TextBox 39">
                <a:extLst>
                  <a:ext uri="{FF2B5EF4-FFF2-40B4-BE49-F238E27FC236}">
                    <a16:creationId xmlns:a16="http://schemas.microsoft.com/office/drawing/2014/main" id="{32C73DAB-0AB2-ED3D-AA9D-A094E40BD060}"/>
                  </a:ext>
                </a:extLst>
              </p:cNvPr>
              <p:cNvSpPr txBox="1"/>
              <p:nvPr userDrawn="1"/>
            </p:nvSpPr>
            <p:spPr>
              <a:xfrm>
                <a:off x="11372850" y="-263444"/>
                <a:ext cx="770381" cy="240076"/>
              </a:xfrm>
              <a:prstGeom prst="rect">
                <a:avLst/>
              </a:prstGeom>
              <a:solidFill>
                <a:schemeClr val="bg1"/>
              </a:solidFill>
              <a:ln>
                <a:noFill/>
              </a:ln>
            </p:spPr>
            <p:txBody>
              <a:bodyPr wrap="none" lIns="0" tIns="0" rIns="0" bIns="0" rtlCol="0">
                <a:noAutofit/>
              </a:bodyPr>
              <a:lstStyle>
                <a:defPPr>
                  <a:defRPr lang="nl-NL"/>
                </a:defPPr>
                <a:lvl1pPr lvl="0"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41" name="TextBox 40">
                <a:extLst>
                  <a:ext uri="{FF2B5EF4-FFF2-40B4-BE49-F238E27FC236}">
                    <a16:creationId xmlns:a16="http://schemas.microsoft.com/office/drawing/2014/main" id="{C6D367C1-CCEF-0698-9F9E-A0B939A0282D}"/>
                  </a:ext>
                </a:extLst>
              </p:cNvPr>
              <p:cNvSpPr txBox="1"/>
              <p:nvPr/>
            </p:nvSpPr>
            <p:spPr>
              <a:xfrm>
                <a:off x="-835704" y="6371295"/>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solidFill>
                      <a:schemeClr val="tx2"/>
                    </a:solidFill>
                  </a:rPr>
                  <a:t>8.6 cm</a:t>
                </a:r>
              </a:p>
            </p:txBody>
          </p:sp>
          <p:sp>
            <p:nvSpPr>
              <p:cNvPr id="42" name="TextBox 41">
                <a:extLst>
                  <a:ext uri="{FF2B5EF4-FFF2-40B4-BE49-F238E27FC236}">
                    <a16:creationId xmlns:a16="http://schemas.microsoft.com/office/drawing/2014/main" id="{2B429871-933E-321C-A2D5-4BFEC8A57EB3}"/>
                  </a:ext>
                </a:extLst>
              </p:cNvPr>
              <p:cNvSpPr txBox="1"/>
              <p:nvPr/>
            </p:nvSpPr>
            <p:spPr>
              <a:xfrm>
                <a:off x="-835704" y="1826283"/>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4.0 cm</a:t>
                </a:r>
              </a:p>
            </p:txBody>
          </p:sp>
        </p:grpSp>
        <p:grpSp>
          <p:nvGrpSpPr>
            <p:cNvPr id="8" name="Group 7">
              <a:extLst>
                <a:ext uri="{FF2B5EF4-FFF2-40B4-BE49-F238E27FC236}">
                  <a16:creationId xmlns:a16="http://schemas.microsoft.com/office/drawing/2014/main" id="{AEC73130-C1F4-C0D9-5FCE-E313F9052015}"/>
                </a:ext>
              </a:extLst>
            </p:cNvPr>
            <p:cNvGrpSpPr/>
            <p:nvPr/>
          </p:nvGrpSpPr>
          <p:grpSpPr>
            <a:xfrm>
              <a:off x="-67377" y="-976676"/>
              <a:ext cx="12397339" cy="8640000"/>
              <a:chOff x="-67377" y="-976676"/>
              <a:chExt cx="12397339" cy="8640000"/>
            </a:xfrm>
          </p:grpSpPr>
          <p:cxnSp>
            <p:nvCxnSpPr>
              <p:cNvPr id="10" name="Straight Connector 9">
                <a:extLst>
                  <a:ext uri="{FF2B5EF4-FFF2-40B4-BE49-F238E27FC236}">
                    <a16:creationId xmlns:a16="http://schemas.microsoft.com/office/drawing/2014/main" id="{591EA79D-9EAD-E250-A41E-26C03D53AA94}"/>
                  </a:ext>
                </a:extLst>
              </p:cNvPr>
              <p:cNvCxnSpPr/>
              <p:nvPr/>
            </p:nvCxnSpPr>
            <p:spPr>
              <a:xfrm>
                <a:off x="-67377" y="4689475"/>
                <a:ext cx="12397339" cy="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9FA6174-F6B3-4F0D-B232-6D4B48463EF6}"/>
                  </a:ext>
                </a:extLst>
              </p:cNvPr>
              <p:cNvCxnSpPr>
                <a:cxnSpLocks/>
              </p:cNvCxnSpPr>
              <p:nvPr/>
            </p:nvCxnSpPr>
            <p:spPr>
              <a:xfrm>
                <a:off x="10922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98276D6-A0D7-AF85-C20E-C81EF1C6DD5E}"/>
                  </a:ext>
                </a:extLst>
              </p:cNvPr>
              <p:cNvCxnSpPr>
                <a:cxnSpLocks/>
              </p:cNvCxnSpPr>
              <p:nvPr/>
            </p:nvCxnSpPr>
            <p:spPr>
              <a:xfrm>
                <a:off x="14478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8619098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690839B3-C010-6024-D0A3-06EB834F4D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8" name="Object 7" hidden="1">
                        <a:extLst>
                          <a:ext uri="{FF2B5EF4-FFF2-40B4-BE49-F238E27FC236}">
                            <a16:creationId xmlns:a16="http://schemas.microsoft.com/office/drawing/2014/main" id="{690839B3-C010-6024-D0A3-06EB834F4D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112</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en-US"/>
              <a:t>Layout Samples Route C – dark 001</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Mai 2026</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1" cy="4688470"/>
        </p:xfrm>
        <a:graphic>
          <a:graphicData uri="http://schemas.openxmlformats.org/drawingml/2006/table">
            <a:tbl>
              <a:tblPr>
                <a:tableStyleId>{5C22544A-7EE6-4342-B048-85BDC9FD1C3A}</a:tableStyleId>
              </a:tblPr>
              <a:tblGrid>
                <a:gridCol w="855265">
                  <a:extLst>
                    <a:ext uri="{9D8B030D-6E8A-4147-A177-3AD203B41FA5}">
                      <a16:colId xmlns:a16="http://schemas.microsoft.com/office/drawing/2014/main" val="20000"/>
                    </a:ext>
                  </a:extLst>
                </a:gridCol>
                <a:gridCol w="2565796">
                  <a:extLst>
                    <a:ext uri="{9D8B030D-6E8A-4147-A177-3AD203B41FA5}">
                      <a16:colId xmlns:a16="http://schemas.microsoft.com/office/drawing/2014/main" val="1881626374"/>
                    </a:ext>
                  </a:extLst>
                </a:gridCol>
              </a:tblGrid>
              <a:tr h="560803">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a:t>
                      </a:r>
                      <a:r>
                        <a:rPr lang="de-DE" sz="1000" b="1">
                          <a:solidFill>
                            <a:schemeClr val="tx2"/>
                          </a:solidFill>
                        </a:rPr>
                        <a:t> </a:t>
                      </a:r>
                      <a:r>
                        <a:rPr lang="de-DE" sz="1000" b="1" dirty="0">
                          <a:solidFill>
                            <a:schemeClr val="tx2"/>
                          </a:solidFill>
                        </a:rPr>
                        <a:t>+ F </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a:solidFill>
                            <a:schemeClr val="dk1"/>
                          </a:solidFill>
                          <a:latin typeface="+mn-lt"/>
                          <a:ea typeface="+mn-ea"/>
                          <a:cs typeface="+mn-cs"/>
                        </a:rPr>
                        <a:t>Find and Replace – double spaces, spaces before or after /, dimensions, Euro, € or 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3902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quotation marks below</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449746">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a:t>
                      </a:r>
                      <a:r>
                        <a:rPr lang="de-DE" sz="1000" baseline="0"/>
                        <a:t>quotation marks above</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439028">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0" kern="1200">
                          <a:solidFill>
                            <a:schemeClr val="dk1"/>
                          </a:solidFill>
                          <a:latin typeface="+mn-lt"/>
                          <a:ea typeface="+mn-ea"/>
                          <a:cs typeface="+mn-cs"/>
                        </a:rPr>
                        <a:t>– </a:t>
                      </a:r>
                      <a:r>
                        <a:rPr lang="en-GB" sz="1000" b="0" kern="1200">
                          <a:solidFill>
                            <a:schemeClr val="dk1"/>
                          </a:solidFill>
                          <a:latin typeface="+mn-lt"/>
                          <a:ea typeface="+mn-ea"/>
                          <a:cs typeface="+mn-cs"/>
                        </a:rPr>
                        <a:t>Dash (em) instead of minus</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3902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a:t>
                      </a:r>
                      <a:r>
                        <a:rPr lang="de-DE" sz="1000" b="1" kern="1200" baseline="0" dirty="0">
                          <a:solidFill>
                            <a:schemeClr val="tx2"/>
                          </a:solidFill>
                          <a:latin typeface="+mn-lt"/>
                          <a:ea typeface="+mn-ea"/>
                          <a:cs typeface="+mn-cs"/>
                        </a:rPr>
                        <a:t> F4</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kern="1200">
                          <a:solidFill>
                            <a:schemeClr val="dk1"/>
                          </a:solidFill>
                          <a:latin typeface="+mn-lt"/>
                          <a:ea typeface="+mn-ea"/>
                          <a:cs typeface="+mn-cs"/>
                        </a:rPr>
                        <a:t>close application</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39028">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F7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kern="1200">
                          <a:solidFill>
                            <a:schemeClr val="dk1"/>
                          </a:solidFill>
                          <a:latin typeface="+mn-lt"/>
                          <a:ea typeface="+mn-ea"/>
                          <a:cs typeface="+mn-cs"/>
                        </a:rPr>
                        <a:t>spell check</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522200">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EINFÜGEN</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AND FOOTER Update the footer and page numbering</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439028">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dirty="0">
                          <a:ln>
                            <a:noFill/>
                          </a:ln>
                          <a:solidFill>
                            <a:schemeClr val="tx2"/>
                          </a:solidFill>
                          <a:effectLst/>
                          <a:uLnTx/>
                          <a:uFillTx/>
                          <a:latin typeface="+mn-lt"/>
                          <a:ea typeface="+mn-ea"/>
                          <a:cs typeface="+mn-cs"/>
                        </a:rPr>
                        <a:t>DATEI</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a:solidFill>
                            <a:schemeClr val="dk1"/>
                          </a:solidFill>
                          <a:latin typeface="+mn-lt"/>
                          <a:ea typeface="+mn-ea"/>
                          <a:cs typeface="+mn-cs"/>
                        </a:rPr>
                        <a:t>Create PDF as FILE Save 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521553">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kern="1200" dirty="0">
                          <a:solidFill>
                            <a:schemeClr val="dk1"/>
                          </a:solidFill>
                          <a:latin typeface="+mn-lt"/>
                          <a:ea typeface="+mn-ea"/>
                          <a:cs typeface="+mn-cs"/>
                        </a:rPr>
                        <a:t>References for numbers, photos, images and illustrations</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439028">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dirty="0">
                          <a:solidFill>
                            <a:schemeClr val="tx2"/>
                          </a:solidFill>
                        </a:rPr>
                        <a:t> © </a:t>
                      </a:r>
                      <a:r>
                        <a:rPr lang="de-DE" sz="1000" dirty="0"/>
                        <a:t>Type </a:t>
                      </a:r>
                      <a:r>
                        <a:rPr lang="de-DE" sz="1000" dirty="0" err="1"/>
                        <a:t>parenthesis</a:t>
                      </a:r>
                      <a:r>
                        <a:rPr lang="de-DE" sz="1000" dirty="0"/>
                        <a:t> on c </a:t>
                      </a:r>
                      <a:r>
                        <a:rPr lang="de-DE" sz="1000" dirty="0" err="1"/>
                        <a:t>parenthesis</a:t>
                      </a:r>
                      <a:r>
                        <a:rPr lang="de-DE" sz="1000" dirty="0"/>
                        <a:t> on (c) Enter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4" cy="4688468"/>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1330998016"/>
                    </a:ext>
                  </a:extLst>
                </a:gridCol>
              </a:tblGrid>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130443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+ 0124</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+ 0176</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+ 0185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¹</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+ 0178</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²</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³</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99098">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1" kern="1200">
                          <a:solidFill>
                            <a:schemeClr val="tx2"/>
                          </a:solidFill>
                          <a:latin typeface="+mn-lt"/>
                          <a:ea typeface="+mn-ea"/>
                          <a:cs typeface="+mn-cs"/>
                        </a:rPr>
                        <a:t>Copy from thos place</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0" kern="1200" dirty="0">
                          <a:solidFill>
                            <a:schemeClr val="tx1"/>
                          </a:solidFill>
                          <a:latin typeface="Calibri" panose="020F0502020204030204" pitchFamily="34" charset="0"/>
                          <a:ea typeface="+mn-ea"/>
                          <a:cs typeface="Calibri" panose="020F0502020204030204" pitchFamily="34" charset="0"/>
                        </a:rPr>
                        <a:t>¹ ² ³ ⁴ ⁵ ⁶ ⁷ ⁸ ⁹</a:t>
                      </a:r>
                      <a:br>
                        <a:rPr lang="de-DE" sz="1000" b="0" kern="1200" dirty="0">
                          <a:solidFill>
                            <a:schemeClr val="tx1"/>
                          </a:solidFill>
                          <a:latin typeface="Calibri" panose="020F0502020204030204" pitchFamily="34" charset="0"/>
                          <a:ea typeface="+mn-ea"/>
                          <a:cs typeface="Calibri" panose="020F0502020204030204" pitchFamily="34" charset="0"/>
                        </a:rPr>
                      </a:br>
                      <a:r>
                        <a:rPr lang="de-DE" sz="1000" dirty="0">
                          <a:solidFill>
                            <a:schemeClr val="tx1"/>
                          </a:solidFill>
                          <a:effectLst/>
                        </a:rPr>
                        <a:t>⅓ ⅔ ⅕ ⅖ ⅗ ⅘ ⅚ ⅛ ⅜ ⅝ ⅞</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308725">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+ 8202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a</a:t>
                      </a:r>
                      <a:r>
                        <a:rPr lang="de-DE" sz="1000" dirty="0">
                          <a:solidFill>
                            <a:schemeClr val="tx1"/>
                          </a:solidFill>
                          <a:effectLst/>
                          <a:latin typeface="Calibri" panose="020F0502020204030204" pitchFamily="34" charset="0"/>
                          <a:cs typeface="Calibri" panose="020F0502020204030204" pitchFamily="34" charset="0"/>
                        </a:rPr>
                        <a:t> </a:t>
                      </a:r>
                      <a:r>
                        <a:rPr lang="de-DE" sz="1000" dirty="0" err="1">
                          <a:solidFill>
                            <a:schemeClr val="tx1"/>
                          </a:solidFill>
                          <a:effectLst/>
                        </a:rPr>
                        <a:t>a</a:t>
                      </a:r>
                      <a:r>
                        <a:rPr lang="de-DE" sz="1000" dirty="0">
                          <a:solidFill>
                            <a:schemeClr val="tx1"/>
                          </a:solidFill>
                          <a:effectLst/>
                        </a:rPr>
                        <a:t>  </a:t>
                      </a:r>
                      <a:r>
                        <a:rPr lang="de-DE" sz="1000" dirty="0" err="1">
                          <a:solidFill>
                            <a:schemeClr val="tx1"/>
                          </a:solidFill>
                          <a:effectLst/>
                        </a:rPr>
                        <a:t>Hairspace</a:t>
                      </a:r>
                      <a:endParaRPr lang="de-DE" sz="1000" dirty="0">
                        <a:solidFill>
                          <a:schemeClr val="tx1"/>
                        </a:solidFill>
                        <a:effectLst/>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extLst>
              <p:ext uri="{D42A27DB-BD31-4B8C-83A1-F6EECF244321}">
                <p14:modId xmlns:p14="http://schemas.microsoft.com/office/powerpoint/2010/main" val="226670419"/>
              </p:ext>
            </p:extLst>
          </p:nvPr>
        </p:nvGraphicFramePr>
        <p:xfrm>
          <a:off x="539750" y="1476371"/>
          <a:ext cx="3419474" cy="4729422"/>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455788">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  + S</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Back up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5578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Ctrl +  Z </a:t>
                      </a:r>
                      <a:endParaRPr lang="de-DE" sz="1000" b="1" kern="1200">
                        <a:solidFill>
                          <a:schemeClr val="tx2"/>
                        </a:solidFill>
                        <a:latin typeface="+mn-lt"/>
                        <a:ea typeface="+mn-ea"/>
                        <a:cs typeface="+mn-cs"/>
                      </a:endParaRPr>
                    </a:p>
                    <a:p>
                      <a:pPr marL="0" lvl="0" indent="0" algn="l" defTabSz="801954" rtl="0" eaLnBrk="1" latinLnBrk="0" hangingPunct="1">
                        <a:lnSpc>
                          <a:spcPts val="1140"/>
                        </a:lnSpc>
                        <a:spcBef>
                          <a:spcPts val="175"/>
                        </a:spcBef>
                        <a:spcAft>
                          <a:spcPts val="175"/>
                        </a:spcAft>
                        <a:buClr>
                          <a:schemeClr val="accent2"/>
                        </a:buClr>
                        <a:buFontTx/>
                        <a:buNone/>
                      </a:pP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Magic button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313492">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Switches to uppercase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313492">
                <a:tc>
                  <a:txBody>
                    <a:bodyPr/>
                    <a:lstStyle/>
                    <a:p>
                      <a:r>
                        <a:rPr lang="de-DE" sz="1000" b="1" kern="1200" dirty="0">
                          <a:solidFill>
                            <a:schemeClr val="tx2"/>
                          </a:solidFill>
                          <a:latin typeface="+mn-lt"/>
                          <a:ea typeface="+mn-ea"/>
                          <a:cs typeface="+mn-cs"/>
                        </a:rPr>
                        <a:t>F4</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a:solidFill>
                            <a:schemeClr val="dk1"/>
                          </a:solidFill>
                          <a:latin typeface="+mn-lt"/>
                          <a:ea typeface="+mn-ea"/>
                          <a:cs typeface="+mn-cs"/>
                        </a:rPr>
                        <a:t>Repeats the last command</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313492">
                <a:tc>
                  <a:txBody>
                    <a:bodyPr/>
                    <a:lstStyle/>
                    <a:p>
                      <a:r>
                        <a:rPr lang="de-DE" sz="1000" b="1" kern="1200" dirty="0">
                          <a:solidFill>
                            <a:schemeClr val="tx2"/>
                          </a:solidFill>
                          <a:latin typeface="+mn-lt"/>
                          <a:ea typeface="+mn-ea"/>
                          <a:cs typeface="+mn-cs"/>
                        </a:rPr>
                        <a:t>Alt + 1</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0076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F9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Show and </a:t>
                      </a:r>
                      <a:r>
                        <a:rPr lang="de-DE" sz="1000" b="0" kern="1200" dirty="0" err="1">
                          <a:solidFill>
                            <a:schemeClr val="dk1"/>
                          </a:solidFill>
                          <a:latin typeface="+mn-lt"/>
                          <a:ea typeface="+mn-ea"/>
                          <a:cs typeface="+mn-cs"/>
                        </a:rPr>
                        <a:t>hide</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guides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0076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a:t>
                      </a:r>
                      <a:r>
                        <a:rPr lang="de-DE" sz="1000" b="1" kern="1200" baseline="0" dirty="0">
                          <a:solidFill>
                            <a:schemeClr val="tx2"/>
                          </a:solidFill>
                          <a:latin typeface="+mn-lt"/>
                          <a:ea typeface="+mn-ea"/>
                          <a:cs typeface="+mn-cs"/>
                        </a:rPr>
                        <a:t> +</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kern="1200" baseline="0" dirty="0">
                          <a:solidFill>
                            <a:schemeClr val="dk1"/>
                          </a:solidFill>
                          <a:latin typeface="+mn-lt"/>
                          <a:ea typeface="+mn-ea"/>
                          <a:cs typeface="+mn-cs"/>
                        </a:rPr>
                        <a:t>18, 29, 24, 25, 26, 27        </a:t>
                      </a:r>
                      <a:r>
                        <a:rPr lang="de-DE" sz="1000" b="0" kern="1200" dirty="0">
                          <a:solidFill>
                            <a:schemeClr val="dk1"/>
                          </a:solidFill>
                          <a:latin typeface="+mn-lt"/>
                          <a:ea typeface="+mn-ea"/>
                          <a:cs typeface="+mn-cs"/>
                        </a:rPr>
                        <a:t>↕ ↔ ↑↓→← </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1017450">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Shift</a:t>
                      </a:r>
                      <a:r>
                        <a:rPr lang="de-DE" sz="1000" b="1" kern="1200" baseline="0" dirty="0">
                          <a:solidFill>
                            <a:schemeClr val="tx2"/>
                          </a:solidFill>
                          <a:latin typeface="+mn-lt"/>
                          <a:ea typeface="+mn-ea"/>
                          <a:cs typeface="+mn-cs"/>
                        </a:rPr>
                        <a:t> + </a:t>
                      </a:r>
                      <a:r>
                        <a:rPr lang="de-DE" sz="1000" b="1" kern="1200" dirty="0" err="1">
                          <a:solidFill>
                            <a:schemeClr val="tx2"/>
                          </a:solidFill>
                          <a:latin typeface="+mn-lt"/>
                          <a:ea typeface="+mn-ea"/>
                          <a:cs typeface="+mn-cs"/>
                        </a:rPr>
                        <a:t>Ctrl</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Strg-</a:t>
                      </a:r>
                      <a:r>
                        <a:rPr lang="de-DE" sz="1000" dirty="0" err="1"/>
                        <a:t>key</a:t>
                      </a:r>
                      <a:r>
                        <a:rPr lang="de-DE" sz="1000" dirty="0"/>
                        <a:t> </a:t>
                      </a:r>
                      <a:br>
                        <a:rPr lang="de-DE" sz="1000" dirty="0"/>
                      </a:br>
                      <a:r>
                        <a:rPr lang="en-GB" sz="1000" dirty="0"/>
                        <a:t>hold at the same time, </a:t>
                      </a:r>
                      <a:br>
                        <a:rPr lang="en-GB" sz="1000" dirty="0"/>
                      </a:br>
                      <a:r>
                        <a:rPr lang="en-GB" sz="1000" dirty="0"/>
                        <a:t>then move the object horizontally or vertically with the left mouse button pressed: enables copying at the same height or line</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1017450">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Shift</a:t>
                      </a:r>
                      <a:r>
                        <a:rPr lang="de-DE" sz="1000" b="1" kern="1200" baseline="0" dirty="0">
                          <a:solidFill>
                            <a:schemeClr val="tx2"/>
                          </a:solidFill>
                          <a:latin typeface="+mn-lt"/>
                          <a:ea typeface="+mn-ea"/>
                          <a:cs typeface="+mn-cs"/>
                        </a:rPr>
                        <a:t> + </a:t>
                      </a:r>
                      <a:r>
                        <a:rPr lang="de-DE" sz="1000" b="1" kern="1200" dirty="0">
                          <a:solidFill>
                            <a:schemeClr val="tx2"/>
                          </a:solidFill>
                          <a:latin typeface="+mn-lt"/>
                          <a:ea typeface="+mn-ea"/>
                          <a:cs typeface="+mn-cs"/>
                        </a:rPr>
                        <a:t>Alt + Arrow </a:t>
                      </a:r>
                      <a:r>
                        <a:rPr lang="de-DE" sz="1000" b="1" kern="1200" dirty="0" err="1">
                          <a:solidFill>
                            <a:schemeClr val="tx2"/>
                          </a:solidFill>
                          <a:latin typeface="+mn-lt"/>
                          <a:ea typeface="+mn-ea"/>
                          <a:cs typeface="+mn-cs"/>
                        </a:rPr>
                        <a:t>key</a:t>
                      </a:r>
                      <a:r>
                        <a:rPr lang="de-DE" sz="1000" b="1" kern="1200" dirty="0">
                          <a:solidFill>
                            <a:schemeClr val="tx2"/>
                          </a:solidFill>
                          <a:latin typeface="+mn-lt"/>
                          <a:ea typeface="+mn-ea"/>
                          <a:cs typeface="+mn-cs"/>
                        </a:rPr>
                        <a:t> on </a:t>
                      </a:r>
                      <a:r>
                        <a:rPr lang="de-DE" sz="1000" b="1" kern="1200" dirty="0" err="1">
                          <a:solidFill>
                            <a:schemeClr val="tx2"/>
                          </a:solidFill>
                          <a:latin typeface="+mn-lt"/>
                          <a:ea typeface="+mn-ea"/>
                          <a:cs typeface="+mn-cs"/>
                        </a:rPr>
                        <a:t>keyboard</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Alt-</a:t>
                      </a:r>
                      <a:r>
                        <a:rPr lang="de-DE" sz="1000" dirty="0" err="1"/>
                        <a:t>key</a:t>
                      </a:r>
                      <a:r>
                        <a:rPr lang="de-DE" sz="1000" dirty="0"/>
                        <a:t> + </a:t>
                      </a:r>
                      <a:r>
                        <a:rPr lang="de-DE" sz="1000" b="0" kern="1200" dirty="0" err="1">
                          <a:solidFill>
                            <a:schemeClr val="tx2"/>
                          </a:solidFill>
                          <a:latin typeface="+mn-lt"/>
                          <a:ea typeface="+mn-ea"/>
                          <a:cs typeface="+mn-cs"/>
                        </a:rPr>
                        <a:t>Arrowkey</a:t>
                      </a:r>
                      <a:r>
                        <a:rPr lang="de-DE" sz="1000" dirty="0"/>
                        <a:t>  </a:t>
                      </a:r>
                      <a:br>
                        <a:rPr lang="de-DE" sz="1000" dirty="0"/>
                      </a:br>
                      <a:r>
                        <a:rPr lang="en-GB" sz="1000" dirty="0"/>
                        <a:t>hold at the same time you can </a:t>
                      </a:r>
                      <a:br>
                        <a:rPr lang="en-GB" sz="1000" dirty="0"/>
                      </a:br>
                      <a:r>
                        <a:rPr lang="en-GB" sz="1000" dirty="0"/>
                        <a:t>switch between the levels</a:t>
                      </a:r>
                      <a:endParaRPr lang="de-DE" sz="1000" dirty="0"/>
                    </a:p>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473648086"/>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Windows</a:t>
            </a:r>
            <a:endParaRPr lang="de-DE" dirty="0"/>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2" name="Picture 4" descr="7,379 imágenes, fotos de stock, objetos en 3D y vectores sobre Keyboard  arrow keys | Shutterstock">
            <a:extLst>
              <a:ext uri="{FF2B5EF4-FFF2-40B4-BE49-F238E27FC236}">
                <a16:creationId xmlns:a16="http://schemas.microsoft.com/office/drawing/2014/main" id="{B5578BD8-8F82-993C-B662-4826FB9CC363}"/>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3393282" y="5447611"/>
            <a:ext cx="608012" cy="404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26886"/>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77CA3A8-ED87-D341-DC21-D6D3B154CCA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377CA3A8-ED87-D341-DC21-D6D3B154CCA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113</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en-US"/>
              <a:t>Layout Samples Route C – dark 001</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Mai 2026</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extLst>
              <p:ext uri="{D42A27DB-BD31-4B8C-83A1-F6EECF244321}">
                <p14:modId xmlns:p14="http://schemas.microsoft.com/office/powerpoint/2010/main" val="1118682770"/>
              </p:ext>
            </p:extLst>
          </p:nvPr>
        </p:nvGraphicFramePr>
        <p:xfrm>
          <a:off x="8218488" y="1476375"/>
          <a:ext cx="3421061" cy="4689472"/>
        </p:xfrm>
        <a:graphic>
          <a:graphicData uri="http://schemas.openxmlformats.org/drawingml/2006/table">
            <a:tbl>
              <a:tblPr>
                <a:tableStyleId>{5C22544A-7EE6-4342-B048-85BDC9FD1C3A}</a:tableStyleId>
              </a:tblPr>
              <a:tblGrid>
                <a:gridCol w="953003">
                  <a:extLst>
                    <a:ext uri="{9D8B030D-6E8A-4147-A177-3AD203B41FA5}">
                      <a16:colId xmlns:a16="http://schemas.microsoft.com/office/drawing/2014/main" val="20000"/>
                    </a:ext>
                  </a:extLst>
                </a:gridCol>
                <a:gridCol w="2468058">
                  <a:extLst>
                    <a:ext uri="{9D8B030D-6E8A-4147-A177-3AD203B41FA5}">
                      <a16:colId xmlns:a16="http://schemas.microsoft.com/office/drawing/2014/main" val="1881626374"/>
                    </a:ext>
                  </a:extLst>
                </a:gridCol>
              </a:tblGrid>
              <a:tr h="773537">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INSERT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dirty="0">
                          <a:solidFill>
                            <a:schemeClr val="dk1"/>
                          </a:solidFill>
                          <a:latin typeface="+mn-lt"/>
                          <a:ea typeface="+mn-ea"/>
                          <a:cs typeface="+mn-cs"/>
                        </a:rPr>
                        <a:t>HEADER &amp; FOOTER </a:t>
                      </a:r>
                      <a:br>
                        <a:rPr lang="en-GB" sz="1000" kern="1200" dirty="0">
                          <a:solidFill>
                            <a:schemeClr val="dk1"/>
                          </a:solidFill>
                          <a:latin typeface="+mn-lt"/>
                          <a:ea typeface="+mn-ea"/>
                          <a:cs typeface="+mn-cs"/>
                        </a:rPr>
                      </a:br>
                      <a:r>
                        <a:rPr lang="en-GB" sz="1000" kern="1200" dirty="0">
                          <a:solidFill>
                            <a:schemeClr val="dk1"/>
                          </a:solidFill>
                          <a:latin typeface="+mn-lt"/>
                          <a:ea typeface="+mn-ea"/>
                          <a:cs typeface="+mn-cs"/>
                        </a:rPr>
                        <a:t>Update the date and page numbering</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650334">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Segoe UI Semibold" panose="020B0502040204020203" pitchFamily="34" charset="0"/>
                          <a:ea typeface="+mn-ea"/>
                          <a:cs typeface="Segoe UI Semibold" panose="020B0502040204020203" pitchFamily="34" charset="0"/>
                        </a:rPr>
                        <a:t>FILE-EXPORT</a:t>
                      </a:r>
                      <a:endParaRPr kumimoji="0" lang="de-DE" sz="1000"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dirty="0">
                          <a:solidFill>
                            <a:schemeClr val="dk1"/>
                          </a:solidFill>
                          <a:latin typeface="+mn-lt"/>
                          <a:ea typeface="+mn-ea"/>
                          <a:cs typeface="+mn-cs"/>
                        </a:rPr>
                        <a:t>Create PDF as FILE Save </a:t>
                      </a:r>
                      <a:r>
                        <a:rPr lang="en-GB" sz="1000" kern="1200" dirty="0" err="1">
                          <a:solidFill>
                            <a:schemeClr val="dk1"/>
                          </a:solidFill>
                          <a:latin typeface="+mn-lt"/>
                          <a:ea typeface="+mn-ea"/>
                          <a:cs typeface="+mn-cs"/>
                        </a:rPr>
                        <a:t>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772580">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i="0" kern="1200" dirty="0">
                          <a:solidFill>
                            <a:schemeClr val="dk1"/>
                          </a:solidFill>
                          <a:latin typeface="Segoe UI" panose="020B0502040204020203" pitchFamily="34" charset="0"/>
                          <a:ea typeface="+mn-ea"/>
                          <a:cs typeface="Segoe UI" panose="020B0502040204020203" pitchFamily="34" charset="0"/>
                        </a:rPr>
                        <a:t>References for numbers, photos, images and illustrations</a:t>
                      </a:r>
                      <a:endParaRPr lang="de-DE" sz="1000" b="0" i="0" kern="1200" dirty="0">
                        <a:solidFill>
                          <a:schemeClr val="dk1"/>
                        </a:solidFill>
                        <a:latin typeface="Segoe UI" panose="020B0502040204020203" pitchFamily="34" charset="0"/>
                        <a:ea typeface="+mn-ea"/>
                        <a:cs typeface="Segoe UI" panose="020B0502040204020203" pitchFamily="34" charset="0"/>
                      </a:endParaRPr>
                    </a:p>
                  </a:txBody>
                  <a:tcPr marL="60395" marR="60395" marT="60395" marB="60395"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65033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dirty="0">
                          <a:solidFill>
                            <a:schemeClr val="tx2"/>
                          </a:solidFill>
                          <a:latin typeface="Segoe UI Semibold" panose="020B0502040204020203" pitchFamily="34" charset="0"/>
                          <a:cs typeface="Segoe UI Semibold" panose="020B0502040204020203" pitchFamily="34" charset="0"/>
                        </a:rPr>
                        <a:t>© </a:t>
                      </a:r>
                      <a:r>
                        <a:rPr lang="de-DE" sz="1000" b="1" i="0" dirty="0">
                          <a:latin typeface="Segoe UI Semibold" panose="020B0502040204020203" pitchFamily="34" charset="0"/>
                          <a:cs typeface="Segoe UI Semibold" panose="020B0502040204020203" pitchFamily="34" charset="0"/>
                        </a:rPr>
                        <a:t>Type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Enter</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r h="1842687">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For</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more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Shortcuts:</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https://</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support.microsoft.com</a:t>
                      </a:r>
                      <a:r>
                        <a:rPr lang="de-DE" sz="1000" b="1" i="0" kern="1200" dirty="0">
                          <a:solidFill>
                            <a:schemeClr val="tx2"/>
                          </a:solidFill>
                          <a:latin typeface="Segoe UI Semibold" panose="020B0502040204020203" pitchFamily="34" charset="0"/>
                          <a:ea typeface="+mn-ea"/>
                          <a:cs typeface="Segoe UI Semibold" panose="020B0502040204020203" pitchFamily="34" charset="0"/>
                        </a:rPr>
                        <a:t>/de-de/</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office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/verwenden-von-tastenkombinationen-zum-erstellen-von-powerpoint-pr%C3%A4sentationen-ebb3d20e-dcd4-444f-a38e-bb5c5ed180f4#PickTab=</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macOS</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endParaRPr lang="en-DE"/>
                    </a:p>
                  </a:txBody>
                  <a:tcPr/>
                </a:tc>
                <a:extLst>
                  <a:ext uri="{0D108BD9-81ED-4DB2-BD59-A6C34878D82A}">
                    <a16:rowId xmlns:a16="http://schemas.microsoft.com/office/drawing/2014/main" val="4282214064"/>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extLst>
              <p:ext uri="{D42A27DB-BD31-4B8C-83A1-F6EECF244321}">
                <p14:modId xmlns:p14="http://schemas.microsoft.com/office/powerpoint/2010/main" val="1116074569"/>
              </p:ext>
            </p:extLst>
          </p:nvPr>
        </p:nvGraphicFramePr>
        <p:xfrm>
          <a:off x="4379913" y="1476375"/>
          <a:ext cx="3419474" cy="4696028"/>
        </p:xfrm>
        <a:graphic>
          <a:graphicData uri="http://schemas.openxmlformats.org/drawingml/2006/table">
            <a:tbl>
              <a:tblPr>
                <a:tableStyleId>{5C22544A-7EE6-4342-B048-85BDC9FD1C3A}</a:tableStyleId>
              </a:tblPr>
              <a:tblGrid>
                <a:gridCol w="1196816">
                  <a:extLst>
                    <a:ext uri="{9D8B030D-6E8A-4147-A177-3AD203B41FA5}">
                      <a16:colId xmlns:a16="http://schemas.microsoft.com/office/drawing/2014/main" val="20000"/>
                    </a:ext>
                  </a:extLst>
                </a:gridCol>
                <a:gridCol w="2222658">
                  <a:extLst>
                    <a:ext uri="{9D8B030D-6E8A-4147-A177-3AD203B41FA5}">
                      <a16:colId xmlns:a16="http://schemas.microsoft.com/office/drawing/2014/main" val="1330998016"/>
                    </a:ext>
                  </a:extLst>
                </a:gridCol>
              </a:tblGrid>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Enter</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Show </a:t>
                      </a:r>
                      <a:r>
                        <a:rPr lang="de-DE" sz="1000" b="0" kern="1200" dirty="0" err="1">
                          <a:solidFill>
                            <a:schemeClr val="dk1"/>
                          </a:solidFill>
                          <a:latin typeface="+mn-lt"/>
                          <a:ea typeface="+mn-ea"/>
                          <a:cs typeface="+mn-cs"/>
                        </a:rPr>
                        <a:t>Presentation</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mode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Normal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Sorter</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⌘+3</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Notes View</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528835">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⌘+F</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dirty="0">
                          <a:solidFill>
                            <a:schemeClr val="dk1"/>
                          </a:solidFill>
                          <a:latin typeface="+mn-lt"/>
                          <a:ea typeface="+mn-ea"/>
                          <a:cs typeface="+mn-cs"/>
                        </a:rPr>
                        <a:t>Find and Replace </a:t>
                      </a:r>
                      <a:r>
                        <a:rPr lang="en-GB" sz="1000" b="0" kern="1200">
                          <a:solidFill>
                            <a:schemeClr val="dk1"/>
                          </a:solidFill>
                          <a:latin typeface="+mn-lt"/>
                          <a:ea typeface="+mn-ea"/>
                          <a:cs typeface="+mn-cs"/>
                        </a:rPr>
                        <a:t>– double </a:t>
                      </a:r>
                      <a:r>
                        <a:rPr lang="en-GB" sz="1000" b="0" kern="1200" dirty="0">
                          <a:solidFill>
                            <a:schemeClr val="dk1"/>
                          </a:solidFill>
                          <a:latin typeface="+mn-lt"/>
                          <a:ea typeface="+mn-ea"/>
                          <a:cs typeface="+mn-cs"/>
                        </a:rPr>
                        <a:t>spaces, spaces before or after /, dimensions, Euro, € or </a:t>
                      </a:r>
                      <a:r>
                        <a:rPr lang="en-GB" sz="1000" b="0" kern="1200" dirty="0" err="1">
                          <a:solidFill>
                            <a:schemeClr val="dk1"/>
                          </a:solidFill>
                          <a:latin typeface="+mn-lt"/>
                          <a:ea typeface="+mn-ea"/>
                          <a:cs typeface="+mn-cs"/>
                        </a:rPr>
                        <a:t>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Shift+N</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Create </a:t>
                      </a:r>
                      <a:r>
                        <a:rPr lang="de-DE" sz="1000" b="0" kern="1200" dirty="0" err="1">
                          <a:solidFill>
                            <a:schemeClr val="dk1"/>
                          </a:solidFill>
                          <a:latin typeface="+mn-lt"/>
                          <a:ea typeface="+mn-ea"/>
                          <a:cs typeface="+mn-cs"/>
                        </a:rPr>
                        <a:t>new</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slide</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O</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fit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full</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⌘+K</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Insert Hyperlink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Group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35863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Shift+G</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Ungroup</a:t>
                      </a:r>
                      <a:r>
                        <a:rPr lang="de-DE" sz="1000" b="0" kern="1200" dirty="0">
                          <a:solidFill>
                            <a:schemeClr val="dk1"/>
                          </a:solidFill>
                          <a:latin typeface="+mn-lt"/>
                          <a:ea typeface="+mn-ea"/>
                          <a:cs typeface="+mn-cs"/>
                        </a:rPr>
                        <a:t>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a:t>
                      </a:r>
                      <a:r>
                        <a:rPr lang="de-DE" sz="1000" b="0" kern="1200" dirty="0" err="1">
                          <a:solidFill>
                            <a:schemeClr val="dk1"/>
                          </a:solidFill>
                          <a:latin typeface="+mn-lt"/>
                          <a:ea typeface="+mn-ea"/>
                          <a:cs typeface="+mn-cs"/>
                        </a:rPr>
                        <a:t>Backward</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Back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Bring Forward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Bring </a:t>
                      </a:r>
                      <a:r>
                        <a:rPr lang="de-DE" sz="1000" dirty="0" err="1">
                          <a:solidFill>
                            <a:schemeClr val="tx1"/>
                          </a:solidFill>
                          <a:effectLst/>
                        </a:rPr>
                        <a:t>to</a:t>
                      </a:r>
                      <a:r>
                        <a:rPr lang="de-DE" sz="1000" dirty="0">
                          <a:solidFill>
                            <a:schemeClr val="tx1"/>
                          </a:solidFill>
                          <a:effectLst/>
                        </a:rPr>
                        <a:t> Front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extLst>
              <p:ext uri="{D42A27DB-BD31-4B8C-83A1-F6EECF244321}">
                <p14:modId xmlns:p14="http://schemas.microsoft.com/office/powerpoint/2010/main" val="1796321199"/>
              </p:ext>
            </p:extLst>
          </p:nvPr>
        </p:nvGraphicFramePr>
        <p:xfrm>
          <a:off x="539750" y="1476375"/>
          <a:ext cx="3419474" cy="4689469"/>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426849">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S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2684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dirty="0">
                          <a:solidFill>
                            <a:schemeClr val="tx2"/>
                          </a:solidFill>
                          <a:latin typeface="Segoe UI Semibold" panose="020B0502040204020203" pitchFamily="34" charset="0"/>
                          <a:cs typeface="Segoe UI Semibold" panose="020B0502040204020203" pitchFamily="34" charset="0"/>
                        </a:rPr>
                        <a:t>+ Z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Magic button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369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Switches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uppercase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3690">
                <a:tc>
                  <a:txBody>
                    <a:bodyPr/>
                    <a:lstStyle/>
                    <a:p>
                      <a:r>
                        <a:rPr lang="de-DE" sz="1000" b="1" i="0" kern="1200" dirty="0">
                          <a:solidFill>
                            <a:schemeClr val="tx2"/>
                          </a:solidFill>
                          <a:latin typeface="Segoe UI Semibold" panose="020B0502040204020203" pitchFamily="34" charset="0"/>
                          <a:ea typeface="+mn-ea"/>
                          <a:cs typeface="Segoe UI Semibold" panose="020B0502040204020203" pitchFamily="34" charset="0"/>
                        </a:rPr>
                        <a:t>⌘+Y</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err="1">
                          <a:solidFill>
                            <a:schemeClr val="dk1"/>
                          </a:solidFill>
                          <a:latin typeface="+mn-lt"/>
                          <a:ea typeface="+mn-ea"/>
                          <a:cs typeface="+mn-cs"/>
                        </a:rPr>
                        <a:t>repeats</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the</a:t>
                      </a:r>
                      <a:r>
                        <a:rPr lang="de-DE" sz="1000" b="0" kern="1200" dirty="0">
                          <a:solidFill>
                            <a:schemeClr val="dk1"/>
                          </a:solidFill>
                          <a:latin typeface="+mn-lt"/>
                          <a:ea typeface="+mn-ea"/>
                          <a:cs typeface="+mn-cs"/>
                        </a:rPr>
                        <a:t> last </a:t>
                      </a:r>
                      <a:r>
                        <a:rPr lang="de-DE" sz="1000" b="0" kern="1200" dirty="0" err="1">
                          <a:solidFill>
                            <a:schemeClr val="dk1"/>
                          </a:solidFill>
                          <a:latin typeface="+mn-lt"/>
                          <a:ea typeface="+mn-ea"/>
                          <a:cs typeface="+mn-cs"/>
                        </a:rPr>
                        <a:t>command</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1253">
                <a:tc>
                  <a:txBody>
                    <a:bodyPr/>
                    <a:lstStyle/>
                    <a:p>
                      <a:pPr marL="0" lvl="0" indent="0" algn="l" defTabSz="914400" rtl="0" eaLnBrk="1" latinLnBrk="0" hangingPunct="1">
                        <a:lnSpc>
                          <a:spcPts val="1140"/>
                        </a:lnSpc>
                        <a:spcBef>
                          <a:spcPts val="175"/>
                        </a:spcBef>
                        <a:spcAft>
                          <a:spcPts val="175"/>
                        </a:spcAft>
                        <a:buClr>
                          <a:schemeClr val="accent2"/>
                        </a:buClr>
                        <a:buFontTx/>
                        <a:buNone/>
                      </a:pPr>
                      <a:r>
                        <a:rPr lang="en-US" sz="1000" b="1" i="0" kern="1200" dirty="0">
                          <a:solidFill>
                            <a:schemeClr val="tx2"/>
                          </a:solidFill>
                          <a:latin typeface="Segoe UI Semibold" panose="020B0502040204020203" pitchFamily="34" charset="0"/>
                          <a:ea typeface="+mn-ea"/>
                          <a:cs typeface="Segoe UI Semibold" panose="020B0502040204020203" pitchFamily="34" charset="0"/>
                        </a:rPr>
                        <a:t>⌘+ALT+CTRL+G</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Show and </a:t>
                      </a:r>
                      <a:r>
                        <a:rPr lang="de-DE" sz="1000" b="0" kern="1200" dirty="0" err="1">
                          <a:solidFill>
                            <a:schemeClr val="dk1"/>
                          </a:solidFill>
                          <a:latin typeface="+mn-lt"/>
                          <a:ea typeface="+mn-ea"/>
                          <a:cs typeface="+mn-cs"/>
                        </a:rPr>
                        <a:t>hide</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guides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88760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a:t>
                      </a:r>
                      <a:r>
                        <a:rPr lang="de-DE" sz="1000" b="1" i="0" kern="1200" baseline="0" dirty="0">
                          <a:solidFill>
                            <a:schemeClr val="tx2"/>
                          </a:solidFill>
                          <a:latin typeface="Segoe UI Semibold" panose="020B0502040204020203" pitchFamily="34" charset="0"/>
                          <a:ea typeface="+mn-ea"/>
                          <a:cs typeface="Segoe UI Semibold" panose="020B0502040204020203" pitchFamily="34" charset="0"/>
                        </a:rPr>
                        <a:t> + </a:t>
                      </a:r>
                      <a:r>
                        <a:rPr lang="en-US" sz="1000" b="1" i="0" kern="1200" dirty="0">
                          <a:solidFill>
                            <a:schemeClr val="tx2"/>
                          </a:solidFill>
                          <a:latin typeface="Segoe UI Semibold" panose="020B0502040204020203" pitchFamily="34" charset="0"/>
                          <a:ea typeface="+mn-ea"/>
                          <a:cs typeface="Segoe UI Semibold" panose="020B0502040204020203" pitchFamily="34" charset="0"/>
                        </a:rPr>
                        <a:t>ALT</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ALT </a:t>
                      </a:r>
                      <a:r>
                        <a:rPr lang="en-GB" sz="1000" dirty="0"/>
                        <a:t>hold at the same time, </a:t>
                      </a:r>
                      <a:br>
                        <a:rPr lang="en-GB" sz="1000" dirty="0"/>
                      </a:br>
                      <a:r>
                        <a:rPr lang="en-GB" sz="1000" dirty="0"/>
                        <a:t>then move the object horizontally or vertically with the left mouse button pressed: enables copying at the same height or line</a:t>
                      </a:r>
                      <a:endParaRPr lang="de-DE" sz="1000" dirty="0"/>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D</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Dublicate</a:t>
                      </a:r>
                      <a:r>
                        <a:rPr lang="de-DE" sz="1000" b="0" kern="1200" dirty="0">
                          <a:solidFill>
                            <a:schemeClr val="dk1"/>
                          </a:solidFill>
                          <a:latin typeface="+mn-lt"/>
                          <a:ea typeface="+mn-ea"/>
                          <a:cs typeface="+mn-cs"/>
                        </a:rPr>
                        <a:t> Slide</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42037491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r>
                        <a:rPr lang="en-GB" sz="1000" b="0" kern="1200" dirty="0">
                          <a:solidFill>
                            <a:schemeClr val="dk1"/>
                          </a:solidFill>
                          <a:latin typeface="+mn-lt"/>
                          <a:ea typeface="+mn-ea"/>
                          <a:cs typeface="+mn-cs"/>
                        </a:rPr>
                        <a:t>Dash (</a:t>
                      </a:r>
                      <a:r>
                        <a:rPr lang="en-GB" sz="1000" b="0" kern="1200" dirty="0" err="1">
                          <a:solidFill>
                            <a:schemeClr val="dk1"/>
                          </a:solidFill>
                          <a:latin typeface="+mn-lt"/>
                          <a:ea typeface="+mn-ea"/>
                          <a:cs typeface="+mn-cs"/>
                        </a:rPr>
                        <a:t>em</a:t>
                      </a:r>
                      <a:r>
                        <a:rPr lang="en-GB" sz="1000" b="0" kern="1200" dirty="0">
                          <a:solidFill>
                            <a:schemeClr val="dk1"/>
                          </a:solidFill>
                          <a:latin typeface="+mn-lt"/>
                          <a:ea typeface="+mn-ea"/>
                          <a:cs typeface="+mn-cs"/>
                        </a:rPr>
                        <a:t>) instead of minus</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1835132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214812456"/>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129520405"/>
                  </a:ext>
                </a:extLst>
              </a:tr>
              <a:tr h="577103">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en-US" sz="1000"/>
                        <a:t>double </a:t>
                      </a:r>
                      <a:r>
                        <a:rPr lang="en-US" sz="1000" dirty="0"/>
                        <a:t>click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Reuse </a:t>
                      </a:r>
                      <a:r>
                        <a:rPr lang="de-DE" sz="1000" b="0" kern="1200" dirty="0" err="1">
                          <a:solidFill>
                            <a:schemeClr val="tx2"/>
                          </a:solidFill>
                          <a:latin typeface="+mn-lt"/>
                          <a:ea typeface="+mn-ea"/>
                          <a:cs typeface="+mn-cs"/>
                        </a:rPr>
                        <a:t>the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formatoption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more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than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once</a:t>
                      </a:r>
                      <a:endParaRPr lang="de-DE" sz="1000" b="0"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926794490"/>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Mac OS</a:t>
            </a:r>
            <a:endParaRPr lang="de-DE" dirty="0"/>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5" name="Picture 4">
            <a:extLst>
              <a:ext uri="{FF2B5EF4-FFF2-40B4-BE49-F238E27FC236}">
                <a16:creationId xmlns:a16="http://schemas.microsoft.com/office/drawing/2014/main" id="{89980C32-BD34-A941-9893-0D61098EB826}"/>
              </a:ext>
            </a:extLst>
          </p:cNvPr>
          <p:cNvPicPr>
            <a:picLocks noChangeAspect="1"/>
          </p:cNvPicPr>
          <p:nvPr/>
        </p:nvPicPr>
        <p:blipFill>
          <a:blip r:embed="rId6"/>
          <a:stretch>
            <a:fillRect/>
          </a:stretch>
        </p:blipFill>
        <p:spPr>
          <a:xfrm>
            <a:off x="543848" y="5827052"/>
            <a:ext cx="833073" cy="274176"/>
          </a:xfrm>
          <a:prstGeom prst="rect">
            <a:avLst/>
          </a:prstGeom>
        </p:spPr>
      </p:pic>
    </p:spTree>
    <p:extLst>
      <p:ext uri="{BB962C8B-B14F-4D97-AF65-F5344CB8AC3E}">
        <p14:creationId xmlns:p14="http://schemas.microsoft.com/office/powerpoint/2010/main" val="350756696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14404AC-BD29-4EEE-1B23-F5BA63414D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2" name="Object 11" hidden="1">
                        <a:extLst>
                          <a:ext uri="{FF2B5EF4-FFF2-40B4-BE49-F238E27FC236}">
                            <a16:creationId xmlns:a16="http://schemas.microsoft.com/office/drawing/2014/main" id="{E14404AC-BD29-4EEE-1B23-F5BA63414D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0894CFA-09C8-3F4F-CF17-BE107467BCF2}"/>
              </a:ext>
            </a:extLst>
          </p:cNvPr>
          <p:cNvSpPr>
            <a:spLocks noGrp="1"/>
          </p:cNvSpPr>
          <p:nvPr>
            <p:ph type="sldNum" sz="quarter" idx="4"/>
          </p:nvPr>
        </p:nvSpPr>
        <p:spPr/>
        <p:txBody>
          <a:bodyPr/>
          <a:lstStyle/>
          <a:p>
            <a:fld id="{FA573BCF-C0F1-4720-B5E7-944FE630E67D}" type="slidenum">
              <a:rPr lang="en-US" smtClean="0"/>
              <a:pPr/>
              <a:t>114</a:t>
            </a:fld>
            <a:endParaRPr lang="en-US" dirty="0"/>
          </a:p>
        </p:txBody>
      </p:sp>
      <p:sp>
        <p:nvSpPr>
          <p:cNvPr id="6" name="Footer Placeholder 5">
            <a:extLst>
              <a:ext uri="{FF2B5EF4-FFF2-40B4-BE49-F238E27FC236}">
                <a16:creationId xmlns:a16="http://schemas.microsoft.com/office/drawing/2014/main" id="{4426BC3A-B669-2C96-85BB-130947AC85B9}"/>
              </a:ext>
            </a:extLst>
          </p:cNvPr>
          <p:cNvSpPr>
            <a:spLocks noGrp="1"/>
          </p:cNvSpPr>
          <p:nvPr>
            <p:ph type="ftr" sz="quarter" idx="3"/>
          </p:nvPr>
        </p:nvSpPr>
        <p:spPr>
          <a:xfrm>
            <a:off x="7270749" y="6359620"/>
            <a:ext cx="4082389" cy="180000"/>
          </a:xfrm>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1625FDF2-F94F-1D52-F0D4-26C1D126C19B}"/>
              </a:ext>
            </a:extLst>
          </p:cNvPr>
          <p:cNvSpPr>
            <a:spLocks noGrp="1"/>
          </p:cNvSpPr>
          <p:nvPr>
            <p:ph type="dt" sz="half" idx="2"/>
          </p:nvPr>
        </p:nvSpPr>
        <p:spPr/>
        <p:txBody>
          <a:bodyPr/>
          <a:lstStyle/>
          <a:p>
            <a:r>
              <a:rPr lang="de-DE"/>
              <a:t>Mai 2026</a:t>
            </a:r>
            <a:endParaRPr lang="nl-NL" dirty="0"/>
          </a:p>
        </p:txBody>
      </p:sp>
      <p:sp>
        <p:nvSpPr>
          <p:cNvPr id="11" name="Content Placeholder 10">
            <a:extLst>
              <a:ext uri="{FF2B5EF4-FFF2-40B4-BE49-F238E27FC236}">
                <a16:creationId xmlns:a16="http://schemas.microsoft.com/office/drawing/2014/main" id="{17C90155-1047-6AC5-D24B-886BAA9C38F6}"/>
              </a:ext>
            </a:extLst>
          </p:cNvPr>
          <p:cNvSpPr>
            <a:spLocks noGrp="1"/>
          </p:cNvSpPr>
          <p:nvPr>
            <p:ph sz="quarter" idx="24"/>
          </p:nvPr>
        </p:nvSpPr>
        <p:spPr>
          <a:xfrm>
            <a:off x="9078864" y="1475999"/>
            <a:ext cx="3420000" cy="4680000"/>
          </a:xfrm>
          <a:noFill/>
          <a:effectLst/>
        </p:spPr>
        <p:txBody>
          <a:bodyPr vert="horz" lIns="0" tIns="0" rIns="108000" bIns="0" rtlCol="0">
            <a:noAutofit/>
          </a:bodyPr>
          <a:lstStyle/>
          <a:p>
            <a:pPr lvl="4"/>
            <a:r>
              <a:rPr lang="de-DE" dirty="0">
                <a:solidFill>
                  <a:schemeClr val="tx1"/>
                </a:solidFill>
              </a:rPr>
              <a:t>Shadow and </a:t>
            </a:r>
            <a:r>
              <a:rPr lang="de-DE" dirty="0" err="1">
                <a:solidFill>
                  <a:schemeClr val="tx1"/>
                </a:solidFill>
              </a:rPr>
              <a:t>shape</a:t>
            </a:r>
            <a:r>
              <a:rPr lang="de-DE" dirty="0">
                <a:solidFill>
                  <a:schemeClr val="tx1"/>
                </a:solidFill>
              </a:rPr>
              <a:t> </a:t>
            </a:r>
            <a:r>
              <a:rPr lang="de-DE" dirty="0" err="1">
                <a:solidFill>
                  <a:schemeClr val="tx1"/>
                </a:solidFill>
              </a:rPr>
              <a:t>corner</a:t>
            </a:r>
            <a:endParaRPr lang="de-DE" dirty="0">
              <a:solidFill>
                <a:schemeClr val="tx1"/>
              </a:solidFill>
            </a:endParaRPr>
          </a:p>
          <a:p>
            <a:pPr lvl="4"/>
            <a:endParaRPr lang="de-DE" dirty="0"/>
          </a:p>
          <a:p>
            <a:pPr lvl="4"/>
            <a:endParaRPr lang="de-DE" dirty="0"/>
          </a:p>
          <a:p>
            <a:pPr lvl="4"/>
            <a:endParaRPr lang="de-DE" dirty="0"/>
          </a:p>
          <a:p>
            <a:pPr lvl="4"/>
            <a:endParaRPr lang="de-DE" dirty="0"/>
          </a:p>
          <a:p>
            <a:pPr lvl="4"/>
            <a:endParaRPr lang="de-DE" dirty="0"/>
          </a:p>
          <a:p>
            <a:pPr lvl="4"/>
            <a:endParaRPr lang="de-DE" dirty="0"/>
          </a:p>
          <a:p>
            <a:pPr lvl="4"/>
            <a:endParaRPr lang="de-DE" dirty="0"/>
          </a:p>
          <a:p>
            <a:pPr lvl="4"/>
            <a:br>
              <a:rPr lang="de-DE" dirty="0"/>
            </a:br>
            <a:endParaRPr lang="de-DE" dirty="0"/>
          </a:p>
          <a:p>
            <a:endParaRPr lang="de-DE" dirty="0"/>
          </a:p>
        </p:txBody>
      </p:sp>
      <p:sp>
        <p:nvSpPr>
          <p:cNvPr id="10" name="Content Placeholder 9">
            <a:extLst>
              <a:ext uri="{FF2B5EF4-FFF2-40B4-BE49-F238E27FC236}">
                <a16:creationId xmlns:a16="http://schemas.microsoft.com/office/drawing/2014/main" id="{4E91FAD5-7AD2-7A08-119E-6BCBF1489BB9}"/>
              </a:ext>
            </a:extLst>
          </p:cNvPr>
          <p:cNvSpPr>
            <a:spLocks noGrp="1"/>
          </p:cNvSpPr>
          <p:nvPr>
            <p:ph sz="quarter" idx="22"/>
          </p:nvPr>
        </p:nvSpPr>
        <p:spPr>
          <a:xfrm>
            <a:off x="4482115" y="1475999"/>
            <a:ext cx="3420000" cy="4680000"/>
          </a:xfrm>
          <a:solidFill>
            <a:schemeClr val="bg1"/>
          </a:solidFill>
          <a:ln>
            <a:noFill/>
          </a:ln>
          <a:effectLst/>
        </p:spPr>
        <p:txBody>
          <a:bodyPr/>
          <a:lstStyle/>
          <a:p>
            <a:pPr lvl="4"/>
            <a:r>
              <a:rPr lang="de-DE" dirty="0"/>
              <a:t>Arrows</a:t>
            </a:r>
          </a:p>
          <a:p>
            <a:br>
              <a:rPr lang="de-DE" dirty="0"/>
            </a:br>
            <a:r>
              <a:rPr lang="de-DE" dirty="0" err="1"/>
              <a:t>arrow</a:t>
            </a:r>
            <a:r>
              <a:rPr lang="de-DE" dirty="0"/>
              <a:t>	0.5</a:t>
            </a:r>
          </a:p>
          <a:p>
            <a:r>
              <a:rPr lang="de-DE" dirty="0" err="1"/>
              <a:t>arrow</a:t>
            </a:r>
            <a:r>
              <a:rPr lang="de-DE" dirty="0"/>
              <a:t> </a:t>
            </a:r>
            <a:r>
              <a:rPr lang="de-DE" dirty="0" err="1"/>
              <a:t>highlighted</a:t>
            </a:r>
            <a:r>
              <a:rPr lang="de-DE" dirty="0"/>
              <a:t>	1.5</a:t>
            </a:r>
          </a:p>
          <a:p>
            <a:br>
              <a:rPr lang="de-DE" dirty="0"/>
            </a:br>
            <a:r>
              <a:rPr lang="de-DE" dirty="0" err="1"/>
              <a:t>flow</a:t>
            </a:r>
            <a:r>
              <a:rPr lang="de-DE" dirty="0"/>
              <a:t> </a:t>
            </a:r>
            <a:r>
              <a:rPr lang="de-DE" dirty="0" err="1"/>
              <a:t>arrows</a:t>
            </a:r>
            <a:endParaRPr lang="de-DE" dirty="0"/>
          </a:p>
          <a:p>
            <a:endParaRPr lang="de-DE" dirty="0"/>
          </a:p>
          <a:p>
            <a:endParaRPr lang="de-DE" dirty="0"/>
          </a:p>
          <a:p>
            <a:endParaRPr lang="de-DE" dirty="0"/>
          </a:p>
          <a:p>
            <a:br>
              <a:rPr lang="de-DE" dirty="0"/>
            </a:br>
            <a:r>
              <a:rPr lang="de-DE" dirty="0" err="1"/>
              <a:t>summaries</a:t>
            </a:r>
            <a:endParaRPr lang="de-DE" dirty="0"/>
          </a:p>
          <a:p>
            <a:endParaRPr lang="de-DE" dirty="0"/>
          </a:p>
          <a:p>
            <a:r>
              <a:rPr lang="de-DE" dirty="0" err="1"/>
              <a:t>comparisons</a:t>
            </a:r>
            <a:endParaRPr lang="de-DE" dirty="0"/>
          </a:p>
          <a:p>
            <a:endParaRPr lang="de-DE" dirty="0"/>
          </a:p>
          <a:p>
            <a:pPr>
              <a:spcBef>
                <a:spcPts val="0"/>
              </a:spcBef>
            </a:pPr>
            <a:r>
              <a:rPr lang="de-DE" dirty="0" err="1"/>
              <a:t>highlights</a:t>
            </a:r>
            <a:endParaRPr lang="de-DE" dirty="0"/>
          </a:p>
          <a:p>
            <a:endParaRPr lang="en-US" dirty="0"/>
          </a:p>
        </p:txBody>
      </p:sp>
      <p:sp>
        <p:nvSpPr>
          <p:cNvPr id="9" name="Content Placeholder 8">
            <a:extLst>
              <a:ext uri="{FF2B5EF4-FFF2-40B4-BE49-F238E27FC236}">
                <a16:creationId xmlns:a16="http://schemas.microsoft.com/office/drawing/2014/main" id="{6F353ABC-A580-EE73-3F32-3A70024DB89F}"/>
              </a:ext>
            </a:extLst>
          </p:cNvPr>
          <p:cNvSpPr>
            <a:spLocks noGrp="1"/>
          </p:cNvSpPr>
          <p:nvPr>
            <p:ph sz="quarter" idx="15"/>
          </p:nvPr>
        </p:nvSpPr>
        <p:spPr/>
        <p:txBody>
          <a:bodyPr/>
          <a:lstStyle/>
          <a:p>
            <a:pPr lvl="4"/>
            <a:r>
              <a:rPr lang="de-DE" dirty="0"/>
              <a:t>Lines</a:t>
            </a:r>
          </a:p>
          <a:p>
            <a:endParaRPr lang="de-DE" dirty="0"/>
          </a:p>
          <a:p>
            <a:r>
              <a:rPr lang="de-DE" dirty="0" err="1"/>
              <a:t>lavender</a:t>
            </a:r>
            <a:r>
              <a:rPr lang="de-DE" dirty="0"/>
              <a:t> 	0.5</a:t>
            </a:r>
          </a:p>
          <a:p>
            <a:r>
              <a:rPr lang="de-DE" dirty="0" err="1"/>
              <a:t>colored</a:t>
            </a:r>
            <a:r>
              <a:rPr lang="de-DE" dirty="0"/>
              <a:t>	1.5</a:t>
            </a:r>
          </a:p>
          <a:p>
            <a:r>
              <a:rPr lang="de-DE" dirty="0" err="1"/>
              <a:t>axes</a:t>
            </a:r>
            <a:r>
              <a:rPr lang="de-DE" dirty="0"/>
              <a:t> </a:t>
            </a:r>
            <a:r>
              <a:rPr lang="de-DE" dirty="0" err="1"/>
              <a:t>charts</a:t>
            </a:r>
            <a:r>
              <a:rPr lang="de-DE" dirty="0"/>
              <a:t> </a:t>
            </a:r>
            <a:r>
              <a:rPr lang="de-DE" dirty="0" err="1"/>
              <a:t>white</a:t>
            </a:r>
            <a:r>
              <a:rPr lang="de-DE" dirty="0"/>
              <a:t>	0.5</a:t>
            </a:r>
          </a:p>
          <a:p>
            <a:r>
              <a:rPr lang="en-US" dirty="0"/>
              <a:t>connector elbow	</a:t>
            </a:r>
            <a:r>
              <a:rPr lang="de-DE" dirty="0"/>
              <a:t>0.5</a:t>
            </a:r>
          </a:p>
          <a:p>
            <a:r>
              <a:rPr lang="en-US" dirty="0"/>
              <a:t>connector</a:t>
            </a:r>
            <a:r>
              <a:rPr lang="de-DE" dirty="0"/>
              <a:t> </a:t>
            </a:r>
            <a:r>
              <a:rPr lang="de-DE" dirty="0" err="1"/>
              <a:t>line</a:t>
            </a:r>
            <a:r>
              <a:rPr lang="de-DE" dirty="0"/>
              <a:t> </a:t>
            </a:r>
            <a:r>
              <a:rPr lang="de-DE" dirty="0" err="1"/>
              <a:t>dotted</a:t>
            </a:r>
            <a:r>
              <a:rPr lang="de-DE" dirty="0"/>
              <a:t>	1.5</a:t>
            </a:r>
          </a:p>
          <a:p>
            <a:r>
              <a:rPr lang="en-US" dirty="0"/>
              <a:t>connector</a:t>
            </a:r>
            <a:r>
              <a:rPr lang="de-DE" dirty="0"/>
              <a:t> </a:t>
            </a:r>
            <a:r>
              <a:rPr lang="de-DE" dirty="0" err="1"/>
              <a:t>line</a:t>
            </a:r>
            <a:r>
              <a:rPr lang="de-DE" dirty="0"/>
              <a:t> </a:t>
            </a:r>
            <a:r>
              <a:rPr lang="de-DE" dirty="0" err="1"/>
              <a:t>dashed</a:t>
            </a:r>
            <a:r>
              <a:rPr lang="de-DE" dirty="0"/>
              <a:t>	1.5</a:t>
            </a:r>
            <a:endParaRPr lang="en-US" dirty="0"/>
          </a:p>
          <a:p>
            <a:endParaRPr lang="en-US" dirty="0"/>
          </a:p>
          <a:p>
            <a:endParaRPr lang="en-US" dirty="0"/>
          </a:p>
          <a:p>
            <a:pPr lvl="4"/>
            <a:r>
              <a:rPr lang="en-US" dirty="0"/>
              <a:t>Lists and tables</a:t>
            </a:r>
            <a:br>
              <a:rPr lang="en-US" dirty="0"/>
            </a:br>
            <a:r>
              <a:rPr lang="en-US" dirty="0"/>
              <a:t>template </a:t>
            </a:r>
          </a:p>
          <a:p>
            <a:pPr lvl="4"/>
            <a:r>
              <a:rPr lang="en-US" dirty="0">
                <a:solidFill>
                  <a:schemeClr val="tx1"/>
                </a:solidFill>
                <a:latin typeface="+mn-lt"/>
              </a:rPr>
              <a:t>light template 1 Accent 3</a:t>
            </a:r>
          </a:p>
        </p:txBody>
      </p:sp>
      <p:sp>
        <p:nvSpPr>
          <p:cNvPr id="51" name="Title 50">
            <a:extLst>
              <a:ext uri="{FF2B5EF4-FFF2-40B4-BE49-F238E27FC236}">
                <a16:creationId xmlns:a16="http://schemas.microsoft.com/office/drawing/2014/main" id="{BAD66F85-6911-F783-5A48-83D3B885591E}"/>
              </a:ext>
            </a:extLst>
          </p:cNvPr>
          <p:cNvSpPr>
            <a:spLocks noGrp="1"/>
          </p:cNvSpPr>
          <p:nvPr>
            <p:ph type="title"/>
          </p:nvPr>
        </p:nvSpPr>
        <p:spPr/>
        <p:txBody>
          <a:bodyPr vert="horz"/>
          <a:lstStyle/>
          <a:p>
            <a:r>
              <a:rPr lang="de-DE" altLang="x-none" noProof="0" dirty="0"/>
              <a:t>Lines and Arrows</a:t>
            </a:r>
            <a:endParaRPr lang="en-US" dirty="0"/>
          </a:p>
        </p:txBody>
      </p:sp>
      <p:sp>
        <p:nvSpPr>
          <p:cNvPr id="52" name="Text Placeholder 51">
            <a:extLst>
              <a:ext uri="{FF2B5EF4-FFF2-40B4-BE49-F238E27FC236}">
                <a16:creationId xmlns:a16="http://schemas.microsoft.com/office/drawing/2014/main" id="{7B5771D9-9D7D-9A69-D72C-960061F85566}"/>
              </a:ext>
            </a:extLst>
          </p:cNvPr>
          <p:cNvSpPr>
            <a:spLocks noGrp="1"/>
          </p:cNvSpPr>
          <p:nvPr>
            <p:ph type="body" sz="quarter" idx="14"/>
          </p:nvPr>
        </p:nvSpPr>
        <p:spPr/>
        <p:txBody>
          <a:bodyPr/>
          <a:lstStyle/>
          <a:p>
            <a:r>
              <a:rPr lang="de-DE"/>
              <a:t>Rules Do‘s</a:t>
            </a:r>
            <a:endParaRPr lang="de-DE" dirty="0"/>
          </a:p>
        </p:txBody>
      </p:sp>
      <p:graphicFrame>
        <p:nvGraphicFramePr>
          <p:cNvPr id="19" name="Table 15">
            <a:extLst>
              <a:ext uri="{FF2B5EF4-FFF2-40B4-BE49-F238E27FC236}">
                <a16:creationId xmlns:a16="http://schemas.microsoft.com/office/drawing/2014/main" id="{2C09E5FF-71ED-AB17-45B4-47CBD35D6E2C}"/>
              </a:ext>
            </a:extLst>
          </p:cNvPr>
          <p:cNvGraphicFramePr>
            <a:graphicFrameLocks/>
          </p:cNvGraphicFramePr>
          <p:nvPr>
            <p:extLst>
              <p:ext uri="{D42A27DB-BD31-4B8C-83A1-F6EECF244321}">
                <p14:modId xmlns:p14="http://schemas.microsoft.com/office/powerpoint/2010/main" val="3102124279"/>
              </p:ext>
            </p:extLst>
          </p:nvPr>
        </p:nvGraphicFramePr>
        <p:xfrm>
          <a:off x="2828725" y="4587726"/>
          <a:ext cx="1099135" cy="746274"/>
        </p:xfrm>
        <a:graphic>
          <a:graphicData uri="http://schemas.openxmlformats.org/drawingml/2006/table">
            <a:tbl>
              <a:tblPr firstRow="1" bandRow="1">
                <a:tableStyleId>{C083E6E3-FA7D-4D7B-A595-EF9225AFEA82}</a:tableStyleId>
              </a:tblPr>
              <a:tblGrid>
                <a:gridCol w="1099135">
                  <a:extLst>
                    <a:ext uri="{9D8B030D-6E8A-4147-A177-3AD203B41FA5}">
                      <a16:colId xmlns:a16="http://schemas.microsoft.com/office/drawing/2014/main" val="716426945"/>
                    </a:ext>
                  </a:extLst>
                </a:gridCol>
              </a:tblGrid>
              <a:tr h="373137">
                <a:tc>
                  <a:txBody>
                    <a:bodyPr/>
                    <a:lstStyle/>
                    <a:p>
                      <a:r>
                        <a:rPr lang="en-US" sz="1000" b="0" dirty="0"/>
                        <a:t>headline</a:t>
                      </a:r>
                    </a:p>
                  </a:txBody>
                  <a:tcPr/>
                </a:tc>
                <a:extLst>
                  <a:ext uri="{0D108BD9-81ED-4DB2-BD59-A6C34878D82A}">
                    <a16:rowId xmlns:a16="http://schemas.microsoft.com/office/drawing/2014/main" val="2845637964"/>
                  </a:ext>
                </a:extLst>
              </a:tr>
              <a:tr h="373137">
                <a:tc>
                  <a:txBody>
                    <a:bodyPr/>
                    <a:lstStyle/>
                    <a:p>
                      <a:r>
                        <a:rPr lang="en-US" sz="1000" dirty="0"/>
                        <a:t>text</a:t>
                      </a:r>
                    </a:p>
                  </a:txBody>
                  <a:tcPr/>
                </a:tc>
                <a:extLst>
                  <a:ext uri="{0D108BD9-81ED-4DB2-BD59-A6C34878D82A}">
                    <a16:rowId xmlns:a16="http://schemas.microsoft.com/office/drawing/2014/main" val="3766109630"/>
                  </a:ext>
                </a:extLst>
              </a:tr>
            </a:tbl>
          </a:graphicData>
        </a:graphic>
      </p:graphicFrame>
      <p:cxnSp>
        <p:nvCxnSpPr>
          <p:cNvPr id="20" name="Straight Connector 19">
            <a:extLst>
              <a:ext uri="{FF2B5EF4-FFF2-40B4-BE49-F238E27FC236}">
                <a16:creationId xmlns:a16="http://schemas.microsoft.com/office/drawing/2014/main" id="{0C8494CC-E7A8-21BE-3F40-61C764BBF9E6}"/>
              </a:ext>
            </a:extLst>
          </p:cNvPr>
          <p:cNvCxnSpPr>
            <a:cxnSpLocks/>
          </p:cNvCxnSpPr>
          <p:nvPr/>
        </p:nvCxnSpPr>
        <p:spPr bwMode="auto">
          <a:xfrm>
            <a:off x="2828725" y="2819495"/>
            <a:ext cx="540000" cy="0"/>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1" name="Connector: Elbow 9">
            <a:extLst>
              <a:ext uri="{FF2B5EF4-FFF2-40B4-BE49-F238E27FC236}">
                <a16:creationId xmlns:a16="http://schemas.microsoft.com/office/drawing/2014/main" id="{CE19ED8D-B768-E11E-ED15-71AD43017AE0}"/>
              </a:ext>
            </a:extLst>
          </p:cNvPr>
          <p:cNvCxnSpPr>
            <a:cxnSpLocks/>
          </p:cNvCxnSpPr>
          <p:nvPr/>
        </p:nvCxnSpPr>
        <p:spPr bwMode="auto">
          <a:xfrm>
            <a:off x="2828725" y="3125734"/>
            <a:ext cx="1080000" cy="93716"/>
          </a:xfrm>
          <a:prstGeom prst="bentConnector3">
            <a:avLst/>
          </a:prstGeom>
          <a:solidFill>
            <a:schemeClr val="accent1"/>
          </a:solidFill>
          <a:ln w="6350"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C883D989-F7A5-7FDF-06F1-FCD4522544FA}"/>
              </a:ext>
            </a:extLst>
          </p:cNvPr>
          <p:cNvCxnSpPr>
            <a:cxnSpLocks/>
          </p:cNvCxnSpPr>
          <p:nvPr/>
        </p:nvCxnSpPr>
        <p:spPr bwMode="auto">
          <a:xfrm>
            <a:off x="2828725" y="3428409"/>
            <a:ext cx="1080000" cy="0"/>
          </a:xfrm>
          <a:prstGeom prst="line">
            <a:avLst/>
          </a:prstGeom>
          <a:solidFill>
            <a:schemeClr val="accent1"/>
          </a:solidFill>
          <a:ln w="19050" cap="rnd" cmpd="sng" algn="ctr">
            <a:solidFill>
              <a:schemeClr val="tx1"/>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98DCF3F9-7A99-9A38-8BF4-B775CFF0F818}"/>
              </a:ext>
            </a:extLst>
          </p:cNvPr>
          <p:cNvCxnSpPr>
            <a:cxnSpLocks/>
          </p:cNvCxnSpPr>
          <p:nvPr/>
        </p:nvCxnSpPr>
        <p:spPr bwMode="auto">
          <a:xfrm>
            <a:off x="2828725" y="3712934"/>
            <a:ext cx="108000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4" name="Gerade Verbindung 24">
            <a:extLst>
              <a:ext uri="{FF2B5EF4-FFF2-40B4-BE49-F238E27FC236}">
                <a16:creationId xmlns:a16="http://schemas.microsoft.com/office/drawing/2014/main" id="{550A94A3-05DC-2376-EB24-4D13A5C9C09F}"/>
              </a:ext>
            </a:extLst>
          </p:cNvPr>
          <p:cNvCxnSpPr>
            <a:cxnSpLocks/>
          </p:cNvCxnSpPr>
          <p:nvPr/>
        </p:nvCxnSpPr>
        <p:spPr>
          <a:xfrm>
            <a:off x="2828725" y="2154933"/>
            <a:ext cx="1080000" cy="0"/>
          </a:xfrm>
          <a:prstGeom prst="line">
            <a:avLst/>
          </a:prstGeom>
          <a:ln w="63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25" name="Gerade Verbindung 24">
            <a:extLst>
              <a:ext uri="{FF2B5EF4-FFF2-40B4-BE49-F238E27FC236}">
                <a16:creationId xmlns:a16="http://schemas.microsoft.com/office/drawing/2014/main" id="{26256FED-BE18-B2C9-E2D3-DC704C5E2038}"/>
              </a:ext>
            </a:extLst>
          </p:cNvPr>
          <p:cNvCxnSpPr>
            <a:cxnSpLocks/>
          </p:cNvCxnSpPr>
          <p:nvPr/>
        </p:nvCxnSpPr>
        <p:spPr>
          <a:xfrm>
            <a:off x="2828725" y="2466083"/>
            <a:ext cx="1080000" cy="0"/>
          </a:xfrm>
          <a:prstGeom prst="line">
            <a:avLst/>
          </a:prstGeom>
          <a:ln w="19050">
            <a:gradFill>
              <a:gsLst>
                <a:gs pos="0">
                  <a:srgbClr val="FF4B4B"/>
                </a:gs>
                <a:gs pos="100000">
                  <a:srgbClr val="FF744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500C4026-926E-CE1C-1034-5F9809605D1B}"/>
              </a:ext>
            </a:extLst>
          </p:cNvPr>
          <p:cNvSpPr/>
          <p:nvPr/>
        </p:nvSpPr>
        <p:spPr>
          <a:xfrm>
            <a:off x="3433588" y="2586038"/>
            <a:ext cx="468000" cy="238125"/>
          </a:xfrm>
          <a:custGeom>
            <a:avLst/>
            <a:gdLst>
              <a:gd name="connsiteX0" fmla="*/ 0 w 520700"/>
              <a:gd name="connsiteY0" fmla="*/ 0 h 238125"/>
              <a:gd name="connsiteX1" fmla="*/ 0 w 520700"/>
              <a:gd name="connsiteY1" fmla="*/ 238125 h 238125"/>
              <a:gd name="connsiteX2" fmla="*/ 520700 w 520700"/>
              <a:gd name="connsiteY2" fmla="*/ 238125 h 238125"/>
            </a:gdLst>
            <a:ahLst/>
            <a:cxnLst>
              <a:cxn ang="0">
                <a:pos x="connsiteX0" y="connsiteY0"/>
              </a:cxn>
              <a:cxn ang="0">
                <a:pos x="connsiteX1" y="connsiteY1"/>
              </a:cxn>
              <a:cxn ang="0">
                <a:pos x="connsiteX2" y="connsiteY2"/>
              </a:cxn>
            </a:cxnLst>
            <a:rect l="l" t="t" r="r" b="b"/>
            <a:pathLst>
              <a:path w="520700" h="238125">
                <a:moveTo>
                  <a:pt x="0" y="0"/>
                </a:moveTo>
                <a:lnTo>
                  <a:pt x="0" y="238125"/>
                </a:lnTo>
                <a:lnTo>
                  <a:pt x="520700" y="238125"/>
                </a:lnTo>
              </a:path>
            </a:pathLst>
          </a:custGeom>
          <a:noFill/>
          <a:ln w="6350" cap="flat">
            <a:solidFill>
              <a:schemeClr val="tx1"/>
            </a:solidFill>
            <a:prstDash val="solid"/>
            <a:miter/>
          </a:ln>
        </p:spPr>
        <p:txBody>
          <a:bodyPr rtlCol="0" anchor="ctr"/>
          <a:lstStyle/>
          <a:p>
            <a:pPr algn="ctr"/>
            <a:endParaRPr lang="en-US"/>
          </a:p>
        </p:txBody>
      </p:sp>
      <p:cxnSp>
        <p:nvCxnSpPr>
          <p:cNvPr id="27" name="Straight Arrow Connector 26">
            <a:extLst>
              <a:ext uri="{FF2B5EF4-FFF2-40B4-BE49-F238E27FC236}">
                <a16:creationId xmlns:a16="http://schemas.microsoft.com/office/drawing/2014/main" id="{ECC47282-5D8B-89B0-EAA5-F79D1B533D07}"/>
              </a:ext>
            </a:extLst>
          </p:cNvPr>
          <p:cNvCxnSpPr>
            <a:cxnSpLocks/>
          </p:cNvCxnSpPr>
          <p:nvPr/>
        </p:nvCxnSpPr>
        <p:spPr bwMode="auto">
          <a:xfrm flipV="1">
            <a:off x="6679011" y="2434572"/>
            <a:ext cx="1080000" cy="0"/>
          </a:xfrm>
          <a:prstGeom prst="straightConnector1">
            <a:avLst/>
          </a:prstGeom>
          <a:solidFill>
            <a:schemeClr val="accent1"/>
          </a:solidFill>
          <a:ln w="19050" cap="flat" cmpd="sng" algn="ctr">
            <a:gradFill>
              <a:gsLst>
                <a:gs pos="100000">
                  <a:srgbClr val="FF744F"/>
                </a:gs>
                <a:gs pos="0">
                  <a:srgbClr val="FF4B4B"/>
                </a:gs>
              </a:gsLst>
              <a:lin ang="5400000" scaled="1"/>
            </a:gra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BE90F1CD-FF38-9D23-0760-4CBCAEF618D3}"/>
              </a:ext>
            </a:extLst>
          </p:cNvPr>
          <p:cNvCxnSpPr>
            <a:cxnSpLocks/>
          </p:cNvCxnSpPr>
          <p:nvPr/>
        </p:nvCxnSpPr>
        <p:spPr bwMode="auto">
          <a:xfrm flipV="1">
            <a:off x="6679011" y="2134852"/>
            <a:ext cx="1080000"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sp>
        <p:nvSpPr>
          <p:cNvPr id="29" name="Arrow: Right 29">
            <a:extLst>
              <a:ext uri="{FF2B5EF4-FFF2-40B4-BE49-F238E27FC236}">
                <a16:creationId xmlns:a16="http://schemas.microsoft.com/office/drawing/2014/main" id="{5A2A8F57-0249-D88F-34F2-0605DD1D5EC7}"/>
              </a:ext>
            </a:extLst>
          </p:cNvPr>
          <p:cNvSpPr/>
          <p:nvPr/>
        </p:nvSpPr>
        <p:spPr bwMode="auto">
          <a:xfrm>
            <a:off x="6667971" y="2861509"/>
            <a:ext cx="466835" cy="340257"/>
          </a:xfrm>
          <a:prstGeom prst="rightArrow">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30" name="Group 29">
            <a:extLst>
              <a:ext uri="{FF2B5EF4-FFF2-40B4-BE49-F238E27FC236}">
                <a16:creationId xmlns:a16="http://schemas.microsoft.com/office/drawing/2014/main" id="{071E770E-5181-4118-4816-27CBDD9540E0}"/>
              </a:ext>
            </a:extLst>
          </p:cNvPr>
          <p:cNvGrpSpPr/>
          <p:nvPr/>
        </p:nvGrpSpPr>
        <p:grpSpPr>
          <a:xfrm>
            <a:off x="6667971" y="3436186"/>
            <a:ext cx="93036" cy="648000"/>
            <a:chOff x="7414216" y="2950454"/>
            <a:chExt cx="93036" cy="636033"/>
          </a:xfrm>
        </p:grpSpPr>
        <p:sp>
          <p:nvSpPr>
            <p:cNvPr id="31" name="Isosceles Triangle 30">
              <a:extLst>
                <a:ext uri="{FF2B5EF4-FFF2-40B4-BE49-F238E27FC236}">
                  <a16:creationId xmlns:a16="http://schemas.microsoft.com/office/drawing/2014/main" id="{0937955D-FD29-3365-5F82-3F1AADEFB09A}"/>
                </a:ext>
              </a:extLst>
            </p:cNvPr>
            <p:cNvSpPr/>
            <p:nvPr/>
          </p:nvSpPr>
          <p:spPr bwMode="auto">
            <a:xfrm rot="5400000">
              <a:off x="7308038" y="3231326"/>
              <a:ext cx="324139" cy="74289"/>
            </a:xfrm>
            <a:prstGeom prst="triangle">
              <a:avLst/>
            </a:prstGeom>
            <a:solidFill>
              <a:schemeClr val="tx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cxnSp>
          <p:nvCxnSpPr>
            <p:cNvPr id="32" name="Straight Connector 31">
              <a:extLst>
                <a:ext uri="{FF2B5EF4-FFF2-40B4-BE49-F238E27FC236}">
                  <a16:creationId xmlns:a16="http://schemas.microsoft.com/office/drawing/2014/main" id="{CEFCDD4B-A21A-F26E-7BC6-1245944859DD}"/>
                </a:ext>
              </a:extLst>
            </p:cNvPr>
            <p:cNvCxnSpPr>
              <a:cxnSpLocks/>
            </p:cNvCxnSpPr>
            <p:nvPr/>
          </p:nvCxnSpPr>
          <p:spPr bwMode="auto">
            <a:xfrm>
              <a:off x="7414216" y="2950454"/>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grpSp>
      <p:grpSp>
        <p:nvGrpSpPr>
          <p:cNvPr id="33" name="Group 32">
            <a:extLst>
              <a:ext uri="{FF2B5EF4-FFF2-40B4-BE49-F238E27FC236}">
                <a16:creationId xmlns:a16="http://schemas.microsoft.com/office/drawing/2014/main" id="{39399881-A258-B523-C9FA-2AF1067CB13C}"/>
              </a:ext>
            </a:extLst>
          </p:cNvPr>
          <p:cNvGrpSpPr/>
          <p:nvPr/>
        </p:nvGrpSpPr>
        <p:grpSpPr>
          <a:xfrm>
            <a:off x="7114534" y="3436186"/>
            <a:ext cx="159327" cy="648000"/>
            <a:chOff x="10634224" y="2778803"/>
            <a:chExt cx="159327" cy="636033"/>
          </a:xfrm>
        </p:grpSpPr>
        <p:cxnSp>
          <p:nvCxnSpPr>
            <p:cNvPr id="34" name="Straight Connector 33">
              <a:extLst>
                <a:ext uri="{FF2B5EF4-FFF2-40B4-BE49-F238E27FC236}">
                  <a16:creationId xmlns:a16="http://schemas.microsoft.com/office/drawing/2014/main" id="{5D275E1F-8A4A-4778-4CB0-8E66E37D882D}"/>
                </a:ext>
              </a:extLst>
            </p:cNvPr>
            <p:cNvCxnSpPr/>
            <p:nvPr/>
          </p:nvCxnSpPr>
          <p:spPr bwMode="auto">
            <a:xfrm>
              <a:off x="10634224" y="2778803"/>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35" name="Straight Arrow Connector 34">
              <a:extLst>
                <a:ext uri="{FF2B5EF4-FFF2-40B4-BE49-F238E27FC236}">
                  <a16:creationId xmlns:a16="http://schemas.microsoft.com/office/drawing/2014/main" id="{85A719D7-4975-6BBC-CD79-580D4F2B0920}"/>
                </a:ext>
              </a:extLst>
            </p:cNvPr>
            <p:cNvCxnSpPr/>
            <p:nvPr/>
          </p:nvCxnSpPr>
          <p:spPr bwMode="auto">
            <a:xfrm>
              <a:off x="10634224" y="3096070"/>
              <a:ext cx="159327"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grpSp>
      <p:sp>
        <p:nvSpPr>
          <p:cNvPr id="36" name="Geschweifte Klammer links 6">
            <a:extLst>
              <a:ext uri="{FF2B5EF4-FFF2-40B4-BE49-F238E27FC236}">
                <a16:creationId xmlns:a16="http://schemas.microsoft.com/office/drawing/2014/main" id="{88857E10-B9A5-F8FE-9704-EF11833156C3}"/>
              </a:ext>
            </a:extLst>
          </p:cNvPr>
          <p:cNvSpPr/>
          <p:nvPr/>
        </p:nvSpPr>
        <p:spPr>
          <a:xfrm rot="5400000">
            <a:off x="7146609" y="3905389"/>
            <a:ext cx="160640" cy="1064165"/>
          </a:xfrm>
          <a:prstGeom prst="leftBrace">
            <a:avLst>
              <a:gd name="adj1" fmla="val 45430"/>
              <a:gd name="adj2" fmla="val 50000"/>
            </a:avLst>
          </a:prstGeom>
          <a:ln w="6350" cap="rnd">
            <a:solidFill>
              <a:schemeClr val="tx1"/>
            </a:solidFill>
            <a:round/>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cxnSp>
        <p:nvCxnSpPr>
          <p:cNvPr id="37" name="Gerade Verbindung mit Pfeil 5">
            <a:extLst>
              <a:ext uri="{FF2B5EF4-FFF2-40B4-BE49-F238E27FC236}">
                <a16:creationId xmlns:a16="http://schemas.microsoft.com/office/drawing/2014/main" id="{19614186-8EA5-5092-8F76-2AF0613D29FF}"/>
              </a:ext>
            </a:extLst>
          </p:cNvPr>
          <p:cNvCxnSpPr/>
          <p:nvPr/>
        </p:nvCxnSpPr>
        <p:spPr>
          <a:xfrm>
            <a:off x="6679011" y="5050370"/>
            <a:ext cx="1080000" cy="0"/>
          </a:xfrm>
          <a:prstGeom prst="straightConnector1">
            <a:avLst/>
          </a:prstGeom>
          <a:ln w="6350" cap="rnd">
            <a:solidFill>
              <a:schemeClr val="tx1"/>
            </a:solidFill>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448AC110-1A40-DAB9-4A61-535CC0EBFAED}"/>
              </a:ext>
            </a:extLst>
          </p:cNvPr>
          <p:cNvSpPr/>
          <p:nvPr/>
        </p:nvSpPr>
        <p:spPr>
          <a:xfrm>
            <a:off x="5684486" y="5355890"/>
            <a:ext cx="468000" cy="468000"/>
          </a:xfrm>
          <a:prstGeom prst="ellipse">
            <a:avLst/>
          </a:prstGeom>
          <a:noFill/>
          <a:ln w="19050" cap="rnd">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39" name="Oval 38">
            <a:extLst>
              <a:ext uri="{FF2B5EF4-FFF2-40B4-BE49-F238E27FC236}">
                <a16:creationId xmlns:a16="http://schemas.microsoft.com/office/drawing/2014/main" id="{72B524FD-4A39-3352-A528-017B2C122E1D}"/>
              </a:ext>
            </a:extLst>
          </p:cNvPr>
          <p:cNvSpPr/>
          <p:nvPr/>
        </p:nvSpPr>
        <p:spPr>
          <a:xfrm>
            <a:off x="6275337" y="5355890"/>
            <a:ext cx="468000" cy="468000"/>
          </a:xfrm>
          <a:prstGeom prst="ellipse">
            <a:avLst/>
          </a:prstGeom>
          <a:no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40" name="Rectangle 39">
            <a:extLst>
              <a:ext uri="{FF2B5EF4-FFF2-40B4-BE49-F238E27FC236}">
                <a16:creationId xmlns:a16="http://schemas.microsoft.com/office/drawing/2014/main" id="{20507AD6-1598-1EF2-E700-022423F218D0}"/>
              </a:ext>
            </a:extLst>
          </p:cNvPr>
          <p:cNvSpPr/>
          <p:nvPr/>
        </p:nvSpPr>
        <p:spPr bwMode="auto">
          <a:xfrm>
            <a:off x="6963823" y="5355890"/>
            <a:ext cx="484086" cy="450059"/>
          </a:xfrm>
          <a:prstGeom prst="rect">
            <a:avLst/>
          </a:prstGeom>
          <a:noFill/>
          <a:ln w="6350" cap="flat" cmpd="sng" algn="ctr">
            <a:solidFill>
              <a:schemeClr val="accent5"/>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41" name="Group 40">
            <a:extLst>
              <a:ext uri="{FF2B5EF4-FFF2-40B4-BE49-F238E27FC236}">
                <a16:creationId xmlns:a16="http://schemas.microsoft.com/office/drawing/2014/main" id="{57A9E05F-1172-9CF2-CA38-DB9635AAF14E}"/>
              </a:ext>
            </a:extLst>
          </p:cNvPr>
          <p:cNvGrpSpPr/>
          <p:nvPr/>
        </p:nvGrpSpPr>
        <p:grpSpPr>
          <a:xfrm>
            <a:off x="4152900" y="1475999"/>
            <a:ext cx="7489870" cy="4689851"/>
            <a:chOff x="3947300" y="2362200"/>
            <a:chExt cx="7695470" cy="3803650"/>
          </a:xfrm>
        </p:grpSpPr>
        <p:cxnSp>
          <p:nvCxnSpPr>
            <p:cNvPr id="42" name="Straight Connector 41">
              <a:extLst>
                <a:ext uri="{FF2B5EF4-FFF2-40B4-BE49-F238E27FC236}">
                  <a16:creationId xmlns:a16="http://schemas.microsoft.com/office/drawing/2014/main" id="{47510E8E-075B-D5E4-75E8-C98C908D3D33}"/>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E71454A-07E9-18D2-5EC6-4307DBD91EEC}"/>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9BFE27A-CF5E-C645-6BE0-58765D855B8D}"/>
                </a:ext>
              </a:extLst>
            </p:cNvPr>
            <p:cNvCxnSpPr/>
            <p:nvPr/>
          </p:nvCxnSpPr>
          <p:spPr>
            <a:xfrm>
              <a:off x="8787865"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55" name="Textfeld 5">
            <a:extLst>
              <a:ext uri="{FF2B5EF4-FFF2-40B4-BE49-F238E27FC236}">
                <a16:creationId xmlns:a16="http://schemas.microsoft.com/office/drawing/2014/main" id="{89708E04-6B18-6D75-FDE2-A152139D8A1C}"/>
              </a:ext>
            </a:extLst>
          </p:cNvPr>
          <p:cNvSpPr txBox="1"/>
          <p:nvPr/>
        </p:nvSpPr>
        <p:spPr bwMode="auto">
          <a:xfrm>
            <a:off x="9038527" y="2125105"/>
            <a:ext cx="2070568" cy="2675316"/>
          </a:xfrm>
          <a:prstGeom prst="roundRect">
            <a:avLst>
              <a:gd name="adj" fmla="val 3619"/>
            </a:avLst>
          </a:prstGeom>
          <a:solidFill>
            <a:schemeClr val="accent3">
              <a:lumMod val="50000"/>
            </a:schemeClr>
          </a:solidFill>
          <a:ln w="6350">
            <a:noFill/>
            <a:miter lim="800000"/>
            <a:headEnd/>
            <a:tailEnd/>
          </a:ln>
          <a:effectLst/>
          <a:extLst>
            <a:ext uri="{FAA26D3D-D897-4be2-8F04-BA451C77F1D7}">
              <ma14:placeholderFlag xmlns:ma14="http://schemas.microsoft.com/office/mac/drawingml/2011/main" xmlns="" val="1"/>
            </a:ext>
          </a:extLst>
        </p:spPr>
        <p:txBody>
          <a:bodyPr vert="horz" wrap="square" lIns="0" tIns="324000" rIns="0" bIns="72000" numCol="1" rtlCol="0" anchor="t" anchorCtr="0" compatLnSpc="1">
            <a:prstTxWarp prst="textNoShape">
              <a:avLst/>
            </a:prstTxWarp>
            <a:noAutofit/>
          </a:bodyPr>
          <a:lstStyle>
            <a:defPPr>
              <a:defRPr lang="nl-NL"/>
            </a:defPPr>
            <a:lvl1pPr algn="ctr">
              <a:defRPr sz="1300" b="1"/>
            </a:lvl1pPr>
          </a:lstStyle>
          <a:p>
            <a:r>
              <a:rPr lang="de-DE" dirty="0" err="1"/>
              <a:t>No</a:t>
            </a:r>
            <a:r>
              <a:rPr lang="de-DE" dirty="0"/>
              <a:t> Schadow</a:t>
            </a:r>
          </a:p>
          <a:p>
            <a:endParaRPr lang="de-DE" dirty="0"/>
          </a:p>
          <a:p>
            <a:pPr marL="0" lvl="1" algn="ctr"/>
            <a:r>
              <a:rPr lang="de-DE" sz="1100" dirty="0" err="1"/>
              <a:t>color</a:t>
            </a:r>
            <a:r>
              <a:rPr lang="de-DE" sz="1100" dirty="0"/>
              <a:t> </a:t>
            </a:r>
            <a:r>
              <a:rPr lang="de-DE" sz="1100" dirty="0" err="1"/>
              <a:t>vibrant</a:t>
            </a:r>
            <a:r>
              <a:rPr lang="de-DE" sz="1100" dirty="0"/>
              <a:t> </a:t>
            </a:r>
            <a:r>
              <a:rPr lang="de-DE" sz="1100" dirty="0" err="1"/>
              <a:t>purple</a:t>
            </a:r>
            <a:r>
              <a:rPr lang="de-DE" sz="1100" dirty="0"/>
              <a:t> 3 </a:t>
            </a:r>
          </a:p>
          <a:p>
            <a:pPr marL="0" lvl="1" algn="ctr"/>
            <a:r>
              <a:rPr lang="de-DE" sz="1100" dirty="0" err="1"/>
              <a:t>darker</a:t>
            </a:r>
            <a:r>
              <a:rPr lang="de-DE" sz="1100" dirty="0"/>
              <a:t> 50 % </a:t>
            </a:r>
            <a:br>
              <a:rPr lang="de-DE" sz="1100" dirty="0"/>
            </a:br>
            <a:endParaRPr lang="de-DE" sz="1100" dirty="0"/>
          </a:p>
          <a:p>
            <a:pPr marL="0" lvl="1" algn="ctr"/>
            <a:endParaRPr lang="de-DE" sz="1100" dirty="0"/>
          </a:p>
          <a:p>
            <a:pPr marL="0" lvl="1" algn="ctr"/>
            <a:endParaRPr lang="de-DE" sz="1100" dirty="0"/>
          </a:p>
          <a:p>
            <a:pPr marL="0" lvl="1" algn="ctr"/>
            <a:endParaRPr lang="de-DE" sz="1100" dirty="0"/>
          </a:p>
          <a:p>
            <a:pPr marL="0" lvl="1" algn="ctr"/>
            <a:endParaRPr lang="de-DE" sz="1100" dirty="0"/>
          </a:p>
          <a:p>
            <a:pPr marL="0" lvl="1" algn="ctr"/>
            <a:endParaRPr lang="de-DE" sz="1100" dirty="0"/>
          </a:p>
          <a:p>
            <a:pPr marL="0" lvl="1" algn="ctr"/>
            <a:br>
              <a:rPr lang="de-DE" sz="1100" dirty="0"/>
            </a:br>
            <a:r>
              <a:rPr lang="de-DE" sz="1100" dirty="0"/>
              <a:t>4 mm </a:t>
            </a:r>
            <a:r>
              <a:rPr lang="de-DE" sz="1100" dirty="0" err="1"/>
              <a:t>corner</a:t>
            </a:r>
            <a:r>
              <a:rPr lang="de-DE" sz="1100" dirty="0"/>
              <a:t> </a:t>
            </a:r>
            <a:r>
              <a:rPr lang="de-DE" sz="1100" dirty="0" err="1"/>
              <a:t>rounding</a:t>
            </a:r>
            <a:br>
              <a:rPr lang="de-DE" dirty="0"/>
            </a:br>
            <a:endParaRPr lang="de-DE" dirty="0"/>
          </a:p>
        </p:txBody>
      </p:sp>
      <p:sp>
        <p:nvSpPr>
          <p:cNvPr id="3" name="Oval 2">
            <a:extLst>
              <a:ext uri="{FF2B5EF4-FFF2-40B4-BE49-F238E27FC236}">
                <a16:creationId xmlns:a16="http://schemas.microsoft.com/office/drawing/2014/main" id="{584F79E2-F20F-EA28-945B-04F204A6B06A}"/>
              </a:ext>
            </a:extLst>
          </p:cNvPr>
          <p:cNvSpPr/>
          <p:nvPr/>
        </p:nvSpPr>
        <p:spPr>
          <a:xfrm>
            <a:off x="9036049" y="4657725"/>
            <a:ext cx="144000" cy="144000"/>
          </a:xfrm>
          <a:prstGeom prst="ellipse">
            <a:avLst/>
          </a:prstGeom>
          <a:gradFill flip="none" rotWithShape="1">
            <a:gsLst>
              <a:gs pos="0">
                <a:srgbClr val="EF4251"/>
              </a:gs>
              <a:gs pos="100000">
                <a:srgbClr val="F4704D"/>
              </a:gs>
            </a:gsLst>
            <a:lin ang="18900000" scaled="0"/>
            <a:tileRect/>
          </a:gradFill>
          <a:ln w="9525" cap="flat">
            <a:noFill/>
            <a:prstDash val="solid"/>
            <a:miter/>
          </a:ln>
        </p:spPr>
        <p:txBody>
          <a:bodyPr wrap="none" lIns="0" tIns="0" rIns="0" bIns="0" rtlCol="0" anchor="t" anchorCtr="0"/>
          <a:lstStyle/>
          <a:p>
            <a:pPr algn="l">
              <a:spcBef>
                <a:spcPts val="600"/>
              </a:spcBef>
              <a:spcAft>
                <a:spcPts val="600"/>
              </a:spcAft>
            </a:pPr>
            <a:r>
              <a:rPr lang="en-US" sz="1000" b="1" i="0" dirty="0">
                <a:effectLst/>
                <a:latin typeface="+mj-lt"/>
              </a:rPr>
              <a:t>    4mm</a:t>
            </a:r>
          </a:p>
        </p:txBody>
      </p:sp>
      <p:sp>
        <p:nvSpPr>
          <p:cNvPr id="13" name="Rectangle 39">
            <a:extLst>
              <a:ext uri="{FF2B5EF4-FFF2-40B4-BE49-F238E27FC236}">
                <a16:creationId xmlns:a16="http://schemas.microsoft.com/office/drawing/2014/main" id="{FA05C561-CB2E-AD30-CAFC-E5E38C266A07}"/>
              </a:ext>
            </a:extLst>
          </p:cNvPr>
          <p:cNvSpPr/>
          <p:nvPr/>
        </p:nvSpPr>
        <p:spPr bwMode="auto">
          <a:xfrm>
            <a:off x="8113902" y="5355890"/>
            <a:ext cx="484086" cy="450059"/>
          </a:xfrm>
          <a:prstGeom prst="rect">
            <a:avLst/>
          </a:prstGeom>
          <a:solidFill>
            <a:schemeClr val="accent3"/>
          </a:solidFill>
          <a:ln w="635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14" name="Rechteck: abgerundete Ecken 13">
            <a:extLst>
              <a:ext uri="{FF2B5EF4-FFF2-40B4-BE49-F238E27FC236}">
                <a16:creationId xmlns:a16="http://schemas.microsoft.com/office/drawing/2014/main" id="{F1F7B6B8-CFC9-DFFC-4B88-A8259A2457BB}"/>
              </a:ext>
            </a:extLst>
          </p:cNvPr>
          <p:cNvSpPr/>
          <p:nvPr/>
        </p:nvSpPr>
        <p:spPr>
          <a:xfrm>
            <a:off x="7541646" y="5355890"/>
            <a:ext cx="484462" cy="484462"/>
          </a:xfrm>
          <a:prstGeom prst="roundRect">
            <a:avLst/>
          </a:prstGeom>
          <a:gradFill>
            <a:gsLst>
              <a:gs pos="0">
                <a:srgbClr val="EF4251"/>
              </a:gs>
              <a:gs pos="100000">
                <a:srgbClr val="F4704D"/>
              </a:gs>
            </a:gsLst>
            <a:lin ang="18900000" scaled="0"/>
          </a:gradFill>
          <a:ln w="9525" cap="flat">
            <a:noFill/>
            <a:prstDash val="solid"/>
            <a:miter/>
          </a:ln>
        </p:spPr>
        <p:txBody>
          <a:bodyPr lIns="36000" tIns="36000" rIns="36000" bIns="36000" rtlCol="0" anchor="ctr" anchorCtr="0"/>
          <a:lstStyle/>
          <a:p>
            <a:pPr algn="ctr"/>
            <a:endParaRPr lang="de-DE" sz="1200" dirty="0" err="1">
              <a:solidFill>
                <a:schemeClr val="bg1"/>
              </a:solidFill>
              <a:latin typeface="+mj-lt"/>
            </a:endParaRPr>
          </a:p>
        </p:txBody>
      </p:sp>
    </p:spTree>
    <p:extLst>
      <p:ext uri="{BB962C8B-B14F-4D97-AF65-F5344CB8AC3E}">
        <p14:creationId xmlns:p14="http://schemas.microsoft.com/office/powerpoint/2010/main" val="3991439596"/>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7E7CA040-DE18-5D5C-9A43-1D1A6535E80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7E7CA040-DE18-5D5C-9A43-1D1A6535E80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7549773-7386-2E43-C39F-D076DD94BC22}"/>
              </a:ext>
            </a:extLst>
          </p:cNvPr>
          <p:cNvSpPr>
            <a:spLocks noGrp="1"/>
          </p:cNvSpPr>
          <p:nvPr>
            <p:ph type="sldNum" sz="quarter" idx="4"/>
          </p:nvPr>
        </p:nvSpPr>
        <p:spPr/>
        <p:txBody>
          <a:bodyPr/>
          <a:lstStyle/>
          <a:p>
            <a:fld id="{FA573BCF-C0F1-4720-B5E7-944FE630E67D}" type="slidenum">
              <a:rPr lang="en-US" smtClean="0"/>
              <a:pPr/>
              <a:t>115</a:t>
            </a:fld>
            <a:endParaRPr lang="en-US" dirty="0"/>
          </a:p>
        </p:txBody>
      </p:sp>
      <p:sp>
        <p:nvSpPr>
          <p:cNvPr id="6" name="Footer Placeholder 5">
            <a:extLst>
              <a:ext uri="{FF2B5EF4-FFF2-40B4-BE49-F238E27FC236}">
                <a16:creationId xmlns:a16="http://schemas.microsoft.com/office/drawing/2014/main" id="{88F5F151-0EC4-D1D0-82B9-8510F26C9B3A}"/>
              </a:ext>
            </a:extLst>
          </p:cNvPr>
          <p:cNvSpPr>
            <a:spLocks noGrp="1"/>
          </p:cNvSpPr>
          <p:nvPr>
            <p:ph type="ftr" sz="quarter" idx="3"/>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CBE6A417-06F4-C40F-BA73-F1F25EA4D116}"/>
              </a:ext>
            </a:extLst>
          </p:cNvPr>
          <p:cNvSpPr>
            <a:spLocks noGrp="1"/>
          </p:cNvSpPr>
          <p:nvPr>
            <p:ph type="dt" sz="half" idx="2"/>
          </p:nvPr>
        </p:nvSpPr>
        <p:spPr/>
        <p:txBody>
          <a:bodyPr/>
          <a:lstStyle/>
          <a:p>
            <a:r>
              <a:rPr lang="de-DE"/>
              <a:t>Mai 2026</a:t>
            </a:r>
            <a:endParaRPr lang="nl-NL" dirty="0"/>
          </a:p>
        </p:txBody>
      </p:sp>
      <p:sp>
        <p:nvSpPr>
          <p:cNvPr id="46" name="Content Placeholder 45">
            <a:extLst>
              <a:ext uri="{FF2B5EF4-FFF2-40B4-BE49-F238E27FC236}">
                <a16:creationId xmlns:a16="http://schemas.microsoft.com/office/drawing/2014/main" id="{BD1A3CA7-7147-EAE7-29EA-657FD9F1F6D6}"/>
              </a:ext>
            </a:extLst>
          </p:cNvPr>
          <p:cNvSpPr>
            <a:spLocks noGrp="1"/>
          </p:cNvSpPr>
          <p:nvPr>
            <p:ph sz="quarter" idx="25"/>
          </p:nvPr>
        </p:nvSpPr>
        <p:spPr/>
        <p:txBody>
          <a:bodyPr/>
          <a:lstStyle/>
          <a:p>
            <a:pPr lvl="8"/>
            <a:r>
              <a:rPr lang="de-DE" dirty="0" err="1"/>
              <a:t>No</a:t>
            </a:r>
            <a:r>
              <a:rPr lang="de-DE" dirty="0"/>
              <a:t> </a:t>
            </a:r>
            <a:r>
              <a:rPr lang="de-DE" dirty="0" err="1"/>
              <a:t>other</a:t>
            </a:r>
            <a:r>
              <a:rPr lang="de-DE" dirty="0"/>
              <a:t> </a:t>
            </a:r>
            <a:r>
              <a:rPr lang="de-DE" dirty="0" err="1"/>
              <a:t>fonts</a:t>
            </a:r>
            <a:endParaRPr lang="en-US" dirty="0"/>
          </a:p>
          <a:p>
            <a:pPr lvl="4"/>
            <a:endParaRPr lang="en-US" dirty="0"/>
          </a:p>
          <a:p>
            <a:endParaRPr lang="de-DE" dirty="0"/>
          </a:p>
          <a:p>
            <a:br>
              <a:rPr lang="de-DE" dirty="0"/>
            </a:br>
            <a:endParaRPr lang="de-DE" dirty="0"/>
          </a:p>
          <a:p>
            <a:r>
              <a:rPr lang="de-DE" dirty="0" err="1"/>
              <a:t>underlined</a:t>
            </a:r>
            <a:r>
              <a:rPr lang="de-DE" dirty="0"/>
              <a:t> </a:t>
            </a:r>
            <a:r>
              <a:rPr lang="de-DE" dirty="0" err="1"/>
              <a:t>highlights</a:t>
            </a:r>
            <a:endParaRPr lang="de-DE" dirty="0"/>
          </a:p>
          <a:p>
            <a:r>
              <a:rPr lang="de-DE" dirty="0" err="1"/>
              <a:t>no</a:t>
            </a:r>
            <a:r>
              <a:rPr lang="de-DE" dirty="0"/>
              <a:t> </a:t>
            </a:r>
            <a:r>
              <a:rPr lang="de-DE" dirty="0" err="1"/>
              <a:t>underlining</a:t>
            </a:r>
            <a:endParaRPr lang="de-DE" dirty="0"/>
          </a:p>
          <a:p>
            <a:r>
              <a:rPr lang="de-DE" dirty="0" err="1"/>
              <a:t>no</a:t>
            </a:r>
            <a:r>
              <a:rPr lang="de-DE" dirty="0"/>
              <a:t> </a:t>
            </a:r>
            <a:r>
              <a:rPr lang="de-DE" dirty="0" err="1"/>
              <a:t>mourning</a:t>
            </a:r>
            <a:r>
              <a:rPr lang="de-DE" dirty="0"/>
              <a:t> </a:t>
            </a:r>
            <a:r>
              <a:rPr lang="de-DE" dirty="0" err="1"/>
              <a:t>frames</a:t>
            </a:r>
            <a:endParaRPr lang="en-US" dirty="0"/>
          </a:p>
        </p:txBody>
      </p:sp>
      <p:sp>
        <p:nvSpPr>
          <p:cNvPr id="45" name="Content Placeholder 44">
            <a:extLst>
              <a:ext uri="{FF2B5EF4-FFF2-40B4-BE49-F238E27FC236}">
                <a16:creationId xmlns:a16="http://schemas.microsoft.com/office/drawing/2014/main" id="{84E5968C-C77D-6317-3FED-39CF7457D261}"/>
              </a:ext>
            </a:extLst>
          </p:cNvPr>
          <p:cNvSpPr>
            <a:spLocks noGrp="1"/>
          </p:cNvSpPr>
          <p:nvPr>
            <p:ph sz="quarter" idx="24"/>
          </p:nvPr>
        </p:nvSpPr>
        <p:spPr/>
        <p:txBody>
          <a:bodyPr/>
          <a:lstStyle/>
          <a:p>
            <a:pPr lvl="8"/>
            <a:r>
              <a:rPr lang="en-US" dirty="0"/>
              <a:t>Old corporate or </a:t>
            </a:r>
            <a:br>
              <a:rPr lang="en-US"/>
            </a:br>
            <a:r>
              <a:rPr lang="en-US"/>
              <a:t>non-valantic colors</a:t>
            </a:r>
          </a:p>
          <a:p>
            <a:pPr lvl="8"/>
            <a:endParaRPr lang="en-US"/>
          </a:p>
          <a:p>
            <a:pPr lvl="8"/>
            <a:endParaRPr lang="en-US"/>
          </a:p>
          <a:p>
            <a:pPr lvl="8"/>
            <a:endParaRPr lang="en-US"/>
          </a:p>
          <a:p>
            <a:pPr lvl="8"/>
            <a:endParaRPr lang="en-US"/>
          </a:p>
          <a:p>
            <a:pPr lvl="8"/>
            <a:endParaRPr lang="en-US"/>
          </a:p>
          <a:p>
            <a:pPr lvl="8"/>
            <a:endParaRPr lang="en-US"/>
          </a:p>
          <a:p>
            <a:pPr lvl="8"/>
            <a:endParaRPr lang="en-US"/>
          </a:p>
          <a:p>
            <a:pPr lvl="8"/>
            <a:endParaRPr lang="en-US"/>
          </a:p>
          <a:p>
            <a:pPr lvl="7"/>
            <a:r>
              <a:rPr lang="en-GB"/>
              <a:t>no special characters and </a:t>
            </a:r>
            <a:br>
              <a:rPr lang="en-GB"/>
            </a:br>
            <a:r>
              <a:rPr lang="en-GB"/>
              <a:t>no spaces in the file name</a:t>
            </a:r>
          </a:p>
          <a:p>
            <a:pPr lvl="7"/>
            <a:r>
              <a:rPr lang="en-US"/>
              <a:t>choose short file names</a:t>
            </a:r>
            <a:endParaRPr lang="en-US" dirty="0"/>
          </a:p>
        </p:txBody>
      </p:sp>
      <p:sp>
        <p:nvSpPr>
          <p:cNvPr id="44" name="Content Placeholder 43">
            <a:extLst>
              <a:ext uri="{FF2B5EF4-FFF2-40B4-BE49-F238E27FC236}">
                <a16:creationId xmlns:a16="http://schemas.microsoft.com/office/drawing/2014/main" id="{68D78C7F-EF08-6BB1-44B1-A1E3DBF71529}"/>
              </a:ext>
            </a:extLst>
          </p:cNvPr>
          <p:cNvSpPr>
            <a:spLocks noGrp="1"/>
          </p:cNvSpPr>
          <p:nvPr>
            <p:ph sz="quarter" idx="22"/>
          </p:nvPr>
        </p:nvSpPr>
        <p:spPr/>
        <p:txBody>
          <a:bodyPr/>
          <a:lstStyle/>
          <a:p>
            <a:pPr lvl="8"/>
            <a:r>
              <a:rPr lang="en-US" dirty="0"/>
              <a:t>These forms </a:t>
            </a:r>
            <a:br>
              <a:rPr lang="en-US" dirty="0"/>
            </a:br>
            <a:r>
              <a:rPr lang="en-US" dirty="0"/>
              <a:t>should be avoided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Shapes too big</a:t>
            </a:r>
          </a:p>
          <a:p>
            <a:r>
              <a:rPr lang="en-US" dirty="0"/>
              <a:t>Shapes too flashy</a:t>
            </a:r>
          </a:p>
          <a:p>
            <a:r>
              <a:rPr lang="en-US" dirty="0"/>
              <a:t>Complicated structures</a:t>
            </a:r>
          </a:p>
        </p:txBody>
      </p:sp>
      <p:sp>
        <p:nvSpPr>
          <p:cNvPr id="43" name="Content Placeholder 42">
            <a:extLst>
              <a:ext uri="{FF2B5EF4-FFF2-40B4-BE49-F238E27FC236}">
                <a16:creationId xmlns:a16="http://schemas.microsoft.com/office/drawing/2014/main" id="{75171A1D-C5C0-A3B7-7C21-D007923D3C5A}"/>
              </a:ext>
            </a:extLst>
          </p:cNvPr>
          <p:cNvSpPr>
            <a:spLocks noGrp="1"/>
          </p:cNvSpPr>
          <p:nvPr>
            <p:ph sz="quarter" idx="15"/>
          </p:nvPr>
        </p:nvSpPr>
        <p:spPr/>
        <p:txBody>
          <a:bodyPr/>
          <a:lstStyle/>
          <a:p>
            <a:pPr lvl="8"/>
            <a:r>
              <a:rPr lang="en-US" dirty="0"/>
              <a:t>Three-dimensional </a:t>
            </a:r>
            <a:br>
              <a:rPr lang="en-US" dirty="0"/>
            </a:br>
            <a:r>
              <a:rPr lang="en-US" dirty="0"/>
              <a:t>shapes</a:t>
            </a:r>
          </a:p>
          <a:p>
            <a:pPr lvl="3"/>
            <a:endParaRPr lang="en-US" dirty="0"/>
          </a:p>
          <a:p>
            <a:pPr lvl="3"/>
            <a:r>
              <a:rPr lang="en-US" dirty="0"/>
              <a:t>	No shadows</a:t>
            </a:r>
          </a:p>
          <a:p>
            <a:pPr lvl="3"/>
            <a:endParaRPr lang="en-US" dirty="0"/>
          </a:p>
          <a:p>
            <a:pPr lvl="3"/>
            <a:r>
              <a:rPr lang="en-US" dirty="0"/>
              <a:t>	</a:t>
            </a:r>
            <a:br>
              <a:rPr lang="en-US" dirty="0"/>
            </a:br>
            <a:r>
              <a:rPr lang="en-US" dirty="0"/>
              <a:t>	No reflections</a:t>
            </a:r>
            <a:br>
              <a:rPr lang="en-US" dirty="0"/>
            </a:br>
            <a:br>
              <a:rPr lang="en-US" dirty="0"/>
            </a:br>
            <a:br>
              <a:rPr lang="en-US" dirty="0"/>
            </a:br>
            <a:endParaRPr lang="en-US" dirty="0"/>
          </a:p>
          <a:p>
            <a:pPr lvl="3"/>
            <a:endParaRPr lang="en-US" dirty="0"/>
          </a:p>
          <a:p>
            <a:pPr lvl="3"/>
            <a:r>
              <a:rPr lang="en-US" dirty="0"/>
              <a:t>	No uneven 	gradient color, </a:t>
            </a:r>
          </a:p>
          <a:p>
            <a:pPr lvl="3"/>
            <a:r>
              <a:rPr lang="en-US" dirty="0"/>
              <a:t>	no transparent </a:t>
            </a:r>
            <a:br>
              <a:rPr lang="en-US" dirty="0"/>
            </a:br>
            <a:r>
              <a:rPr lang="en-US" dirty="0"/>
              <a:t>	elements</a:t>
            </a:r>
          </a:p>
        </p:txBody>
      </p:sp>
      <p:sp>
        <p:nvSpPr>
          <p:cNvPr id="7" name="Title 6">
            <a:extLst>
              <a:ext uri="{FF2B5EF4-FFF2-40B4-BE49-F238E27FC236}">
                <a16:creationId xmlns:a16="http://schemas.microsoft.com/office/drawing/2014/main" id="{21B633DF-86AE-26B2-2207-14689BC9AE64}"/>
              </a:ext>
            </a:extLst>
          </p:cNvPr>
          <p:cNvSpPr>
            <a:spLocks noGrp="1"/>
          </p:cNvSpPr>
          <p:nvPr>
            <p:ph type="title"/>
          </p:nvPr>
        </p:nvSpPr>
        <p:spPr/>
        <p:txBody>
          <a:bodyPr vert="horz"/>
          <a:lstStyle/>
          <a:p>
            <a:r>
              <a:rPr lang="en-US" dirty="0"/>
              <a:t>Do not’s</a:t>
            </a:r>
          </a:p>
        </p:txBody>
      </p:sp>
      <p:sp>
        <p:nvSpPr>
          <p:cNvPr id="82" name="Text Placeholder 81">
            <a:extLst>
              <a:ext uri="{FF2B5EF4-FFF2-40B4-BE49-F238E27FC236}">
                <a16:creationId xmlns:a16="http://schemas.microsoft.com/office/drawing/2014/main" id="{CAB3E937-F825-8404-CE1C-FB721EDEEDA7}"/>
              </a:ext>
            </a:extLst>
          </p:cNvPr>
          <p:cNvSpPr>
            <a:spLocks noGrp="1"/>
          </p:cNvSpPr>
          <p:nvPr>
            <p:ph type="body" sz="quarter" idx="14"/>
          </p:nvPr>
        </p:nvSpPr>
        <p:spPr/>
        <p:txBody>
          <a:bodyPr/>
          <a:lstStyle/>
          <a:p>
            <a:r>
              <a:rPr lang="en-US" dirty="0"/>
              <a:t>Design rules</a:t>
            </a:r>
          </a:p>
        </p:txBody>
      </p:sp>
      <p:sp>
        <p:nvSpPr>
          <p:cNvPr id="48" name="Arrow: Chevron 108">
            <a:extLst>
              <a:ext uri="{FF2B5EF4-FFF2-40B4-BE49-F238E27FC236}">
                <a16:creationId xmlns:a16="http://schemas.microsoft.com/office/drawing/2014/main" id="{738990F5-A021-CA42-248E-76B3C5578A48}"/>
              </a:ext>
            </a:extLst>
          </p:cNvPr>
          <p:cNvSpPr/>
          <p:nvPr/>
        </p:nvSpPr>
        <p:spPr bwMode="auto">
          <a:xfrm>
            <a:off x="3439985" y="3358675"/>
            <a:ext cx="503281" cy="350790"/>
          </a:xfrm>
          <a:prstGeom prst="chevron">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49" name="Arrow: Striped Right 109">
            <a:extLst>
              <a:ext uri="{FF2B5EF4-FFF2-40B4-BE49-F238E27FC236}">
                <a16:creationId xmlns:a16="http://schemas.microsoft.com/office/drawing/2014/main" id="{88534E09-DFE3-340D-F583-8FF2D8FEF83B}"/>
              </a:ext>
            </a:extLst>
          </p:cNvPr>
          <p:cNvSpPr/>
          <p:nvPr/>
        </p:nvSpPr>
        <p:spPr bwMode="auto">
          <a:xfrm>
            <a:off x="3439985" y="3860720"/>
            <a:ext cx="946532" cy="413600"/>
          </a:xfrm>
          <a:prstGeom prst="stripedRightArrow">
            <a:avLst>
              <a:gd name="adj1" fmla="val 63399"/>
              <a:gd name="adj2" fmla="val 66749"/>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0" name="Arrow: Notched Right 110">
            <a:extLst>
              <a:ext uri="{FF2B5EF4-FFF2-40B4-BE49-F238E27FC236}">
                <a16:creationId xmlns:a16="http://schemas.microsoft.com/office/drawing/2014/main" id="{197E0BBE-14C3-E197-BC67-664CDB7AEC29}"/>
              </a:ext>
            </a:extLst>
          </p:cNvPr>
          <p:cNvSpPr/>
          <p:nvPr/>
        </p:nvSpPr>
        <p:spPr bwMode="auto">
          <a:xfrm>
            <a:off x="3439985" y="2811495"/>
            <a:ext cx="637811" cy="470139"/>
          </a:xfrm>
          <a:prstGeom prst="notchedRightArrow">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1" name="Arrow: Chevron 111">
            <a:extLst>
              <a:ext uri="{FF2B5EF4-FFF2-40B4-BE49-F238E27FC236}">
                <a16:creationId xmlns:a16="http://schemas.microsoft.com/office/drawing/2014/main" id="{65084981-57C7-60FD-120F-A8438193B02A}"/>
              </a:ext>
            </a:extLst>
          </p:cNvPr>
          <p:cNvSpPr/>
          <p:nvPr/>
        </p:nvSpPr>
        <p:spPr bwMode="auto">
          <a:xfrm>
            <a:off x="3439985" y="2198698"/>
            <a:ext cx="260504" cy="545575"/>
          </a:xfrm>
          <a:prstGeom prst="chevron">
            <a:avLst>
              <a:gd name="adj" fmla="val 85523"/>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3" name="Textfeld 7">
            <a:extLst>
              <a:ext uri="{FF2B5EF4-FFF2-40B4-BE49-F238E27FC236}">
                <a16:creationId xmlns:a16="http://schemas.microsoft.com/office/drawing/2014/main" id="{69241640-D91A-DA52-1F76-CECD0E14296B}"/>
              </a:ext>
            </a:extLst>
          </p:cNvPr>
          <p:cNvSpPr txBox="1"/>
          <p:nvPr/>
        </p:nvSpPr>
        <p:spPr bwMode="auto">
          <a:xfrm>
            <a:off x="8961754" y="4033836"/>
            <a:ext cx="2590799" cy="213201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72000" tIns="72000" rIns="72000" bIns="72000" numCol="1" rtlCol="0" anchor="ctr" anchorCtr="0" compatLnSpc="1">
            <a:prstTxWarp prst="textNoShape">
              <a:avLst/>
            </a:prstTxWarp>
            <a:noAutofit/>
          </a:bodyPr>
          <a:lstStyle/>
          <a:p>
            <a:pPr algn="ctr"/>
            <a:r>
              <a:rPr lang="de-DE" sz="1300" b="1" dirty="0">
                <a:solidFill>
                  <a:schemeClr val="bg1">
                    <a:lumMod val="75000"/>
                  </a:schemeClr>
                </a:solidFill>
              </a:rPr>
              <a:t>BOX</a:t>
            </a:r>
          </a:p>
          <a:p>
            <a:pPr algn="ctr"/>
            <a:endParaRPr lang="de-DE" sz="1300" b="1" dirty="0">
              <a:solidFill>
                <a:schemeClr val="bg1">
                  <a:lumMod val="75000"/>
                </a:schemeClr>
              </a:solidFill>
            </a:endParaRPr>
          </a:p>
          <a:p>
            <a:pPr algn="ctr"/>
            <a:r>
              <a:rPr lang="en-US" sz="1300" dirty="0">
                <a:solidFill>
                  <a:schemeClr val="bg1">
                    <a:lumMod val="75000"/>
                  </a:schemeClr>
                </a:solidFill>
              </a:rPr>
              <a:t>In the spirit of restraint, the background should be white. </a:t>
            </a:r>
          </a:p>
          <a:p>
            <a:pPr algn="ctr"/>
            <a:endParaRPr lang="en-US" sz="1300" dirty="0">
              <a:solidFill>
                <a:schemeClr val="bg1">
                  <a:lumMod val="75000"/>
                </a:schemeClr>
              </a:solidFill>
            </a:endParaRPr>
          </a:p>
          <a:p>
            <a:pPr algn="ctr"/>
            <a:r>
              <a:rPr lang="en-US" sz="1300" dirty="0">
                <a:solidFill>
                  <a:schemeClr val="bg1">
                    <a:lumMod val="75000"/>
                  </a:schemeClr>
                </a:solidFill>
              </a:rPr>
              <a:t>Since I'm not supposed </a:t>
            </a:r>
            <a:br>
              <a:rPr lang="en-US" sz="1300" dirty="0">
                <a:solidFill>
                  <a:schemeClr val="bg1">
                    <a:lumMod val="75000"/>
                  </a:schemeClr>
                </a:solidFill>
              </a:rPr>
            </a:br>
            <a:r>
              <a:rPr lang="en-US" sz="1300" dirty="0">
                <a:solidFill>
                  <a:schemeClr val="bg1">
                    <a:lumMod val="75000"/>
                  </a:schemeClr>
                </a:solidFill>
              </a:rPr>
              <a:t>to use contours, I can use </a:t>
            </a:r>
            <a:br>
              <a:rPr lang="en-US" sz="1300" dirty="0">
                <a:solidFill>
                  <a:schemeClr val="bg1">
                    <a:lumMod val="75000"/>
                  </a:schemeClr>
                </a:solidFill>
              </a:rPr>
            </a:br>
            <a:r>
              <a:rPr lang="en-US" sz="1300" dirty="0">
                <a:solidFill>
                  <a:schemeClr val="bg1">
                    <a:lumMod val="75000"/>
                  </a:schemeClr>
                </a:solidFill>
              </a:rPr>
              <a:t>a shadow here.</a:t>
            </a:r>
            <a:endParaRPr lang="de-DE" sz="1300" dirty="0">
              <a:solidFill>
                <a:schemeClr val="bg1">
                  <a:lumMod val="75000"/>
                </a:schemeClr>
              </a:solidFill>
            </a:endParaRPr>
          </a:p>
        </p:txBody>
      </p:sp>
      <p:pic>
        <p:nvPicPr>
          <p:cNvPr id="56" name="Picture 2">
            <a:extLst>
              <a:ext uri="{FF2B5EF4-FFF2-40B4-BE49-F238E27FC236}">
                <a16:creationId xmlns:a16="http://schemas.microsoft.com/office/drawing/2014/main" id="{613EE13B-5B7D-3D1F-FD0E-60AE0BCBEE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2036" y="2126896"/>
            <a:ext cx="1972167" cy="2350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xtfeld 6">
            <a:extLst>
              <a:ext uri="{FF2B5EF4-FFF2-40B4-BE49-F238E27FC236}">
                <a16:creationId xmlns:a16="http://schemas.microsoft.com/office/drawing/2014/main" id="{959950DF-4446-833D-98A8-3469B5008448}"/>
              </a:ext>
            </a:extLst>
          </p:cNvPr>
          <p:cNvSpPr txBox="1"/>
          <p:nvPr/>
        </p:nvSpPr>
        <p:spPr>
          <a:xfrm>
            <a:off x="9053980" y="2166120"/>
            <a:ext cx="1375093" cy="307777"/>
          </a:xfrm>
          <a:prstGeom prst="rect">
            <a:avLst/>
          </a:prstGeom>
          <a:noFill/>
        </p:spPr>
        <p:txBody>
          <a:bodyPr vert="horz" wrap="square" lIns="0" tIns="0" rIns="0" bIns="0" rtlCol="0">
            <a:spAutoFit/>
          </a:bodyPr>
          <a:lstStyle/>
          <a:p>
            <a:pPr>
              <a:buClr>
                <a:srgbClr val="000000"/>
              </a:buClr>
              <a:buSzPct val="100000"/>
            </a:pPr>
            <a:r>
              <a:rPr lang="de-DE" sz="2000" b="0" dirty="0">
                <a:latin typeface="Bell MT" panose="02020503060305020303" pitchFamily="18" charset="0"/>
              </a:rPr>
              <a:t>Bell MT</a:t>
            </a:r>
            <a:endParaRPr lang="de-DE" sz="2000" b="0" baseline="30000" dirty="0">
              <a:latin typeface="Bell MT" panose="02020503060305020303" pitchFamily="18" charset="0"/>
            </a:endParaRPr>
          </a:p>
        </p:txBody>
      </p:sp>
      <p:sp>
        <p:nvSpPr>
          <p:cNvPr id="58" name="Textfeld 6">
            <a:extLst>
              <a:ext uri="{FF2B5EF4-FFF2-40B4-BE49-F238E27FC236}">
                <a16:creationId xmlns:a16="http://schemas.microsoft.com/office/drawing/2014/main" id="{FA098020-8DCB-3127-C512-7DC1E375DA99}"/>
              </a:ext>
            </a:extLst>
          </p:cNvPr>
          <p:cNvSpPr txBox="1"/>
          <p:nvPr/>
        </p:nvSpPr>
        <p:spPr>
          <a:xfrm>
            <a:off x="9053980" y="2458580"/>
            <a:ext cx="1375093" cy="369332"/>
          </a:xfrm>
          <a:prstGeom prst="rect">
            <a:avLst/>
          </a:prstGeom>
          <a:noFill/>
        </p:spPr>
        <p:txBody>
          <a:bodyPr vert="horz" wrap="square" lIns="0" tIns="0" rIns="0" bIns="0" rtlCol="0">
            <a:spAutoFit/>
          </a:bodyPr>
          <a:lstStyle/>
          <a:p>
            <a:pPr>
              <a:buClr>
                <a:srgbClr val="000000"/>
              </a:buClr>
              <a:buSzPct val="100000"/>
            </a:pPr>
            <a:r>
              <a:rPr lang="de-DE" sz="2400" b="0" dirty="0">
                <a:latin typeface="Bauhaus 93" panose="04030905020B02020C02" pitchFamily="82" charset="0"/>
              </a:rPr>
              <a:t>Bauhaus</a:t>
            </a:r>
            <a:endParaRPr lang="de-DE" sz="2400" b="0" baseline="30000" dirty="0">
              <a:latin typeface="Bauhaus 93" panose="04030905020B02020C02" pitchFamily="82" charset="0"/>
            </a:endParaRPr>
          </a:p>
        </p:txBody>
      </p:sp>
      <p:sp>
        <p:nvSpPr>
          <p:cNvPr id="63" name="Smiley Face 62">
            <a:extLst>
              <a:ext uri="{FF2B5EF4-FFF2-40B4-BE49-F238E27FC236}">
                <a16:creationId xmlns:a16="http://schemas.microsoft.com/office/drawing/2014/main" id="{FAD0B655-12E1-3D3E-9780-A7E60426FCC4}"/>
              </a:ext>
            </a:extLst>
          </p:cNvPr>
          <p:cNvSpPr/>
          <p:nvPr/>
        </p:nvSpPr>
        <p:spPr bwMode="auto">
          <a:xfrm>
            <a:off x="717099" y="3052056"/>
            <a:ext cx="468000" cy="468000"/>
          </a:xfrm>
          <a:prstGeom prst="smileyFace">
            <a:avLst/>
          </a:prstGeom>
          <a:solidFill>
            <a:schemeClr val="accent4"/>
          </a:solidFill>
          <a:ln w="9525" cap="flat" cmpd="sng" algn="ctr">
            <a:solidFill>
              <a:schemeClr val="bg2"/>
            </a:solidFill>
            <a:prstDash val="solid"/>
            <a:round/>
            <a:headEnd type="none" w="med" len="med"/>
            <a:tailEnd type="none" w="med" len="med"/>
          </a:ln>
          <a:effectLst>
            <a:reflection blurRad="6350" stA="50000" endA="300" endPos="555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6" name="Rectangle 65">
            <a:extLst>
              <a:ext uri="{FF2B5EF4-FFF2-40B4-BE49-F238E27FC236}">
                <a16:creationId xmlns:a16="http://schemas.microsoft.com/office/drawing/2014/main" id="{3C440E3C-EF19-E119-3F4A-48A397761E2D}"/>
              </a:ext>
            </a:extLst>
          </p:cNvPr>
          <p:cNvSpPr/>
          <p:nvPr/>
        </p:nvSpPr>
        <p:spPr bwMode="auto">
          <a:xfrm>
            <a:off x="674947" y="4473254"/>
            <a:ext cx="707924" cy="936945"/>
          </a:xfrm>
          <a:prstGeom prst="rect">
            <a:avLst/>
          </a:prstGeom>
          <a:gradFill flip="none" rotWithShape="1">
            <a:gsLst>
              <a:gs pos="45000">
                <a:schemeClr val="accent2">
                  <a:lumMod val="0"/>
                  <a:lumOff val="100000"/>
                </a:schemeClr>
              </a:gs>
              <a:gs pos="100000">
                <a:schemeClr val="accent4"/>
              </a:gs>
            </a:gsLst>
            <a:lin ang="2700000" scaled="1"/>
            <a:tileRect/>
          </a:gradFill>
          <a:ln w="9525" cap="flat" cmpd="sng" algn="ctr">
            <a:gradFill>
              <a:gsLst>
                <a:gs pos="0">
                  <a:schemeClr val="bg2"/>
                </a:gs>
                <a:gs pos="40000">
                  <a:schemeClr val="bg2"/>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7" name="Isosceles Triangle 66">
            <a:extLst>
              <a:ext uri="{FF2B5EF4-FFF2-40B4-BE49-F238E27FC236}">
                <a16:creationId xmlns:a16="http://schemas.microsoft.com/office/drawing/2014/main" id="{FED1BCDB-51F8-8213-A284-D63DB75E72A9}"/>
              </a:ext>
            </a:extLst>
          </p:cNvPr>
          <p:cNvSpPr/>
          <p:nvPr/>
        </p:nvSpPr>
        <p:spPr bwMode="auto">
          <a:xfrm>
            <a:off x="616131" y="2257075"/>
            <a:ext cx="688187" cy="451279"/>
          </a:xfrm>
          <a:prstGeom prst="triangle">
            <a:avLst/>
          </a:prstGeom>
          <a:solidFill>
            <a:schemeClr val="accent1"/>
          </a:solidFill>
          <a:ln w="9525" cap="flat" cmpd="sng" algn="ctr">
            <a:solidFill>
              <a:schemeClr val="tx1"/>
            </a:solidFill>
            <a:prstDash val="solid"/>
            <a:round/>
            <a:headEnd type="none" w="med" len="med"/>
            <a:tailEnd type="none" w="med" len="med"/>
          </a:ln>
          <a:effectLst>
            <a:innerShdw blurRad="215900" dir="8100000">
              <a:prstClr val="black">
                <a:alpha val="50000"/>
              </a:prstClr>
            </a:innerShdw>
            <a:reflection stA="45000" endPos="180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grpSp>
        <p:nvGrpSpPr>
          <p:cNvPr id="86" name="Group 85">
            <a:extLst>
              <a:ext uri="{FF2B5EF4-FFF2-40B4-BE49-F238E27FC236}">
                <a16:creationId xmlns:a16="http://schemas.microsoft.com/office/drawing/2014/main" id="{1EDF322F-D7A5-A698-F93F-BF18AB3623E5}"/>
              </a:ext>
            </a:extLst>
          </p:cNvPr>
          <p:cNvGrpSpPr/>
          <p:nvPr/>
        </p:nvGrpSpPr>
        <p:grpSpPr>
          <a:xfrm>
            <a:off x="2971800" y="1475999"/>
            <a:ext cx="5794420" cy="4689851"/>
            <a:chOff x="3947300" y="2362200"/>
            <a:chExt cx="7695470" cy="3803650"/>
          </a:xfrm>
        </p:grpSpPr>
        <p:cxnSp>
          <p:nvCxnSpPr>
            <p:cNvPr id="87" name="Straight Connector 86">
              <a:extLst>
                <a:ext uri="{FF2B5EF4-FFF2-40B4-BE49-F238E27FC236}">
                  <a16:creationId xmlns:a16="http://schemas.microsoft.com/office/drawing/2014/main" id="{AB80C4B8-842E-87D0-E56E-72A11E5ADA8E}"/>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6F559CC-6C16-4102-D304-0DB99DB7CBD4}"/>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87066FC-D811-9FFB-BAAB-C4F9ACE13E4E}"/>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cxnSp>
        <p:nvCxnSpPr>
          <p:cNvPr id="4" name="Straight Arrow Connector 3">
            <a:extLst>
              <a:ext uri="{FF2B5EF4-FFF2-40B4-BE49-F238E27FC236}">
                <a16:creationId xmlns:a16="http://schemas.microsoft.com/office/drawing/2014/main" id="{8C46BD76-5416-99F7-1524-C1532A466877}"/>
              </a:ext>
            </a:extLst>
          </p:cNvPr>
          <p:cNvCxnSpPr>
            <a:cxnSpLocks/>
          </p:cNvCxnSpPr>
          <p:nvPr/>
        </p:nvCxnSpPr>
        <p:spPr>
          <a:xfrm flipH="1">
            <a:off x="553137" y="1484313"/>
            <a:ext cx="11088001" cy="4751386"/>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C634C1C-55E2-80E9-3380-92FD0C1E833D}"/>
              </a:ext>
            </a:extLst>
          </p:cNvPr>
          <p:cNvCxnSpPr>
            <a:cxnSpLocks/>
          </p:cNvCxnSpPr>
          <p:nvPr/>
        </p:nvCxnSpPr>
        <p:spPr>
          <a:xfrm flipH="1" flipV="1">
            <a:off x="616131" y="1484313"/>
            <a:ext cx="11011869" cy="4671687"/>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308547"/>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D2F3E0A1-E6E2-1DFB-5461-DADA82F9F3F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D2F3E0A1-E6E2-1DFB-5461-DADA82F9F3F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019A387-FB07-DEA0-28C4-43F230DA5EFD}"/>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116</a:t>
            </a:fld>
            <a:endParaRPr lang="en-US" dirty="0"/>
          </a:p>
        </p:txBody>
      </p:sp>
      <p:sp>
        <p:nvSpPr>
          <p:cNvPr id="4" name="Footer Placeholder 3">
            <a:extLst>
              <a:ext uri="{FF2B5EF4-FFF2-40B4-BE49-F238E27FC236}">
                <a16:creationId xmlns:a16="http://schemas.microsoft.com/office/drawing/2014/main" id="{E9D43147-132D-3072-C327-C2CC07BA97A9}"/>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3" name="Date Placeholder 2">
            <a:extLst>
              <a:ext uri="{FF2B5EF4-FFF2-40B4-BE49-F238E27FC236}">
                <a16:creationId xmlns:a16="http://schemas.microsoft.com/office/drawing/2014/main" id="{CFBA6FE5-E87B-A37D-73D1-034D8FA19002}"/>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6" name="Content Placeholder 25">
            <a:extLst>
              <a:ext uri="{FF2B5EF4-FFF2-40B4-BE49-F238E27FC236}">
                <a16:creationId xmlns:a16="http://schemas.microsoft.com/office/drawing/2014/main" id="{E9A08EBE-67E5-8C13-1D34-DFC86DABFDCC}"/>
              </a:ext>
            </a:extLst>
          </p:cNvPr>
          <p:cNvSpPr>
            <a:spLocks noGrp="1"/>
          </p:cNvSpPr>
          <p:nvPr>
            <p:ph sz="quarter" idx="26"/>
          </p:nvPr>
        </p:nvSpPr>
        <p:spPr>
          <a:xfrm>
            <a:off x="9658863" y="3429000"/>
            <a:ext cx="2160000" cy="2736500"/>
          </a:xfrm>
        </p:spPr>
        <p:txBody>
          <a:bodyPr/>
          <a:lstStyle/>
          <a:p>
            <a:pPr lvl="4"/>
            <a:r>
              <a:rPr lang="en-GB"/>
              <a:t>colors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colors</a:t>
            </a:r>
          </a:p>
          <a:p>
            <a:endParaRPr lang="en-US" dirty="0"/>
          </a:p>
        </p:txBody>
      </p:sp>
      <p:sp>
        <p:nvSpPr>
          <p:cNvPr id="22" name="Text Placeholder 21">
            <a:extLst>
              <a:ext uri="{FF2B5EF4-FFF2-40B4-BE49-F238E27FC236}">
                <a16:creationId xmlns:a16="http://schemas.microsoft.com/office/drawing/2014/main" id="{83A74569-83C5-D28D-AF10-A3F8340CFE89}"/>
              </a:ext>
            </a:extLst>
          </p:cNvPr>
          <p:cNvSpPr>
            <a:spLocks noGrp="1"/>
          </p:cNvSpPr>
          <p:nvPr>
            <p:ph type="body" idx="46"/>
          </p:nvPr>
        </p:nvSpPr>
        <p:spPr>
          <a:xfrm>
            <a:off x="9605567" y="1719500"/>
            <a:ext cx="1260000" cy="1260000"/>
          </a:xfrm>
        </p:spPr>
        <p:txBody>
          <a:bodyPr/>
          <a:lstStyle/>
          <a:p>
            <a:r>
              <a:rPr lang="en-US"/>
              <a:t>scales</a:t>
            </a:r>
          </a:p>
        </p:txBody>
      </p:sp>
      <p:sp>
        <p:nvSpPr>
          <p:cNvPr id="6" name="Inhaltsplatzhalter 5">
            <a:extLst>
              <a:ext uri="{FF2B5EF4-FFF2-40B4-BE49-F238E27FC236}">
                <a16:creationId xmlns:a16="http://schemas.microsoft.com/office/drawing/2014/main" id="{64702919-0F66-CA88-E7B9-F947388E5D9B}"/>
              </a:ext>
            </a:extLst>
          </p:cNvPr>
          <p:cNvSpPr>
            <a:spLocks noGrp="1"/>
          </p:cNvSpPr>
          <p:nvPr>
            <p:ph sz="quarter" idx="40"/>
          </p:nvPr>
        </p:nvSpPr>
        <p:spPr>
          <a:xfrm>
            <a:off x="9965568" y="2079500"/>
            <a:ext cx="540000" cy="540000"/>
          </a:xfrm>
        </p:spPr>
        <p:txBody>
          <a:bodyPr/>
          <a:lstStyle/>
          <a:p>
            <a:r>
              <a:rPr lang="de-DE" dirty="0"/>
              <a:t> </a:t>
            </a:r>
          </a:p>
        </p:txBody>
      </p:sp>
      <p:sp>
        <p:nvSpPr>
          <p:cNvPr id="33" name="Content Placeholder 32">
            <a:extLst>
              <a:ext uri="{FF2B5EF4-FFF2-40B4-BE49-F238E27FC236}">
                <a16:creationId xmlns:a16="http://schemas.microsoft.com/office/drawing/2014/main" id="{99908798-EEB3-D57B-6770-F028D469FB95}"/>
              </a:ext>
            </a:extLst>
          </p:cNvPr>
          <p:cNvSpPr>
            <a:spLocks noGrp="1"/>
          </p:cNvSpPr>
          <p:nvPr>
            <p:ph sz="quarter" idx="25"/>
          </p:nvPr>
        </p:nvSpPr>
        <p:spPr>
          <a:xfrm>
            <a:off x="7379148" y="3429000"/>
            <a:ext cx="2160000" cy="2736500"/>
          </a:xfrm>
        </p:spPr>
        <p:txBody>
          <a:bodyPr/>
          <a:lstStyle/>
          <a:p>
            <a:pPr lvl="4"/>
            <a:r>
              <a:rPr lang="en-GB"/>
              <a:t>fonts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Fonts</a:t>
            </a:r>
          </a:p>
          <a:p>
            <a:endParaRPr lang="en-US"/>
          </a:p>
          <a:p>
            <a:endParaRPr lang="en-US" dirty="0"/>
          </a:p>
        </p:txBody>
      </p:sp>
      <p:sp>
        <p:nvSpPr>
          <p:cNvPr id="21" name="Text Placeholder 20">
            <a:extLst>
              <a:ext uri="{FF2B5EF4-FFF2-40B4-BE49-F238E27FC236}">
                <a16:creationId xmlns:a16="http://schemas.microsoft.com/office/drawing/2014/main" id="{7551E5B8-8D12-55D6-DA1A-09778044C17A}"/>
              </a:ext>
            </a:extLst>
          </p:cNvPr>
          <p:cNvSpPr>
            <a:spLocks noGrp="1"/>
          </p:cNvSpPr>
          <p:nvPr>
            <p:ph type="body" idx="45"/>
          </p:nvPr>
        </p:nvSpPr>
        <p:spPr>
          <a:xfrm>
            <a:off x="7337453" y="1719500"/>
            <a:ext cx="1260000" cy="1260000"/>
          </a:xfrm>
        </p:spPr>
        <p:txBody>
          <a:bodyPr/>
          <a:lstStyle/>
          <a:p>
            <a:r>
              <a:rPr lang="en-US" dirty="0"/>
              <a:t>types</a:t>
            </a:r>
          </a:p>
        </p:txBody>
      </p:sp>
      <p:sp>
        <p:nvSpPr>
          <p:cNvPr id="2" name="Inhaltsplatzhalter 1">
            <a:extLst>
              <a:ext uri="{FF2B5EF4-FFF2-40B4-BE49-F238E27FC236}">
                <a16:creationId xmlns:a16="http://schemas.microsoft.com/office/drawing/2014/main" id="{C010C472-8A9A-D7C6-DB4C-B8423D69CDD1}"/>
              </a:ext>
            </a:extLst>
          </p:cNvPr>
          <p:cNvSpPr>
            <a:spLocks noGrp="1"/>
          </p:cNvSpPr>
          <p:nvPr>
            <p:ph sz="quarter" idx="38"/>
          </p:nvPr>
        </p:nvSpPr>
        <p:spPr>
          <a:xfrm>
            <a:off x="7697453" y="2079500"/>
            <a:ext cx="540000" cy="540000"/>
          </a:xfrm>
        </p:spPr>
        <p:txBody>
          <a:bodyPr/>
          <a:lstStyle/>
          <a:p>
            <a:r>
              <a:rPr lang="de-DE" dirty="0"/>
              <a:t> </a:t>
            </a:r>
          </a:p>
        </p:txBody>
      </p:sp>
      <p:sp>
        <p:nvSpPr>
          <p:cNvPr id="34" name="Content Placeholder 33">
            <a:extLst>
              <a:ext uri="{FF2B5EF4-FFF2-40B4-BE49-F238E27FC236}">
                <a16:creationId xmlns:a16="http://schemas.microsoft.com/office/drawing/2014/main" id="{54DF93CA-5ABB-857E-C35D-4887BC0C2771}"/>
              </a:ext>
            </a:extLst>
          </p:cNvPr>
          <p:cNvSpPr>
            <a:spLocks noGrp="1"/>
          </p:cNvSpPr>
          <p:nvPr>
            <p:ph sz="quarter" idx="24"/>
          </p:nvPr>
        </p:nvSpPr>
        <p:spPr>
          <a:xfrm>
            <a:off x="5099432" y="3429000"/>
            <a:ext cx="2160000" cy="2736500"/>
          </a:xfrm>
        </p:spPr>
        <p:txBody>
          <a:bodyPr/>
          <a:lstStyle/>
          <a:p>
            <a:pPr lvl="4"/>
            <a:r>
              <a:rPr lang="en-GB"/>
              <a:t>crtx</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Charts</a:t>
            </a:r>
          </a:p>
          <a:p>
            <a:endParaRPr lang="en-US" dirty="0"/>
          </a:p>
        </p:txBody>
      </p:sp>
      <p:sp>
        <p:nvSpPr>
          <p:cNvPr id="20" name="Text Placeholder 19">
            <a:extLst>
              <a:ext uri="{FF2B5EF4-FFF2-40B4-BE49-F238E27FC236}">
                <a16:creationId xmlns:a16="http://schemas.microsoft.com/office/drawing/2014/main" id="{D7252ED8-1269-BADF-27E4-1B83DAB60ABE}"/>
              </a:ext>
            </a:extLst>
          </p:cNvPr>
          <p:cNvSpPr>
            <a:spLocks noGrp="1"/>
          </p:cNvSpPr>
          <p:nvPr>
            <p:ph type="body" idx="44"/>
          </p:nvPr>
        </p:nvSpPr>
        <p:spPr>
          <a:xfrm>
            <a:off x="5069339" y="1719500"/>
            <a:ext cx="1260000" cy="1260000"/>
          </a:xfrm>
        </p:spPr>
        <p:txBody>
          <a:bodyPr/>
          <a:lstStyle/>
          <a:p>
            <a:r>
              <a:rPr lang="en-US"/>
              <a:t>charts</a:t>
            </a:r>
          </a:p>
        </p:txBody>
      </p:sp>
      <p:sp>
        <p:nvSpPr>
          <p:cNvPr id="35" name="Content Placeholder 34">
            <a:extLst>
              <a:ext uri="{FF2B5EF4-FFF2-40B4-BE49-F238E27FC236}">
                <a16:creationId xmlns:a16="http://schemas.microsoft.com/office/drawing/2014/main" id="{31DA93AF-32A8-E67A-2E16-64DB7858D70B}"/>
              </a:ext>
            </a:extLst>
          </p:cNvPr>
          <p:cNvSpPr>
            <a:spLocks noGrp="1"/>
          </p:cNvSpPr>
          <p:nvPr>
            <p:ph sz="quarter" idx="36"/>
          </p:nvPr>
        </p:nvSpPr>
        <p:spPr>
          <a:xfrm>
            <a:off x="5429339" y="2079500"/>
            <a:ext cx="540000" cy="540000"/>
          </a:xfrm>
        </p:spPr>
        <p:txBody>
          <a:bodyPr/>
          <a:lstStyle/>
          <a:p>
            <a:r>
              <a:rPr lang="en-US"/>
              <a:t> </a:t>
            </a:r>
          </a:p>
        </p:txBody>
      </p:sp>
      <p:sp>
        <p:nvSpPr>
          <p:cNvPr id="94" name="Content Placeholder 93">
            <a:extLst>
              <a:ext uri="{FF2B5EF4-FFF2-40B4-BE49-F238E27FC236}">
                <a16:creationId xmlns:a16="http://schemas.microsoft.com/office/drawing/2014/main" id="{6FDC1A36-EA92-22DA-0579-5900926C7042}"/>
              </a:ext>
            </a:extLst>
          </p:cNvPr>
          <p:cNvSpPr>
            <a:spLocks noGrp="1"/>
          </p:cNvSpPr>
          <p:nvPr>
            <p:ph sz="quarter" idx="22"/>
          </p:nvPr>
        </p:nvSpPr>
        <p:spPr>
          <a:xfrm>
            <a:off x="2819716" y="3429000"/>
            <a:ext cx="2160000" cy="2736500"/>
          </a:xfrm>
        </p:spPr>
        <p:txBody>
          <a:bodyPr/>
          <a:lstStyle/>
          <a:p>
            <a:pPr lvl="4"/>
            <a:r>
              <a:rPr lang="en-GB"/>
              <a:t>potx</a:t>
            </a:r>
          </a:p>
          <a:p>
            <a:r>
              <a:rPr lang="en-GB"/>
              <a:t>C:\Users\</a:t>
            </a:r>
            <a:br>
              <a:rPr lang="en-GB"/>
            </a:br>
            <a:r>
              <a:rPr lang="en-GB"/>
              <a:t>Name\</a:t>
            </a:r>
            <a:br>
              <a:rPr lang="en-GB"/>
            </a:br>
            <a:r>
              <a:rPr lang="en-GB"/>
              <a:t>Documents\</a:t>
            </a:r>
            <a:br>
              <a:rPr lang="en-GB"/>
            </a:br>
            <a:r>
              <a:rPr lang="en-GB"/>
              <a:t>Custom Office Templates\</a:t>
            </a:r>
            <a:br>
              <a:rPr lang="en-GB"/>
            </a:br>
            <a:r>
              <a:rPr lang="en-GB"/>
              <a:t>XY.potx</a:t>
            </a:r>
          </a:p>
          <a:p>
            <a:endParaRPr lang="en-US"/>
          </a:p>
        </p:txBody>
      </p:sp>
      <p:sp>
        <p:nvSpPr>
          <p:cNvPr id="19" name="Text Placeholder 18">
            <a:extLst>
              <a:ext uri="{FF2B5EF4-FFF2-40B4-BE49-F238E27FC236}">
                <a16:creationId xmlns:a16="http://schemas.microsoft.com/office/drawing/2014/main" id="{434C258F-B015-B028-1967-F5E7E811B567}"/>
              </a:ext>
            </a:extLst>
          </p:cNvPr>
          <p:cNvSpPr>
            <a:spLocks noGrp="1"/>
          </p:cNvSpPr>
          <p:nvPr>
            <p:ph type="body" idx="43"/>
          </p:nvPr>
        </p:nvSpPr>
        <p:spPr>
          <a:xfrm>
            <a:off x="2795041" y="1719500"/>
            <a:ext cx="1260000" cy="1260000"/>
          </a:xfrm>
        </p:spPr>
        <p:txBody>
          <a:bodyPr/>
          <a:lstStyle/>
          <a:p>
            <a:r>
              <a:rPr lang="en-US"/>
              <a:t>template+</a:t>
            </a:r>
          </a:p>
        </p:txBody>
      </p:sp>
      <p:sp>
        <p:nvSpPr>
          <p:cNvPr id="29" name="Content Placeholder 28">
            <a:extLst>
              <a:ext uri="{FF2B5EF4-FFF2-40B4-BE49-F238E27FC236}">
                <a16:creationId xmlns:a16="http://schemas.microsoft.com/office/drawing/2014/main" id="{0EABFF28-8BE8-E668-CF4A-4EE3CD5C70D9}"/>
              </a:ext>
            </a:extLst>
          </p:cNvPr>
          <p:cNvSpPr>
            <a:spLocks noGrp="1"/>
          </p:cNvSpPr>
          <p:nvPr>
            <p:ph sz="quarter" idx="34"/>
          </p:nvPr>
        </p:nvSpPr>
        <p:spPr>
          <a:xfrm>
            <a:off x="3161225" y="2079500"/>
            <a:ext cx="540000" cy="540000"/>
          </a:xfrm>
        </p:spPr>
        <p:txBody>
          <a:bodyPr/>
          <a:lstStyle/>
          <a:p>
            <a:r>
              <a:rPr lang="en-US"/>
              <a:t> </a:t>
            </a:r>
          </a:p>
        </p:txBody>
      </p:sp>
      <p:sp>
        <p:nvSpPr>
          <p:cNvPr id="36" name="Content Placeholder 35">
            <a:extLst>
              <a:ext uri="{FF2B5EF4-FFF2-40B4-BE49-F238E27FC236}">
                <a16:creationId xmlns:a16="http://schemas.microsoft.com/office/drawing/2014/main" id="{88FFAE80-1802-9AB5-823C-08F9F023B89B}"/>
              </a:ext>
            </a:extLst>
          </p:cNvPr>
          <p:cNvSpPr>
            <a:spLocks noGrp="1"/>
          </p:cNvSpPr>
          <p:nvPr>
            <p:ph sz="quarter" idx="15"/>
          </p:nvPr>
        </p:nvSpPr>
        <p:spPr>
          <a:xfrm>
            <a:off x="540000" y="3429000"/>
            <a:ext cx="2160000" cy="2736500"/>
          </a:xfrm>
        </p:spPr>
        <p:txBody>
          <a:bodyPr/>
          <a:lstStyle/>
          <a:p>
            <a:pPr lvl="4"/>
            <a:r>
              <a:rPr lang="en-GB"/>
              <a:t>office theme</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a:t>
            </a:r>
          </a:p>
          <a:p>
            <a:pPr lvl="8"/>
            <a:endParaRPr lang="en-GB"/>
          </a:p>
          <a:p>
            <a:endParaRPr lang="en-US" dirty="0"/>
          </a:p>
        </p:txBody>
      </p:sp>
      <p:sp>
        <p:nvSpPr>
          <p:cNvPr id="64" name="Text Placeholder 63">
            <a:extLst>
              <a:ext uri="{FF2B5EF4-FFF2-40B4-BE49-F238E27FC236}">
                <a16:creationId xmlns:a16="http://schemas.microsoft.com/office/drawing/2014/main" id="{2F71112A-0043-04B8-732B-59915DFBF8C3}"/>
              </a:ext>
            </a:extLst>
          </p:cNvPr>
          <p:cNvSpPr>
            <a:spLocks noGrp="1"/>
          </p:cNvSpPr>
          <p:nvPr>
            <p:ph type="body" idx="1"/>
          </p:nvPr>
        </p:nvSpPr>
        <p:spPr>
          <a:xfrm>
            <a:off x="553688" y="1719500"/>
            <a:ext cx="1260000" cy="1260000"/>
          </a:xfrm>
        </p:spPr>
        <p:txBody>
          <a:bodyPr/>
          <a:lstStyle/>
          <a:p>
            <a:r>
              <a:rPr lang="en-US"/>
              <a:t>thmx</a:t>
            </a:r>
          </a:p>
        </p:txBody>
      </p:sp>
      <p:sp>
        <p:nvSpPr>
          <p:cNvPr id="7" name="Inhaltsplatzhalter 6">
            <a:extLst>
              <a:ext uri="{FF2B5EF4-FFF2-40B4-BE49-F238E27FC236}">
                <a16:creationId xmlns:a16="http://schemas.microsoft.com/office/drawing/2014/main" id="{1ED37C0D-D520-9DE9-A707-7E7105778490}"/>
              </a:ext>
            </a:extLst>
          </p:cNvPr>
          <p:cNvSpPr>
            <a:spLocks noGrp="1"/>
          </p:cNvSpPr>
          <p:nvPr>
            <p:ph sz="quarter" idx="42"/>
          </p:nvPr>
        </p:nvSpPr>
        <p:spPr>
          <a:xfrm>
            <a:off x="913688" y="2079500"/>
            <a:ext cx="540000" cy="540000"/>
          </a:xfrm>
        </p:spPr>
        <p:txBody>
          <a:bodyPr/>
          <a:lstStyle/>
          <a:p>
            <a:r>
              <a:rPr lang="de-DE" dirty="0"/>
              <a:t> </a:t>
            </a:r>
          </a:p>
        </p:txBody>
      </p:sp>
      <p:sp>
        <p:nvSpPr>
          <p:cNvPr id="9" name="Title 8">
            <a:extLst>
              <a:ext uri="{FF2B5EF4-FFF2-40B4-BE49-F238E27FC236}">
                <a16:creationId xmlns:a16="http://schemas.microsoft.com/office/drawing/2014/main" id="{F447C3BA-F6C3-0D5B-F779-98166967C416}"/>
              </a:ext>
            </a:extLst>
          </p:cNvPr>
          <p:cNvSpPr>
            <a:spLocks noGrp="1"/>
          </p:cNvSpPr>
          <p:nvPr>
            <p:ph type="title"/>
          </p:nvPr>
        </p:nvSpPr>
        <p:spPr>
          <a:xfrm>
            <a:off x="540000" y="622301"/>
            <a:ext cx="11088000" cy="648000"/>
          </a:xfrm>
        </p:spPr>
        <p:txBody>
          <a:bodyPr vert="horz"/>
          <a:lstStyle/>
          <a:p>
            <a:r>
              <a:rPr lang="en-GB" dirty="0" err="1"/>
              <a:t>pathes</a:t>
            </a:r>
            <a:endParaRPr lang="en-US" dirty="0"/>
          </a:p>
        </p:txBody>
      </p:sp>
      <p:sp>
        <p:nvSpPr>
          <p:cNvPr id="18" name="Text Placeholder 17">
            <a:extLst>
              <a:ext uri="{FF2B5EF4-FFF2-40B4-BE49-F238E27FC236}">
                <a16:creationId xmlns:a16="http://schemas.microsoft.com/office/drawing/2014/main" id="{AC91424B-B18B-531D-06DC-1D79B563E536}"/>
              </a:ext>
            </a:extLst>
          </p:cNvPr>
          <p:cNvSpPr>
            <a:spLocks noGrp="1"/>
          </p:cNvSpPr>
          <p:nvPr>
            <p:ph type="body" sz="quarter" idx="14"/>
          </p:nvPr>
        </p:nvSpPr>
        <p:spPr>
          <a:xfrm>
            <a:off x="576000" y="396000"/>
            <a:ext cx="11088000" cy="144000"/>
          </a:xfrm>
        </p:spPr>
        <p:txBody>
          <a:bodyPr/>
          <a:lstStyle/>
          <a:p>
            <a:r>
              <a:rPr lang="en-US"/>
              <a:t>xml</a:t>
            </a:r>
          </a:p>
        </p:txBody>
      </p:sp>
    </p:spTree>
    <p:extLst>
      <p:ext uri="{BB962C8B-B14F-4D97-AF65-F5344CB8AC3E}">
        <p14:creationId xmlns:p14="http://schemas.microsoft.com/office/powerpoint/2010/main" val="4080644448"/>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a:t>color</a:t>
            </a:r>
            <a:br>
              <a:rPr lang="en-US"/>
            </a:br>
            <a:r>
              <a:rPr lang="en-US"/>
              <a:t>examples</a:t>
            </a:r>
            <a:endParaRPr lang="en-US" dirty="0"/>
          </a:p>
        </p:txBody>
      </p:sp>
    </p:spTree>
    <p:extLst>
      <p:ext uri="{BB962C8B-B14F-4D97-AF65-F5344CB8AC3E}">
        <p14:creationId xmlns:p14="http://schemas.microsoft.com/office/powerpoint/2010/main" val="2009515213"/>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8F7E9-BCEE-F44C-891D-A666156A0DC0}"/>
            </a:ext>
          </a:extLst>
        </p:cNvPr>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98F5FCF2-FFEA-A05F-D5B5-3835195F44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98F5FCF2-FFEA-A05F-D5B5-3835195F449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B891B36D-324E-D715-8958-C01510868376}"/>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118</a:t>
            </a:fld>
            <a:endParaRPr lang="en-US" dirty="0"/>
          </a:p>
        </p:txBody>
      </p:sp>
      <p:sp>
        <p:nvSpPr>
          <p:cNvPr id="3" name="Footer Placeholder 2">
            <a:extLst>
              <a:ext uri="{FF2B5EF4-FFF2-40B4-BE49-F238E27FC236}">
                <a16:creationId xmlns:a16="http://schemas.microsoft.com/office/drawing/2014/main" id="{626EE59B-F672-2FA7-643A-BC1F07A4FC3D}"/>
              </a:ext>
            </a:extLst>
          </p:cNvPr>
          <p:cNvSpPr>
            <a:spLocks noGrp="1"/>
          </p:cNvSpPr>
          <p:nvPr>
            <p:ph type="ftr" sz="quarter" idx="3"/>
          </p:nvPr>
        </p:nvSpPr>
        <p:spPr>
          <a:xfrm>
            <a:off x="7270749" y="6379200"/>
            <a:ext cx="4082389" cy="180000"/>
          </a:xfrm>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0D343512-5238-67D1-7041-A4CB5A0183C0}"/>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38" name="Title 37">
            <a:extLst>
              <a:ext uri="{FF2B5EF4-FFF2-40B4-BE49-F238E27FC236}">
                <a16:creationId xmlns:a16="http://schemas.microsoft.com/office/drawing/2014/main" id="{76C29F83-50B3-E4A5-2E4B-8DBBDE71C2B7}"/>
              </a:ext>
            </a:extLst>
          </p:cNvPr>
          <p:cNvSpPr>
            <a:spLocks noGrp="1"/>
          </p:cNvSpPr>
          <p:nvPr>
            <p:ph type="title"/>
          </p:nvPr>
        </p:nvSpPr>
        <p:spPr>
          <a:xfrm>
            <a:off x="540000" y="622301"/>
            <a:ext cx="11088000" cy="648000"/>
          </a:xfrm>
        </p:spPr>
        <p:txBody>
          <a:bodyPr vert="horz"/>
          <a:lstStyle/>
          <a:p>
            <a:r>
              <a:rPr lang="en-US"/>
              <a:t>Fit on a beer mat</a:t>
            </a:r>
          </a:p>
        </p:txBody>
      </p:sp>
      <p:sp>
        <p:nvSpPr>
          <p:cNvPr id="36" name="Text Placeholder 35">
            <a:extLst>
              <a:ext uri="{FF2B5EF4-FFF2-40B4-BE49-F238E27FC236}">
                <a16:creationId xmlns:a16="http://schemas.microsoft.com/office/drawing/2014/main" id="{57F3F8B9-F27C-5FB5-C324-3D6CBF11E992}"/>
              </a:ext>
            </a:extLst>
          </p:cNvPr>
          <p:cNvSpPr>
            <a:spLocks noGrp="1"/>
          </p:cNvSpPr>
          <p:nvPr>
            <p:ph type="body" sz="quarter" idx="14"/>
          </p:nvPr>
        </p:nvSpPr>
        <p:spPr>
          <a:xfrm>
            <a:off x="576000" y="396000"/>
            <a:ext cx="11088000" cy="144000"/>
          </a:xfrm>
        </p:spPr>
        <p:txBody>
          <a:bodyPr/>
          <a:lstStyle/>
          <a:p>
            <a:r>
              <a:rPr lang="en-US"/>
              <a:t>C  007 : only title</a:t>
            </a:r>
          </a:p>
        </p:txBody>
      </p:sp>
      <mc:AlternateContent xmlns:mc="http://schemas.openxmlformats.org/markup-compatibility/2006" xmlns:cx1="http://schemas.microsoft.com/office/drawing/2015/9/8/chartex">
        <mc:Choice Requires="cx1">
          <p:graphicFrame>
            <p:nvGraphicFramePr>
              <p:cNvPr id="5" name="Content Placeholder 9">
                <a:extLst>
                  <a:ext uri="{FF2B5EF4-FFF2-40B4-BE49-F238E27FC236}">
                    <a16:creationId xmlns:a16="http://schemas.microsoft.com/office/drawing/2014/main" id="{8BA8EC81-C384-EF16-A3BF-45C4DD836709}"/>
                  </a:ext>
                </a:extLst>
              </p:cNvPr>
              <p:cNvGraphicFramePr>
                <a:graphicFrameLocks/>
              </p:cNvGraphicFramePr>
              <p:nvPr>
                <p:extLst>
                  <p:ext uri="{D42A27DB-BD31-4B8C-83A1-F6EECF244321}">
                    <p14:modId xmlns:p14="http://schemas.microsoft.com/office/powerpoint/2010/main" val="2691308405"/>
                  </p:ext>
                </p:extLst>
              </p:nvPr>
            </p:nvGraphicFramePr>
            <p:xfrm>
              <a:off x="3695493" y="1202468"/>
              <a:ext cx="4727989" cy="4679950"/>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5" name="Content Placeholder 9">
                <a:extLst>
                  <a:ext uri="{FF2B5EF4-FFF2-40B4-BE49-F238E27FC236}">
                    <a16:creationId xmlns:a16="http://schemas.microsoft.com/office/drawing/2014/main" id="{8BA8EC81-C384-EF16-A3BF-45C4DD836709}"/>
                  </a:ext>
                </a:extLst>
              </p:cNvPr>
              <p:cNvPicPr>
                <a:picLocks noGrp="1" noRot="1" noChangeAspect="1" noMove="1" noResize="1" noEditPoints="1" noAdjustHandles="1" noChangeArrowheads="1" noChangeShapeType="1"/>
              </p:cNvPicPr>
              <p:nvPr/>
            </p:nvPicPr>
            <p:blipFill>
              <a:blip r:embed="rId6"/>
              <a:stretch>
                <a:fillRect/>
              </a:stretch>
            </p:blipFill>
            <p:spPr>
              <a:xfrm>
                <a:off x="3695493" y="1202468"/>
                <a:ext cx="4727989" cy="4679950"/>
              </a:xfrm>
              <a:prstGeom prst="rect">
                <a:avLst/>
              </a:prstGeom>
            </p:spPr>
          </p:pic>
        </mc:Fallback>
      </mc:AlternateContent>
      <p:pic>
        <p:nvPicPr>
          <p:cNvPr id="10" name="Graphic 9" descr="Crown outline">
            <a:extLst>
              <a:ext uri="{FF2B5EF4-FFF2-40B4-BE49-F238E27FC236}">
                <a16:creationId xmlns:a16="http://schemas.microsoft.com/office/drawing/2014/main" id="{6A7E7819-BCB8-861B-9C85-CD5AAFCAF69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28536" y="3058948"/>
            <a:ext cx="710364" cy="710364"/>
          </a:xfrm>
          <a:prstGeom prst="rect">
            <a:avLst/>
          </a:prstGeom>
        </p:spPr>
      </p:pic>
      <p:sp>
        <p:nvSpPr>
          <p:cNvPr id="12" name="TextBox 11">
            <a:extLst>
              <a:ext uri="{FF2B5EF4-FFF2-40B4-BE49-F238E27FC236}">
                <a16:creationId xmlns:a16="http://schemas.microsoft.com/office/drawing/2014/main" id="{252C1157-7695-88B6-7AC6-E8F32CE5D506}"/>
              </a:ext>
            </a:extLst>
          </p:cNvPr>
          <p:cNvSpPr txBox="1"/>
          <p:nvPr/>
        </p:nvSpPr>
        <p:spPr>
          <a:xfrm>
            <a:off x="5389941" y="3728347"/>
            <a:ext cx="1390650" cy="288000"/>
          </a:xfrm>
          <a:prstGeom prst="rect">
            <a:avLst/>
          </a:prstGeom>
          <a:noFill/>
          <a:ln>
            <a:noFill/>
          </a:ln>
        </p:spPr>
        <p:txBody>
          <a:bodyPr vert="horz" wrap="none" lIns="0" tIns="0" rIns="0" bIns="0" rtlCol="0">
            <a:noAutofit/>
          </a:bodyPr>
          <a:lstStyle/>
          <a:p>
            <a:pPr algn="ctr"/>
            <a:r>
              <a:rPr lang="en-US" sz="1000" spc="300" dirty="0">
                <a:latin typeface="Segoe UI Semibold" panose="020B0702040204020203" pitchFamily="34" charset="0"/>
                <a:cs typeface="Segoe UI Semibold" panose="020B0702040204020203" pitchFamily="34" charset="0"/>
              </a:rPr>
              <a:t>CUSTOMER</a:t>
            </a:r>
          </a:p>
        </p:txBody>
      </p:sp>
      <p:grpSp>
        <p:nvGrpSpPr>
          <p:cNvPr id="13" name="Group 12">
            <a:extLst>
              <a:ext uri="{FF2B5EF4-FFF2-40B4-BE49-F238E27FC236}">
                <a16:creationId xmlns:a16="http://schemas.microsoft.com/office/drawing/2014/main" id="{D2B7BA7D-CC43-1F0C-F205-F842FB05CC8C}"/>
              </a:ext>
            </a:extLst>
          </p:cNvPr>
          <p:cNvGrpSpPr/>
          <p:nvPr/>
        </p:nvGrpSpPr>
        <p:grpSpPr>
          <a:xfrm>
            <a:off x="3533127" y="1053343"/>
            <a:ext cx="5112925" cy="5038141"/>
            <a:chOff x="3533127" y="1053343"/>
            <a:chExt cx="5112925" cy="5038141"/>
          </a:xfrm>
        </p:grpSpPr>
        <p:pic>
          <p:nvPicPr>
            <p:cNvPr id="14" name="Graphic 13">
              <a:extLst>
                <a:ext uri="{FF2B5EF4-FFF2-40B4-BE49-F238E27FC236}">
                  <a16:creationId xmlns:a16="http://schemas.microsoft.com/office/drawing/2014/main" id="{EFFCFF07-1EC5-A5CE-44B1-E45ECF74B0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64685" y="5803484"/>
              <a:ext cx="288000" cy="288000"/>
            </a:xfrm>
            <a:prstGeom prst="rect">
              <a:avLst/>
            </a:prstGeom>
          </p:spPr>
        </p:pic>
        <p:grpSp>
          <p:nvGrpSpPr>
            <p:cNvPr id="15" name="Group 14">
              <a:extLst>
                <a:ext uri="{FF2B5EF4-FFF2-40B4-BE49-F238E27FC236}">
                  <a16:creationId xmlns:a16="http://schemas.microsoft.com/office/drawing/2014/main" id="{64CDA25D-DFCE-AFEA-C3C1-83256D4383A2}"/>
                </a:ext>
              </a:extLst>
            </p:cNvPr>
            <p:cNvGrpSpPr/>
            <p:nvPr/>
          </p:nvGrpSpPr>
          <p:grpSpPr>
            <a:xfrm>
              <a:off x="3533127" y="1053343"/>
              <a:ext cx="5112925" cy="4536298"/>
              <a:chOff x="3533127" y="1053343"/>
              <a:chExt cx="5112925" cy="4536298"/>
            </a:xfrm>
          </p:grpSpPr>
          <p:pic>
            <p:nvPicPr>
              <p:cNvPr id="16" name="Graphic 15">
                <a:extLst>
                  <a:ext uri="{FF2B5EF4-FFF2-40B4-BE49-F238E27FC236}">
                    <a16:creationId xmlns:a16="http://schemas.microsoft.com/office/drawing/2014/main" id="{D29230EC-4DAA-F95B-F662-B56E0E6756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533127" y="3765597"/>
                <a:ext cx="288000" cy="288000"/>
              </a:xfrm>
              <a:prstGeom prst="rect">
                <a:avLst/>
              </a:prstGeom>
            </p:spPr>
          </p:pic>
          <p:pic>
            <p:nvPicPr>
              <p:cNvPr id="17" name="Graphic 16">
                <a:extLst>
                  <a:ext uri="{FF2B5EF4-FFF2-40B4-BE49-F238E27FC236}">
                    <a16:creationId xmlns:a16="http://schemas.microsoft.com/office/drawing/2014/main" id="{2A897A85-924A-6422-0C78-45AE3CFB93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60453" y="2159825"/>
                <a:ext cx="288000" cy="288000"/>
              </a:xfrm>
              <a:prstGeom prst="rect">
                <a:avLst/>
              </a:prstGeom>
            </p:spPr>
          </p:pic>
          <p:pic>
            <p:nvPicPr>
              <p:cNvPr id="18" name="Graphic 17">
                <a:extLst>
                  <a:ext uri="{FF2B5EF4-FFF2-40B4-BE49-F238E27FC236}">
                    <a16:creationId xmlns:a16="http://schemas.microsoft.com/office/drawing/2014/main" id="{D939D72D-075D-77D4-A639-D55D630991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877069" y="1104334"/>
                <a:ext cx="288000" cy="288000"/>
              </a:xfrm>
              <a:prstGeom prst="rect">
                <a:avLst/>
              </a:prstGeom>
            </p:spPr>
          </p:pic>
          <p:pic>
            <p:nvPicPr>
              <p:cNvPr id="20" name="Graphic 19">
                <a:extLst>
                  <a:ext uri="{FF2B5EF4-FFF2-40B4-BE49-F238E27FC236}">
                    <a16:creationId xmlns:a16="http://schemas.microsoft.com/office/drawing/2014/main" id="{66D25643-5547-9EEF-8F78-E0EFACF67F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58052" y="3801254"/>
                <a:ext cx="288000" cy="288000"/>
              </a:xfrm>
              <a:prstGeom prst="rect">
                <a:avLst/>
              </a:prstGeom>
            </p:spPr>
          </p:pic>
          <p:pic>
            <p:nvPicPr>
              <p:cNvPr id="21" name="Graphic 20">
                <a:extLst>
                  <a:ext uri="{FF2B5EF4-FFF2-40B4-BE49-F238E27FC236}">
                    <a16:creationId xmlns:a16="http://schemas.microsoft.com/office/drawing/2014/main" id="{40EE4C40-C8AE-8A7B-FC07-C2A2666939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026720" y="1053343"/>
                <a:ext cx="288000" cy="288000"/>
              </a:xfrm>
              <a:prstGeom prst="rect">
                <a:avLst/>
              </a:prstGeom>
            </p:spPr>
          </p:pic>
          <p:pic>
            <p:nvPicPr>
              <p:cNvPr id="23" name="Graphic 22">
                <a:extLst>
                  <a:ext uri="{FF2B5EF4-FFF2-40B4-BE49-F238E27FC236}">
                    <a16:creationId xmlns:a16="http://schemas.microsoft.com/office/drawing/2014/main" id="{421774B8-CC64-0DE6-F202-B387C81032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865592" y="2039760"/>
                <a:ext cx="288000" cy="288000"/>
              </a:xfrm>
              <a:prstGeom prst="rect">
                <a:avLst/>
              </a:prstGeom>
            </p:spPr>
          </p:pic>
          <p:pic>
            <p:nvPicPr>
              <p:cNvPr id="24" name="Graphic 23">
                <a:extLst>
                  <a:ext uri="{FF2B5EF4-FFF2-40B4-BE49-F238E27FC236}">
                    <a16:creationId xmlns:a16="http://schemas.microsoft.com/office/drawing/2014/main" id="{3E799EC1-530C-A4AB-548E-7FB61A04A2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465356" y="5279971"/>
                <a:ext cx="288000" cy="288000"/>
              </a:xfrm>
              <a:prstGeom prst="rect">
                <a:avLst/>
              </a:prstGeom>
            </p:spPr>
          </p:pic>
          <p:pic>
            <p:nvPicPr>
              <p:cNvPr id="25" name="Graphic 24">
                <a:extLst>
                  <a:ext uri="{FF2B5EF4-FFF2-40B4-BE49-F238E27FC236}">
                    <a16:creationId xmlns:a16="http://schemas.microsoft.com/office/drawing/2014/main" id="{174BB874-F447-1806-5F77-BD73E18E3E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445032" y="5301641"/>
                <a:ext cx="288000" cy="288000"/>
              </a:xfrm>
              <a:prstGeom prst="rect">
                <a:avLst/>
              </a:prstGeom>
            </p:spPr>
          </p:pic>
        </p:grpSp>
      </p:grpSp>
      <p:sp>
        <p:nvSpPr>
          <p:cNvPr id="6" name="Isosceles Triangle 5">
            <a:extLst>
              <a:ext uri="{FF2B5EF4-FFF2-40B4-BE49-F238E27FC236}">
                <a16:creationId xmlns:a16="http://schemas.microsoft.com/office/drawing/2014/main" id="{9B5F41AD-D805-1431-2B1D-1CCFBAEEE29F}"/>
              </a:ext>
            </a:extLst>
          </p:cNvPr>
          <p:cNvSpPr/>
          <p:nvPr/>
        </p:nvSpPr>
        <p:spPr>
          <a:xfrm rot="5400000">
            <a:off x="6093261" y="2042141"/>
            <a:ext cx="139275" cy="120065"/>
          </a:xfrm>
          <a:prstGeom prst="triangle">
            <a:avLst/>
          </a:prstGeom>
          <a:solidFill>
            <a:schemeClr val="tx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accent3"/>
              </a:solidFill>
              <a:latin typeface="+mj-lt"/>
            </a:endParaRPr>
          </a:p>
        </p:txBody>
      </p:sp>
    </p:spTree>
    <p:extLst>
      <p:ext uri="{BB962C8B-B14F-4D97-AF65-F5344CB8AC3E}">
        <p14:creationId xmlns:p14="http://schemas.microsoft.com/office/powerpoint/2010/main" val="1390668510"/>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1D3EC880-10F2-539A-7443-566A46EEAA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4" name="think-cell data - do not delete" hidden="1">
                        <a:extLst>
                          <a:ext uri="{FF2B5EF4-FFF2-40B4-BE49-F238E27FC236}">
                            <a16:creationId xmlns:a16="http://schemas.microsoft.com/office/drawing/2014/main" id="{1D3EC880-10F2-539A-7443-566A46EEAA1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ECF1789E-9B5B-5CA0-64EB-B695C7372693}"/>
              </a:ext>
            </a:extLst>
          </p:cNvPr>
          <p:cNvSpPr>
            <a:spLocks noGrp="1"/>
          </p:cNvSpPr>
          <p:nvPr>
            <p:ph type="sldNum" sz="quarter" idx="4"/>
          </p:nvPr>
        </p:nvSpPr>
        <p:spPr/>
        <p:txBody>
          <a:bodyPr/>
          <a:lstStyle/>
          <a:p>
            <a:fld id="{FA573BCF-C0F1-4720-B5E7-944FE630E67D}" type="slidenum">
              <a:rPr lang="en-US" smtClean="0"/>
              <a:pPr/>
              <a:t>119</a:t>
            </a:fld>
            <a:endParaRPr lang="en-US" dirty="0"/>
          </a:p>
        </p:txBody>
      </p:sp>
      <p:sp>
        <p:nvSpPr>
          <p:cNvPr id="4" name="Footer Placeholder 3">
            <a:extLst>
              <a:ext uri="{FF2B5EF4-FFF2-40B4-BE49-F238E27FC236}">
                <a16:creationId xmlns:a16="http://schemas.microsoft.com/office/drawing/2014/main" id="{FCCCA086-9723-9E9D-E567-98DDB6CAC717}"/>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2BCC2363-0FF4-B6F1-CF16-9D6F77B9B600}"/>
              </a:ext>
            </a:extLst>
          </p:cNvPr>
          <p:cNvSpPr>
            <a:spLocks noGrp="1"/>
          </p:cNvSpPr>
          <p:nvPr>
            <p:ph type="dt" sz="half" idx="2"/>
          </p:nvPr>
        </p:nvSpPr>
        <p:spPr/>
        <p:txBody>
          <a:bodyPr/>
          <a:lstStyle/>
          <a:p>
            <a:r>
              <a:rPr lang="de-DE"/>
              <a:t>Mai 2026</a:t>
            </a:r>
            <a:endParaRPr lang="nl-NL" dirty="0"/>
          </a:p>
        </p:txBody>
      </p:sp>
      <p:sp>
        <p:nvSpPr>
          <p:cNvPr id="12" name="Title 11">
            <a:extLst>
              <a:ext uri="{FF2B5EF4-FFF2-40B4-BE49-F238E27FC236}">
                <a16:creationId xmlns:a16="http://schemas.microsoft.com/office/drawing/2014/main" id="{16ADE3EB-A2AA-2EFC-F728-567210641FE6}"/>
              </a:ext>
            </a:extLst>
          </p:cNvPr>
          <p:cNvSpPr>
            <a:spLocks noGrp="1"/>
          </p:cNvSpPr>
          <p:nvPr>
            <p:ph type="title"/>
          </p:nvPr>
        </p:nvSpPr>
        <p:spPr/>
        <p:txBody>
          <a:bodyPr vert="horz"/>
          <a:lstStyle/>
          <a:p>
            <a:r>
              <a:rPr lang="en-US"/>
              <a:t> </a:t>
            </a:r>
          </a:p>
        </p:txBody>
      </p:sp>
      <p:sp>
        <p:nvSpPr>
          <p:cNvPr id="13" name="Text Placeholder 12">
            <a:extLst>
              <a:ext uri="{FF2B5EF4-FFF2-40B4-BE49-F238E27FC236}">
                <a16:creationId xmlns:a16="http://schemas.microsoft.com/office/drawing/2014/main" id="{124E3AC3-8A14-8EA9-0FEE-BF6B6449343E}"/>
              </a:ext>
            </a:extLst>
          </p:cNvPr>
          <p:cNvSpPr>
            <a:spLocks noGrp="1"/>
          </p:cNvSpPr>
          <p:nvPr>
            <p:ph type="body" sz="quarter" idx="14"/>
          </p:nvPr>
        </p:nvSpPr>
        <p:spPr/>
        <p:txBody>
          <a:bodyPr/>
          <a:lstStyle/>
          <a:p>
            <a:r>
              <a:rPr lang="en-US"/>
              <a:t> </a:t>
            </a:r>
          </a:p>
        </p:txBody>
      </p:sp>
      <p:grpSp>
        <p:nvGrpSpPr>
          <p:cNvPr id="80" name="Group 79">
            <a:extLst>
              <a:ext uri="{FF2B5EF4-FFF2-40B4-BE49-F238E27FC236}">
                <a16:creationId xmlns:a16="http://schemas.microsoft.com/office/drawing/2014/main" id="{BA85AD6E-C91C-7014-0318-C63FA5F00DE8}"/>
              </a:ext>
            </a:extLst>
          </p:cNvPr>
          <p:cNvGrpSpPr/>
          <p:nvPr/>
        </p:nvGrpSpPr>
        <p:grpSpPr>
          <a:xfrm>
            <a:off x="8387285" y="1936929"/>
            <a:ext cx="3241153" cy="3371671"/>
            <a:chOff x="4668950" y="1911529"/>
            <a:chExt cx="3175772" cy="3303657"/>
          </a:xfrm>
          <a:solidFill>
            <a:schemeClr val="accent3"/>
          </a:solidFill>
        </p:grpSpPr>
        <p:sp>
          <p:nvSpPr>
            <p:cNvPr id="16" name="Freeform 38">
              <a:extLst>
                <a:ext uri="{FF2B5EF4-FFF2-40B4-BE49-F238E27FC236}">
                  <a16:creationId xmlns:a16="http://schemas.microsoft.com/office/drawing/2014/main" id="{7AD4ED66-1B49-A163-DCB6-ED000AAA984F}"/>
                </a:ext>
              </a:extLst>
            </p:cNvPr>
            <p:cNvSpPr/>
            <p:nvPr/>
          </p:nvSpPr>
          <p:spPr>
            <a:xfrm rot="607687" flipH="1">
              <a:off x="5058064" y="1911529"/>
              <a:ext cx="1830792" cy="1205802"/>
            </a:xfrm>
            <a:custGeom>
              <a:avLst/>
              <a:gdLst>
                <a:gd name="connsiteX0" fmla="*/ 1419727 w 5733937"/>
                <a:gd name="connsiteY0" fmla="*/ 0 h 3824388"/>
                <a:gd name="connsiteX1" fmla="*/ 1465446 w 5733937"/>
                <a:gd name="connsiteY1" fmla="*/ 2309 h 3824388"/>
                <a:gd name="connsiteX2" fmla="*/ 1465446 w 5733937"/>
                <a:gd name="connsiteY2" fmla="*/ 1157 h 3824388"/>
                <a:gd name="connsiteX3" fmla="*/ 1678529 w 5733937"/>
                <a:gd name="connsiteY3" fmla="*/ 6545 h 3824388"/>
                <a:gd name="connsiteX4" fmla="*/ 5720832 w 5733937"/>
                <a:gd name="connsiteY4" fmla="*/ 2421378 h 3824388"/>
                <a:gd name="connsiteX5" fmla="*/ 5733937 w 5733937"/>
                <a:gd name="connsiteY5" fmla="*/ 2444170 h 3824388"/>
                <a:gd name="connsiteX6" fmla="*/ 5711123 w 5733937"/>
                <a:gd name="connsiteY6" fmla="*/ 2406617 h 3824388"/>
                <a:gd name="connsiteX7" fmla="*/ 4533863 w 5733937"/>
                <a:gd name="connsiteY7" fmla="*/ 1780673 h 3824388"/>
                <a:gd name="connsiteX8" fmla="*/ 3114136 w 5733937"/>
                <a:gd name="connsiteY8" fmla="*/ 3200400 h 3824388"/>
                <a:gd name="connsiteX9" fmla="*/ 3212613 w 5733937"/>
                <a:gd name="connsiteY9" fmla="*/ 3720979 h 3824388"/>
                <a:gd name="connsiteX10" fmla="*/ 3260875 w 5733937"/>
                <a:gd name="connsiteY10" fmla="*/ 3824388 h 3824388"/>
                <a:gd name="connsiteX11" fmla="*/ 3243177 w 5733937"/>
                <a:gd name="connsiteY11" fmla="*/ 3795256 h 3824388"/>
                <a:gd name="connsiteX12" fmla="*/ 1415693 w 5733937"/>
                <a:gd name="connsiteY12" fmla="*/ 2823590 h 3824388"/>
                <a:gd name="connsiteX13" fmla="*/ 1267636 w 5733937"/>
                <a:gd name="connsiteY13" fmla="*/ 2831067 h 3824388"/>
                <a:gd name="connsiteX14" fmla="*/ 1133602 w 5733937"/>
                <a:gd name="connsiteY14" fmla="*/ 2810611 h 3824388"/>
                <a:gd name="connsiteX15" fmla="*/ 0 w 5733937"/>
                <a:gd name="connsiteY15" fmla="*/ 1419727 h 3824388"/>
                <a:gd name="connsiteX16" fmla="*/ 1419727 w 5733937"/>
                <a:gd name="connsiteY16" fmla="*/ 0 h 38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33937" h="3824388">
                  <a:moveTo>
                    <a:pt x="1419727" y="0"/>
                  </a:moveTo>
                  <a:lnTo>
                    <a:pt x="1465446" y="2309"/>
                  </a:lnTo>
                  <a:lnTo>
                    <a:pt x="1465446" y="1157"/>
                  </a:lnTo>
                  <a:lnTo>
                    <a:pt x="1678529" y="6545"/>
                  </a:lnTo>
                  <a:cubicBezTo>
                    <a:pt x="3392901" y="93447"/>
                    <a:pt x="4880777" y="1038833"/>
                    <a:pt x="5720832" y="2421378"/>
                  </a:cubicBezTo>
                  <a:lnTo>
                    <a:pt x="5733937" y="2444170"/>
                  </a:lnTo>
                  <a:lnTo>
                    <a:pt x="5711123" y="2406617"/>
                  </a:lnTo>
                  <a:cubicBezTo>
                    <a:pt x="5455988" y="2028967"/>
                    <a:pt x="5023922" y="1780673"/>
                    <a:pt x="4533863" y="1780673"/>
                  </a:cubicBezTo>
                  <a:cubicBezTo>
                    <a:pt x="3749769" y="1780673"/>
                    <a:pt x="3114136" y="2416306"/>
                    <a:pt x="3114136" y="3200400"/>
                  </a:cubicBezTo>
                  <a:cubicBezTo>
                    <a:pt x="3114136" y="3384173"/>
                    <a:pt x="3149053" y="3559790"/>
                    <a:pt x="3212613" y="3720979"/>
                  </a:cubicBezTo>
                  <a:lnTo>
                    <a:pt x="3260875" y="3824388"/>
                  </a:lnTo>
                  <a:lnTo>
                    <a:pt x="3243177" y="3795256"/>
                  </a:lnTo>
                  <a:cubicBezTo>
                    <a:pt x="2847125" y="3209022"/>
                    <a:pt x="2176421"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7" name="Freeform 28">
              <a:extLst>
                <a:ext uri="{FF2B5EF4-FFF2-40B4-BE49-F238E27FC236}">
                  <a16:creationId xmlns:a16="http://schemas.microsoft.com/office/drawing/2014/main" id="{89366269-A895-22AD-3501-E14BB3C47D2E}"/>
                </a:ext>
              </a:extLst>
            </p:cNvPr>
            <p:cNvSpPr/>
            <p:nvPr/>
          </p:nvSpPr>
          <p:spPr>
            <a:xfrm rot="607687" flipH="1">
              <a:off x="6409446" y="2119959"/>
              <a:ext cx="1435276" cy="1456329"/>
            </a:xfrm>
            <a:custGeom>
              <a:avLst/>
              <a:gdLst>
                <a:gd name="connsiteX0" fmla="*/ 4495203 w 4495203"/>
                <a:gd name="connsiteY0" fmla="*/ 0 h 4618971"/>
                <a:gd name="connsiteX1" fmla="*/ 4495203 w 4495203"/>
                <a:gd name="connsiteY1" fmla="*/ 1153 h 4618971"/>
                <a:gd name="connsiteX2" fmla="*/ 4395764 w 4495203"/>
                <a:gd name="connsiteY2" fmla="*/ 6174 h 4618971"/>
                <a:gd name="connsiteX3" fmla="*/ 3121196 w 4495203"/>
                <a:gd name="connsiteY3" fmla="*/ 1418571 h 4618971"/>
                <a:gd name="connsiteX4" fmla="*/ 4263472 w 4495203"/>
                <a:gd name="connsiteY4" fmla="*/ 2811201 h 4618971"/>
                <a:gd name="connsiteX5" fmla="*/ 4388717 w 4495203"/>
                <a:gd name="connsiteY5" fmla="*/ 2829915 h 4618971"/>
                <a:gd name="connsiteX6" fmla="*/ 4311556 w 4495203"/>
                <a:gd name="connsiteY6" fmla="*/ 2833812 h 4618971"/>
                <a:gd name="connsiteX7" fmla="*/ 2599014 w 4495203"/>
                <a:gd name="connsiteY7" fmla="*/ 3975808 h 4618971"/>
                <a:gd name="connsiteX8" fmla="*/ 2580120 w 4495203"/>
                <a:gd name="connsiteY8" fmla="*/ 4015030 h 4618971"/>
                <a:gd name="connsiteX9" fmla="*/ 2493250 w 4495203"/>
                <a:gd name="connsiteY9" fmla="*/ 4128350 h 4618971"/>
                <a:gd name="connsiteX10" fmla="*/ 1419727 w 4495203"/>
                <a:gd name="connsiteY10" fmla="*/ 4618971 h 4618971"/>
                <a:gd name="connsiteX11" fmla="*/ 0 w 4495203"/>
                <a:gd name="connsiteY11" fmla="*/ 3199244 h 4618971"/>
                <a:gd name="connsiteX12" fmla="*/ 242467 w 4495203"/>
                <a:gd name="connsiteY12" fmla="*/ 2405461 h 4618971"/>
                <a:gd name="connsiteX13" fmla="*/ 295308 w 4495203"/>
                <a:gd name="connsiteY13" fmla="*/ 2334798 h 4618971"/>
                <a:gd name="connsiteX14" fmla="*/ 404816 w 4495203"/>
                <a:gd name="connsiteY14" fmla="*/ 2166220 h 4618971"/>
                <a:gd name="connsiteX15" fmla="*/ 4282121 w 4495203"/>
                <a:gd name="connsiteY15" fmla="*/ 5388 h 461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95203" h="4618971">
                  <a:moveTo>
                    <a:pt x="4495203" y="0"/>
                  </a:moveTo>
                  <a:lnTo>
                    <a:pt x="4495203" y="1153"/>
                  </a:lnTo>
                  <a:lnTo>
                    <a:pt x="4395764" y="6174"/>
                  </a:lnTo>
                  <a:cubicBezTo>
                    <a:pt x="3679858" y="78878"/>
                    <a:pt x="3121196" y="683483"/>
                    <a:pt x="3121196" y="1418571"/>
                  </a:cubicBezTo>
                  <a:cubicBezTo>
                    <a:pt x="3121196" y="2107716"/>
                    <a:pt x="3612208" y="2682179"/>
                    <a:pt x="4263472" y="2811201"/>
                  </a:cubicBezTo>
                  <a:lnTo>
                    <a:pt x="4388717" y="2829915"/>
                  </a:lnTo>
                  <a:lnTo>
                    <a:pt x="4311556" y="2833812"/>
                  </a:lnTo>
                  <a:cubicBezTo>
                    <a:pt x="3570679" y="2909052"/>
                    <a:pt x="2938289" y="3351261"/>
                    <a:pt x="2599014" y="3975808"/>
                  </a:cubicBezTo>
                  <a:lnTo>
                    <a:pt x="2580120" y="4015030"/>
                  </a:lnTo>
                  <a:lnTo>
                    <a:pt x="2493250" y="4128350"/>
                  </a:lnTo>
                  <a:cubicBezTo>
                    <a:pt x="2232929" y="4428871"/>
                    <a:pt x="1848529" y="4618971"/>
                    <a:pt x="1419727" y="4618971"/>
                  </a:cubicBezTo>
                  <a:cubicBezTo>
                    <a:pt x="635633" y="4618971"/>
                    <a:pt x="0" y="3983338"/>
                    <a:pt x="0" y="3199244"/>
                  </a:cubicBezTo>
                  <a:cubicBezTo>
                    <a:pt x="0" y="2905209"/>
                    <a:pt x="89386" y="2632051"/>
                    <a:pt x="242467" y="2405461"/>
                  </a:cubicBezTo>
                  <a:lnTo>
                    <a:pt x="295308" y="2334798"/>
                  </a:lnTo>
                  <a:lnTo>
                    <a:pt x="404816" y="2166220"/>
                  </a:lnTo>
                  <a:cubicBezTo>
                    <a:pt x="1266741" y="922856"/>
                    <a:pt x="2674897" y="86859"/>
                    <a:pt x="4282121" y="5388"/>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8" name="Freeform 36">
              <a:extLst>
                <a:ext uri="{FF2B5EF4-FFF2-40B4-BE49-F238E27FC236}">
                  <a16:creationId xmlns:a16="http://schemas.microsoft.com/office/drawing/2014/main" id="{95E05F65-5AF4-0CC0-A45C-14831B72F153}"/>
                </a:ext>
              </a:extLst>
            </p:cNvPr>
            <p:cNvSpPr/>
            <p:nvPr/>
          </p:nvSpPr>
          <p:spPr>
            <a:xfrm rot="607687" flipH="1">
              <a:off x="4687933" y="2352052"/>
              <a:ext cx="1064767" cy="1804480"/>
            </a:xfrm>
            <a:custGeom>
              <a:avLst/>
              <a:gdLst>
                <a:gd name="connsiteX0" fmla="*/ 1419727 w 3334789"/>
                <a:gd name="connsiteY0" fmla="*/ 0 h 5723186"/>
                <a:gd name="connsiteX1" fmla="*/ 2668101 w 3334789"/>
                <a:gd name="connsiteY1" fmla="*/ 743000 h 5723186"/>
                <a:gd name="connsiteX2" fmla="*/ 2683035 w 3334789"/>
                <a:gd name="connsiteY2" fmla="*/ 774002 h 5723186"/>
                <a:gd name="connsiteX3" fmla="*/ 2683264 w 3334789"/>
                <a:gd name="connsiteY3" fmla="*/ 773869 h 5723186"/>
                <a:gd name="connsiteX4" fmla="*/ 2727793 w 3334789"/>
                <a:gd name="connsiteY4" fmla="*/ 851313 h 5723186"/>
                <a:gd name="connsiteX5" fmla="*/ 3334789 w 3334789"/>
                <a:gd name="connsiteY5" fmla="*/ 3248528 h 5723186"/>
                <a:gd name="connsiteX6" fmla="*/ 2727793 w 3334789"/>
                <a:gd name="connsiteY6" fmla="*/ 5645743 h 5723186"/>
                <a:gd name="connsiteX7" fmla="*/ 2683264 w 3334789"/>
                <a:gd name="connsiteY7" fmla="*/ 5723186 h 5723186"/>
                <a:gd name="connsiteX8" fmla="*/ 2677914 w 3334789"/>
                <a:gd name="connsiteY8" fmla="*/ 5720097 h 5723186"/>
                <a:gd name="connsiteX9" fmla="*/ 2727885 w 3334789"/>
                <a:gd name="connsiteY9" fmla="*/ 5616365 h 5723186"/>
                <a:gd name="connsiteX10" fmla="*/ 2839454 w 3334789"/>
                <a:gd name="connsiteY10" fmla="*/ 5063743 h 5723186"/>
                <a:gd name="connsiteX11" fmla="*/ 1419727 w 3334789"/>
                <a:gd name="connsiteY11" fmla="*/ 3644016 h 5723186"/>
                <a:gd name="connsiteX12" fmla="*/ 346204 w 3334789"/>
                <a:gd name="connsiteY12" fmla="*/ 4134637 h 5723186"/>
                <a:gd name="connsiteX13" fmla="*/ 269719 w 3334789"/>
                <a:gd name="connsiteY13" fmla="*/ 4234411 h 5723186"/>
                <a:gd name="connsiteX14" fmla="*/ 332236 w 3334789"/>
                <a:gd name="connsiteY14" fmla="*/ 4104633 h 5723186"/>
                <a:gd name="connsiteX15" fmla="*/ 505427 w 3334789"/>
                <a:gd name="connsiteY15" fmla="*/ 3246787 h 5723186"/>
                <a:gd name="connsiteX16" fmla="*/ 239432 w 3334789"/>
                <a:gd name="connsiteY16" fmla="*/ 2196292 h 5723186"/>
                <a:gd name="connsiteX17" fmla="*/ 146739 w 3334789"/>
                <a:gd name="connsiteY17" fmla="*/ 2043714 h 5723186"/>
                <a:gd name="connsiteX18" fmla="*/ 98477 w 3334789"/>
                <a:gd name="connsiteY18" fmla="*/ 1940306 h 5723186"/>
                <a:gd name="connsiteX19" fmla="*/ 0 w 3334789"/>
                <a:gd name="connsiteY19" fmla="*/ 1419727 h 5723186"/>
                <a:gd name="connsiteX20" fmla="*/ 1419727 w 3334789"/>
                <a:gd name="connsiteY20" fmla="*/ 0 h 572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4789" h="5723186">
                  <a:moveTo>
                    <a:pt x="1419727" y="0"/>
                  </a:moveTo>
                  <a:cubicBezTo>
                    <a:pt x="1958792" y="0"/>
                    <a:pt x="2427685" y="300436"/>
                    <a:pt x="2668101" y="743000"/>
                  </a:cubicBezTo>
                  <a:lnTo>
                    <a:pt x="2683035" y="774002"/>
                  </a:lnTo>
                  <a:lnTo>
                    <a:pt x="2683264" y="773869"/>
                  </a:lnTo>
                  <a:lnTo>
                    <a:pt x="2727793" y="851313"/>
                  </a:lnTo>
                  <a:cubicBezTo>
                    <a:pt x="3114901" y="1563917"/>
                    <a:pt x="3334789" y="2380544"/>
                    <a:pt x="3334789" y="3248528"/>
                  </a:cubicBezTo>
                  <a:cubicBezTo>
                    <a:pt x="3334789" y="4116512"/>
                    <a:pt x="3114901" y="4933139"/>
                    <a:pt x="2727793" y="5645743"/>
                  </a:cubicBezTo>
                  <a:lnTo>
                    <a:pt x="2683264" y="5723186"/>
                  </a:lnTo>
                  <a:lnTo>
                    <a:pt x="2677914" y="5720097"/>
                  </a:lnTo>
                  <a:lnTo>
                    <a:pt x="2727885" y="5616365"/>
                  </a:lnTo>
                  <a:cubicBezTo>
                    <a:pt x="2799727" y="5446511"/>
                    <a:pt x="2839454" y="5259767"/>
                    <a:pt x="2839454" y="5063743"/>
                  </a:cubicBezTo>
                  <a:cubicBezTo>
                    <a:pt x="2839454" y="4279649"/>
                    <a:pt x="2203821" y="3644016"/>
                    <a:pt x="1419727" y="3644016"/>
                  </a:cubicBezTo>
                  <a:cubicBezTo>
                    <a:pt x="990925" y="3644016"/>
                    <a:pt x="606525" y="3834116"/>
                    <a:pt x="346204" y="4134637"/>
                  </a:cubicBezTo>
                  <a:lnTo>
                    <a:pt x="269719" y="4234411"/>
                  </a:lnTo>
                  <a:lnTo>
                    <a:pt x="332236" y="4104633"/>
                  </a:lnTo>
                  <a:cubicBezTo>
                    <a:pt x="443758" y="3840965"/>
                    <a:pt x="505427" y="3551078"/>
                    <a:pt x="505427" y="3246787"/>
                  </a:cubicBezTo>
                  <a:cubicBezTo>
                    <a:pt x="505427" y="2866424"/>
                    <a:pt x="409069" y="2508565"/>
                    <a:pt x="239432" y="2196292"/>
                  </a:cubicBezTo>
                  <a:lnTo>
                    <a:pt x="146739" y="2043714"/>
                  </a:lnTo>
                  <a:lnTo>
                    <a:pt x="98477" y="1940306"/>
                  </a:lnTo>
                  <a:cubicBezTo>
                    <a:pt x="34917" y="1779117"/>
                    <a:pt x="0" y="1603500"/>
                    <a:pt x="0" y="1419727"/>
                  </a:cubicBezTo>
                  <a:cubicBezTo>
                    <a:pt x="0" y="635633"/>
                    <a:pt x="635633" y="0"/>
                    <a:pt x="1419727" y="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9" name="Freeform 30">
              <a:extLst>
                <a:ext uri="{FF2B5EF4-FFF2-40B4-BE49-F238E27FC236}">
                  <a16:creationId xmlns:a16="http://schemas.microsoft.com/office/drawing/2014/main" id="{2A04825C-5834-82BB-C35C-A30F781DD0A7}"/>
                </a:ext>
              </a:extLst>
            </p:cNvPr>
            <p:cNvSpPr/>
            <p:nvPr/>
          </p:nvSpPr>
          <p:spPr>
            <a:xfrm rot="607687" flipH="1">
              <a:off x="6758960" y="2992680"/>
              <a:ext cx="1062513" cy="1777328"/>
            </a:xfrm>
            <a:custGeom>
              <a:avLst/>
              <a:gdLst>
                <a:gd name="connsiteX0" fmla="*/ 609821 w 3327732"/>
                <a:gd name="connsiteY0" fmla="*/ 0 h 5637068"/>
                <a:gd name="connsiteX1" fmla="*/ 599847 w 3327732"/>
                <a:gd name="connsiteY1" fmla="*/ 20703 h 5637068"/>
                <a:gd name="connsiteX2" fmla="*/ 488278 w 3327732"/>
                <a:gd name="connsiteY2" fmla="*/ 573325 h 5637068"/>
                <a:gd name="connsiteX3" fmla="*/ 1908005 w 3327732"/>
                <a:gd name="connsiteY3" fmla="*/ 1993052 h 5637068"/>
                <a:gd name="connsiteX4" fmla="*/ 2981528 w 3327732"/>
                <a:gd name="connsiteY4" fmla="*/ 1502431 h 5637068"/>
                <a:gd name="connsiteX5" fmla="*/ 3068398 w 3327732"/>
                <a:gd name="connsiteY5" fmla="*/ 1389111 h 5637068"/>
                <a:gd name="connsiteX6" fmla="*/ 2994488 w 3327732"/>
                <a:gd name="connsiteY6" fmla="*/ 1542539 h 5637068"/>
                <a:gd name="connsiteX7" fmla="*/ 2821297 w 3327732"/>
                <a:gd name="connsiteY7" fmla="*/ 2400384 h 5637068"/>
                <a:gd name="connsiteX8" fmla="*/ 3197683 w 3327732"/>
                <a:gd name="connsiteY8" fmla="*/ 3632589 h 5637068"/>
                <a:gd name="connsiteX9" fmla="*/ 3201996 w 3327732"/>
                <a:gd name="connsiteY9" fmla="*/ 3638356 h 5637068"/>
                <a:gd name="connsiteX10" fmla="*/ 3229255 w 3327732"/>
                <a:gd name="connsiteY10" fmla="*/ 3696763 h 5637068"/>
                <a:gd name="connsiteX11" fmla="*/ 3327732 w 3327732"/>
                <a:gd name="connsiteY11" fmla="*/ 4217341 h 5637068"/>
                <a:gd name="connsiteX12" fmla="*/ 1908005 w 3327732"/>
                <a:gd name="connsiteY12" fmla="*/ 5637068 h 5637068"/>
                <a:gd name="connsiteX13" fmla="*/ 659632 w 3327732"/>
                <a:gd name="connsiteY13" fmla="*/ 4894067 h 5637068"/>
                <a:gd name="connsiteX14" fmla="*/ 650167 w 3327732"/>
                <a:gd name="connsiteY14" fmla="*/ 4874419 h 5637068"/>
                <a:gd name="connsiteX15" fmla="*/ 606997 w 3327732"/>
                <a:gd name="connsiteY15" fmla="*/ 4799340 h 5637068"/>
                <a:gd name="connsiteX16" fmla="*/ 0 w 3327732"/>
                <a:gd name="connsiteY16" fmla="*/ 2402125 h 5637068"/>
                <a:gd name="connsiteX17" fmla="*/ 606997 w 3327732"/>
                <a:gd name="connsiteY17" fmla="*/ 4910 h 563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27732" h="5637068">
                  <a:moveTo>
                    <a:pt x="609821" y="0"/>
                  </a:moveTo>
                  <a:lnTo>
                    <a:pt x="599847" y="20703"/>
                  </a:lnTo>
                  <a:cubicBezTo>
                    <a:pt x="528005" y="190557"/>
                    <a:pt x="488278" y="377302"/>
                    <a:pt x="488278" y="573325"/>
                  </a:cubicBezTo>
                  <a:cubicBezTo>
                    <a:pt x="488278" y="1357419"/>
                    <a:pt x="1123911" y="1993052"/>
                    <a:pt x="1908005" y="1993052"/>
                  </a:cubicBezTo>
                  <a:cubicBezTo>
                    <a:pt x="2336807" y="1993052"/>
                    <a:pt x="2721207" y="1802952"/>
                    <a:pt x="2981528" y="1502431"/>
                  </a:cubicBezTo>
                  <a:lnTo>
                    <a:pt x="3068398" y="1389111"/>
                  </a:lnTo>
                  <a:lnTo>
                    <a:pt x="2994488" y="1542539"/>
                  </a:lnTo>
                  <a:cubicBezTo>
                    <a:pt x="2882966" y="1806206"/>
                    <a:pt x="2821297" y="2096093"/>
                    <a:pt x="2821297" y="2400384"/>
                  </a:cubicBezTo>
                  <a:cubicBezTo>
                    <a:pt x="2821297" y="2856821"/>
                    <a:pt x="2960053" y="3280849"/>
                    <a:pt x="3197683" y="3632589"/>
                  </a:cubicBezTo>
                  <a:lnTo>
                    <a:pt x="3201996" y="3638356"/>
                  </a:lnTo>
                  <a:lnTo>
                    <a:pt x="3229255" y="3696763"/>
                  </a:lnTo>
                  <a:cubicBezTo>
                    <a:pt x="3292815" y="3857952"/>
                    <a:pt x="3327732" y="4033569"/>
                    <a:pt x="3327732" y="4217341"/>
                  </a:cubicBezTo>
                  <a:cubicBezTo>
                    <a:pt x="3327732" y="5001435"/>
                    <a:pt x="2692099" y="5637068"/>
                    <a:pt x="1908005" y="5637068"/>
                  </a:cubicBezTo>
                  <a:cubicBezTo>
                    <a:pt x="1368940" y="5637068"/>
                    <a:pt x="900047" y="5336632"/>
                    <a:pt x="659632" y="4894067"/>
                  </a:cubicBezTo>
                  <a:lnTo>
                    <a:pt x="650167" y="4874419"/>
                  </a:lnTo>
                  <a:lnTo>
                    <a:pt x="606997" y="4799340"/>
                  </a:lnTo>
                  <a:cubicBezTo>
                    <a:pt x="219888" y="4086736"/>
                    <a:pt x="0" y="3270109"/>
                    <a:pt x="0" y="2402125"/>
                  </a:cubicBezTo>
                  <a:cubicBezTo>
                    <a:pt x="0" y="1534141"/>
                    <a:pt x="219888" y="717514"/>
                    <a:pt x="606997" y="491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0" name="Freeform 32">
              <a:extLst>
                <a:ext uri="{FF2B5EF4-FFF2-40B4-BE49-F238E27FC236}">
                  <a16:creationId xmlns:a16="http://schemas.microsoft.com/office/drawing/2014/main" id="{140FD2D2-302B-B9C3-8427-2E91ABDFF241}"/>
                </a:ext>
              </a:extLst>
            </p:cNvPr>
            <p:cNvSpPr/>
            <p:nvPr/>
          </p:nvSpPr>
          <p:spPr>
            <a:xfrm rot="607687" flipH="1">
              <a:off x="5621286" y="4019288"/>
              <a:ext cx="1836503" cy="1195898"/>
            </a:xfrm>
            <a:custGeom>
              <a:avLst/>
              <a:gdLst>
                <a:gd name="connsiteX0" fmla="*/ 2504890 w 5751822"/>
                <a:gd name="connsiteY0" fmla="*/ 0 h 3792971"/>
                <a:gd name="connsiteX1" fmla="*/ 2627448 w 5751822"/>
                <a:gd name="connsiteY1" fmla="*/ 163895 h 3792971"/>
                <a:gd name="connsiteX2" fmla="*/ 4328061 w 5751822"/>
                <a:gd name="connsiteY2" fmla="*/ 965899 h 3792971"/>
                <a:gd name="connsiteX3" fmla="*/ 4452682 w 5751822"/>
                <a:gd name="connsiteY3" fmla="*/ 959606 h 3792971"/>
                <a:gd name="connsiteX4" fmla="*/ 4477254 w 5751822"/>
                <a:gd name="connsiteY4" fmla="*/ 960847 h 3792971"/>
                <a:gd name="connsiteX5" fmla="*/ 5751822 w 5751822"/>
                <a:gd name="connsiteY5" fmla="*/ 2373244 h 3792971"/>
                <a:gd name="connsiteX6" fmla="*/ 4332095 w 5751822"/>
                <a:gd name="connsiteY6" fmla="*/ 3792971 h 3792971"/>
                <a:gd name="connsiteX7" fmla="*/ 4286373 w 5751822"/>
                <a:gd name="connsiteY7" fmla="*/ 3790662 h 3792971"/>
                <a:gd name="connsiteX8" fmla="*/ 4286373 w 5751822"/>
                <a:gd name="connsiteY8" fmla="*/ 3791814 h 3792971"/>
                <a:gd name="connsiteX9" fmla="*/ 4073292 w 5751822"/>
                <a:gd name="connsiteY9" fmla="*/ 3786426 h 3792971"/>
                <a:gd name="connsiteX10" fmla="*/ 30988 w 5751822"/>
                <a:gd name="connsiteY10" fmla="*/ 1371593 h 3792971"/>
                <a:gd name="connsiteX11" fmla="*/ 0 w 5751822"/>
                <a:gd name="connsiteY11" fmla="*/ 1317699 h 3792971"/>
                <a:gd name="connsiteX12" fmla="*/ 136 w 5751822"/>
                <a:gd name="connsiteY12" fmla="*/ 1317621 h 3792971"/>
                <a:gd name="connsiteX13" fmla="*/ 33639 w 5751822"/>
                <a:gd name="connsiteY13" fmla="*/ 1372769 h 3792971"/>
                <a:gd name="connsiteX14" fmla="*/ 1210899 w 5751822"/>
                <a:gd name="connsiteY14" fmla="*/ 1998713 h 3792971"/>
                <a:gd name="connsiteX15" fmla="*/ 2630626 w 5751822"/>
                <a:gd name="connsiteY15" fmla="*/ 578986 h 3792971"/>
                <a:gd name="connsiteX16" fmla="*/ 2532149 w 5751822"/>
                <a:gd name="connsiteY16" fmla="*/ 58408 h 37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1822" h="3792971">
                  <a:moveTo>
                    <a:pt x="2504890" y="0"/>
                  </a:moveTo>
                  <a:lnTo>
                    <a:pt x="2627448" y="163895"/>
                  </a:lnTo>
                  <a:cubicBezTo>
                    <a:pt x="3031670" y="653699"/>
                    <a:pt x="3643406" y="965899"/>
                    <a:pt x="4328061" y="965899"/>
                  </a:cubicBezTo>
                  <a:lnTo>
                    <a:pt x="4452682" y="959606"/>
                  </a:lnTo>
                  <a:lnTo>
                    <a:pt x="4477254" y="960847"/>
                  </a:lnTo>
                  <a:cubicBezTo>
                    <a:pt x="5193160" y="1033551"/>
                    <a:pt x="5751822" y="1638156"/>
                    <a:pt x="5751822" y="2373244"/>
                  </a:cubicBezTo>
                  <a:cubicBezTo>
                    <a:pt x="5751822" y="3157338"/>
                    <a:pt x="5116189" y="3792971"/>
                    <a:pt x="4332095" y="3792971"/>
                  </a:cubicBezTo>
                  <a:lnTo>
                    <a:pt x="4286373" y="3790662"/>
                  </a:lnTo>
                  <a:lnTo>
                    <a:pt x="4286373" y="3791814"/>
                  </a:lnTo>
                  <a:lnTo>
                    <a:pt x="4073292" y="3786426"/>
                  </a:lnTo>
                  <a:cubicBezTo>
                    <a:pt x="2358920" y="3699524"/>
                    <a:pt x="871043" y="2754138"/>
                    <a:pt x="30988" y="1371593"/>
                  </a:cubicBezTo>
                  <a:lnTo>
                    <a:pt x="0" y="1317699"/>
                  </a:lnTo>
                  <a:lnTo>
                    <a:pt x="136" y="1317621"/>
                  </a:lnTo>
                  <a:lnTo>
                    <a:pt x="33639" y="1372769"/>
                  </a:lnTo>
                  <a:cubicBezTo>
                    <a:pt x="288774" y="1750419"/>
                    <a:pt x="720840" y="1998713"/>
                    <a:pt x="1210899" y="1998713"/>
                  </a:cubicBezTo>
                  <a:cubicBezTo>
                    <a:pt x="1994993" y="1998713"/>
                    <a:pt x="2630626" y="1363080"/>
                    <a:pt x="2630626" y="578986"/>
                  </a:cubicBezTo>
                  <a:cubicBezTo>
                    <a:pt x="2630626" y="395214"/>
                    <a:pt x="2595709" y="219597"/>
                    <a:pt x="2532149" y="58408"/>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1" name="Freeform 34">
              <a:extLst>
                <a:ext uri="{FF2B5EF4-FFF2-40B4-BE49-F238E27FC236}">
                  <a16:creationId xmlns:a16="http://schemas.microsoft.com/office/drawing/2014/main" id="{4528BD27-721E-941D-FCDA-87366096636C}"/>
                </a:ext>
              </a:extLst>
            </p:cNvPr>
            <p:cNvSpPr/>
            <p:nvPr/>
          </p:nvSpPr>
          <p:spPr>
            <a:xfrm rot="607687" flipH="1">
              <a:off x="4668950" y="3545951"/>
              <a:ext cx="1433022" cy="1460614"/>
            </a:xfrm>
            <a:custGeom>
              <a:avLst/>
              <a:gdLst>
                <a:gd name="connsiteX0" fmla="*/ 3068416 w 4488143"/>
                <a:gd name="connsiteY0" fmla="*/ 0 h 4632556"/>
                <a:gd name="connsiteX1" fmla="*/ 4488143 w 4488143"/>
                <a:gd name="connsiteY1" fmla="*/ 1419727 h 4632556"/>
                <a:gd name="connsiteX2" fmla="*/ 4316790 w 4488143"/>
                <a:gd name="connsiteY2" fmla="*/ 2096453 h 4632556"/>
                <a:gd name="connsiteX3" fmla="*/ 4281011 w 4488143"/>
                <a:gd name="connsiteY3" fmla="*/ 2155346 h 4632556"/>
                <a:gd name="connsiteX4" fmla="*/ 4286373 w 4488143"/>
                <a:gd name="connsiteY4" fmla="*/ 2158442 h 4632556"/>
                <a:gd name="connsiteX5" fmla="*/ 4255385 w 4488143"/>
                <a:gd name="connsiteY5" fmla="*/ 2212335 h 4632556"/>
                <a:gd name="connsiteX6" fmla="*/ 213082 w 4488143"/>
                <a:gd name="connsiteY6" fmla="*/ 4627168 h 4632556"/>
                <a:gd name="connsiteX7" fmla="*/ 0 w 4488143"/>
                <a:gd name="connsiteY7" fmla="*/ 4632556 h 4632556"/>
                <a:gd name="connsiteX8" fmla="*/ 0 w 4488143"/>
                <a:gd name="connsiteY8" fmla="*/ 4631403 h 4632556"/>
                <a:gd name="connsiteX9" fmla="*/ 99439 w 4488143"/>
                <a:gd name="connsiteY9" fmla="*/ 4626382 h 4632556"/>
                <a:gd name="connsiteX10" fmla="*/ 1374007 w 4488143"/>
                <a:gd name="connsiteY10" fmla="*/ 3213985 h 4632556"/>
                <a:gd name="connsiteX11" fmla="*/ 99439 w 4488143"/>
                <a:gd name="connsiteY11" fmla="*/ 1801588 h 4632556"/>
                <a:gd name="connsiteX12" fmla="*/ 74876 w 4488143"/>
                <a:gd name="connsiteY12" fmla="*/ 1800348 h 4632556"/>
                <a:gd name="connsiteX13" fmla="*/ 175579 w 4488143"/>
                <a:gd name="connsiteY13" fmla="*/ 1795263 h 4632556"/>
                <a:gd name="connsiteX14" fmla="*/ 1888121 w 4488143"/>
                <a:gd name="connsiteY14" fmla="*/ 653267 h 4632556"/>
                <a:gd name="connsiteX15" fmla="*/ 1922688 w 4488143"/>
                <a:gd name="connsiteY15" fmla="*/ 581509 h 4632556"/>
                <a:gd name="connsiteX16" fmla="*/ 2040720 w 4488143"/>
                <a:gd name="connsiteY16" fmla="*/ 440200 h 4632556"/>
                <a:gd name="connsiteX17" fmla="*/ 3068416 w 4488143"/>
                <a:gd name="connsiteY17" fmla="*/ 0 h 463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8143" h="4632556">
                  <a:moveTo>
                    <a:pt x="3068416" y="0"/>
                  </a:moveTo>
                  <a:cubicBezTo>
                    <a:pt x="3852510" y="0"/>
                    <a:pt x="4488143" y="635633"/>
                    <a:pt x="4488143" y="1419727"/>
                  </a:cubicBezTo>
                  <a:cubicBezTo>
                    <a:pt x="4488143" y="1664756"/>
                    <a:pt x="4426069" y="1895288"/>
                    <a:pt x="4316790" y="2096453"/>
                  </a:cubicBezTo>
                  <a:lnTo>
                    <a:pt x="4281011" y="2155346"/>
                  </a:lnTo>
                  <a:lnTo>
                    <a:pt x="4286373" y="2158442"/>
                  </a:lnTo>
                  <a:lnTo>
                    <a:pt x="4255385" y="2212335"/>
                  </a:lnTo>
                  <a:cubicBezTo>
                    <a:pt x="3415330" y="3594880"/>
                    <a:pt x="1927454" y="4540266"/>
                    <a:pt x="213082" y="4627168"/>
                  </a:cubicBezTo>
                  <a:lnTo>
                    <a:pt x="0" y="4632556"/>
                  </a:lnTo>
                  <a:lnTo>
                    <a:pt x="0" y="4631403"/>
                  </a:lnTo>
                  <a:lnTo>
                    <a:pt x="99439" y="4626382"/>
                  </a:lnTo>
                  <a:cubicBezTo>
                    <a:pt x="815345" y="4553678"/>
                    <a:pt x="1374007" y="3949073"/>
                    <a:pt x="1374007" y="3213985"/>
                  </a:cubicBezTo>
                  <a:cubicBezTo>
                    <a:pt x="1374007" y="2478897"/>
                    <a:pt x="815345" y="1874292"/>
                    <a:pt x="99439" y="1801588"/>
                  </a:cubicBezTo>
                  <a:lnTo>
                    <a:pt x="74876" y="1800348"/>
                  </a:lnTo>
                  <a:lnTo>
                    <a:pt x="175579" y="1795263"/>
                  </a:lnTo>
                  <a:cubicBezTo>
                    <a:pt x="916456" y="1720023"/>
                    <a:pt x="1548847" y="1277814"/>
                    <a:pt x="1888121" y="653267"/>
                  </a:cubicBezTo>
                  <a:lnTo>
                    <a:pt x="1922688" y="581509"/>
                  </a:lnTo>
                  <a:lnTo>
                    <a:pt x="2040720" y="440200"/>
                  </a:lnTo>
                  <a:cubicBezTo>
                    <a:pt x="2299290" y="168995"/>
                    <a:pt x="2664117" y="0"/>
                    <a:pt x="3068416" y="0"/>
                  </a:cubicBezTo>
                  <a:close/>
                </a:path>
              </a:pathLst>
            </a:custGeom>
            <a:grpFill/>
            <a:ln w="9525" cap="flat">
              <a:solidFill>
                <a:schemeClr val="bg1"/>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grpSp>
        <p:nvGrpSpPr>
          <p:cNvPr id="81" name="Group 80">
            <a:extLst>
              <a:ext uri="{FF2B5EF4-FFF2-40B4-BE49-F238E27FC236}">
                <a16:creationId xmlns:a16="http://schemas.microsoft.com/office/drawing/2014/main" id="{2E5C2CAF-2864-EE6C-7D75-283D056F1453}"/>
              </a:ext>
            </a:extLst>
          </p:cNvPr>
          <p:cNvGrpSpPr/>
          <p:nvPr/>
        </p:nvGrpSpPr>
        <p:grpSpPr>
          <a:xfrm>
            <a:off x="4443790" y="1870735"/>
            <a:ext cx="3404571" cy="3437865"/>
            <a:chOff x="8952844" y="1896135"/>
            <a:chExt cx="3377076" cy="3410101"/>
          </a:xfrm>
          <a:effectLst/>
        </p:grpSpPr>
        <p:sp>
          <p:nvSpPr>
            <p:cNvPr id="41" name="Freeform 38">
              <a:extLst>
                <a:ext uri="{FF2B5EF4-FFF2-40B4-BE49-F238E27FC236}">
                  <a16:creationId xmlns:a16="http://schemas.microsoft.com/office/drawing/2014/main" id="{13E3185F-0628-6FE5-628B-9217D780F91B}"/>
                </a:ext>
              </a:extLst>
            </p:cNvPr>
            <p:cNvSpPr/>
            <p:nvPr/>
          </p:nvSpPr>
          <p:spPr>
            <a:xfrm rot="1182970" flipH="1">
              <a:off x="10805584" y="2326741"/>
              <a:ext cx="1524336" cy="1678604"/>
            </a:xfrm>
            <a:custGeom>
              <a:avLst/>
              <a:gdLst>
                <a:gd name="connsiteX0" fmla="*/ 4779044 w 4779044"/>
                <a:gd name="connsiteY0" fmla="*/ 0 h 5262704"/>
                <a:gd name="connsiteX1" fmla="*/ 4779044 w 4779044"/>
                <a:gd name="connsiteY1" fmla="*/ 1152 h 5262704"/>
                <a:gd name="connsiteX2" fmla="*/ 4679605 w 4779044"/>
                <a:gd name="connsiteY2" fmla="*/ 6173 h 5262704"/>
                <a:gd name="connsiteX3" fmla="*/ 3405037 w 4779044"/>
                <a:gd name="connsiteY3" fmla="*/ 1418570 h 5262704"/>
                <a:gd name="connsiteX4" fmla="*/ 4547313 w 4779044"/>
                <a:gd name="connsiteY4" fmla="*/ 2811200 h 5262704"/>
                <a:gd name="connsiteX5" fmla="*/ 4672563 w 4779044"/>
                <a:gd name="connsiteY5" fmla="*/ 2829915 h 5262704"/>
                <a:gd name="connsiteX6" fmla="*/ 4595398 w 4779044"/>
                <a:gd name="connsiteY6" fmla="*/ 2833812 h 5262704"/>
                <a:gd name="connsiteX7" fmla="*/ 4595349 w 4779044"/>
                <a:gd name="connsiteY7" fmla="*/ 2833819 h 5262704"/>
                <a:gd name="connsiteX8" fmla="*/ 4430609 w 4779044"/>
                <a:gd name="connsiteY8" fmla="*/ 2856856 h 5262704"/>
                <a:gd name="connsiteX9" fmla="*/ 4398216 w 4779044"/>
                <a:gd name="connsiteY9" fmla="*/ 2863905 h 5262704"/>
                <a:gd name="connsiteX10" fmla="*/ 4376574 w 4779044"/>
                <a:gd name="connsiteY10" fmla="*/ 2867208 h 5262704"/>
                <a:gd name="connsiteX11" fmla="*/ 4340977 w 4779044"/>
                <a:gd name="connsiteY11" fmla="*/ 2876361 h 5262704"/>
                <a:gd name="connsiteX12" fmla="*/ 4269949 w 4779044"/>
                <a:gd name="connsiteY12" fmla="*/ 2891818 h 5262704"/>
                <a:gd name="connsiteX13" fmla="*/ 4200248 w 4779044"/>
                <a:gd name="connsiteY13" fmla="*/ 2912546 h 5262704"/>
                <a:gd name="connsiteX14" fmla="*/ 4165367 w 4779044"/>
                <a:gd name="connsiteY14" fmla="*/ 2921515 h 5262704"/>
                <a:gd name="connsiteX15" fmla="*/ 4144898 w 4779044"/>
                <a:gd name="connsiteY15" fmla="*/ 2929007 h 5262704"/>
                <a:gd name="connsiteX16" fmla="*/ 4113886 w 4779044"/>
                <a:gd name="connsiteY16" fmla="*/ 2938230 h 5262704"/>
                <a:gd name="connsiteX17" fmla="*/ 3962926 w 4779044"/>
                <a:gd name="connsiteY17" fmla="*/ 2995609 h 5262704"/>
                <a:gd name="connsiteX18" fmla="*/ 3962885 w 4779044"/>
                <a:gd name="connsiteY18" fmla="*/ 2995624 h 5262704"/>
                <a:gd name="connsiteX19" fmla="*/ 3962846 w 4779044"/>
                <a:gd name="connsiteY19" fmla="*/ 2995643 h 5262704"/>
                <a:gd name="connsiteX20" fmla="*/ 3817416 w 4779044"/>
                <a:gd name="connsiteY20" fmla="*/ 3063536 h 5262704"/>
                <a:gd name="connsiteX21" fmla="*/ 3789389 w 4779044"/>
                <a:gd name="connsiteY21" fmla="*/ 3079202 h 5262704"/>
                <a:gd name="connsiteX22" fmla="*/ 3770236 w 4779044"/>
                <a:gd name="connsiteY22" fmla="*/ 3088429 h 5262704"/>
                <a:gd name="connsiteX23" fmla="*/ 3739765 w 4779044"/>
                <a:gd name="connsiteY23" fmla="*/ 3106940 h 5262704"/>
                <a:gd name="connsiteX24" fmla="*/ 3677944 w 4779044"/>
                <a:gd name="connsiteY24" fmla="*/ 3141495 h 5262704"/>
                <a:gd name="connsiteX25" fmla="*/ 3618693 w 4779044"/>
                <a:gd name="connsiteY25" fmla="*/ 3180493 h 5262704"/>
                <a:gd name="connsiteX26" fmla="*/ 3588526 w 4779044"/>
                <a:gd name="connsiteY26" fmla="*/ 3198820 h 5262704"/>
                <a:gd name="connsiteX27" fmla="*/ 3571474 w 4779044"/>
                <a:gd name="connsiteY27" fmla="*/ 3211571 h 5262704"/>
                <a:gd name="connsiteX28" fmla="*/ 3544938 w 4779044"/>
                <a:gd name="connsiteY28" fmla="*/ 3229036 h 5262704"/>
                <a:gd name="connsiteX29" fmla="*/ 3418896 w 4779044"/>
                <a:gd name="connsiteY29" fmla="*/ 3325667 h 5262704"/>
                <a:gd name="connsiteX30" fmla="*/ 3418865 w 4779044"/>
                <a:gd name="connsiteY30" fmla="*/ 3325690 h 5262704"/>
                <a:gd name="connsiteX31" fmla="*/ 3418836 w 4779044"/>
                <a:gd name="connsiteY31" fmla="*/ 3325716 h 5262704"/>
                <a:gd name="connsiteX32" fmla="*/ 3300192 w 4779044"/>
                <a:gd name="connsiteY32" fmla="*/ 3430991 h 5262704"/>
                <a:gd name="connsiteX33" fmla="*/ 3278021 w 4779044"/>
                <a:gd name="connsiteY33" fmla="*/ 3453698 h 5262704"/>
                <a:gd name="connsiteX34" fmla="*/ 3262360 w 4779044"/>
                <a:gd name="connsiteY34" fmla="*/ 3467932 h 5262704"/>
                <a:gd name="connsiteX35" fmla="*/ 3238649 w 4779044"/>
                <a:gd name="connsiteY35" fmla="*/ 3494020 h 5262704"/>
                <a:gd name="connsiteX36" fmla="*/ 3189387 w 4779044"/>
                <a:gd name="connsiteY36" fmla="*/ 3544471 h 5262704"/>
                <a:gd name="connsiteX37" fmla="*/ 3143877 w 4779044"/>
                <a:gd name="connsiteY37" fmla="*/ 3598296 h 5262704"/>
                <a:gd name="connsiteX38" fmla="*/ 3120118 w 4779044"/>
                <a:gd name="connsiteY38" fmla="*/ 3624437 h 5262704"/>
                <a:gd name="connsiteX39" fmla="*/ 3107450 w 4779044"/>
                <a:gd name="connsiteY39" fmla="*/ 3641377 h 5262704"/>
                <a:gd name="connsiteX40" fmla="*/ 3086916 w 4779044"/>
                <a:gd name="connsiteY40" fmla="*/ 3665663 h 5262704"/>
                <a:gd name="connsiteX41" fmla="*/ 2993277 w 4779044"/>
                <a:gd name="connsiteY41" fmla="*/ 3794059 h 5262704"/>
                <a:gd name="connsiteX42" fmla="*/ 2993247 w 4779044"/>
                <a:gd name="connsiteY42" fmla="*/ 3794099 h 5262704"/>
                <a:gd name="connsiteX43" fmla="*/ 2993222 w 4779044"/>
                <a:gd name="connsiteY43" fmla="*/ 3794140 h 5262704"/>
                <a:gd name="connsiteX44" fmla="*/ 2908849 w 4779044"/>
                <a:gd name="connsiteY44" fmla="*/ 3929312 h 5262704"/>
                <a:gd name="connsiteX45" fmla="*/ 2893975 w 4779044"/>
                <a:gd name="connsiteY45" fmla="*/ 3957506 h 5262704"/>
                <a:gd name="connsiteX46" fmla="*/ 2882856 w 4779044"/>
                <a:gd name="connsiteY46" fmla="*/ 3975808 h 5262704"/>
                <a:gd name="connsiteX47" fmla="*/ 2867478 w 4779044"/>
                <a:gd name="connsiteY47" fmla="*/ 4007731 h 5262704"/>
                <a:gd name="connsiteX48" fmla="*/ 2834187 w 4779044"/>
                <a:gd name="connsiteY48" fmla="*/ 4070835 h 5262704"/>
                <a:gd name="connsiteX49" fmla="*/ 2805644 w 4779044"/>
                <a:gd name="connsiteY49" fmla="*/ 4136091 h 5262704"/>
                <a:gd name="connsiteX50" fmla="*/ 2790052 w 4779044"/>
                <a:gd name="connsiteY50" fmla="*/ 4168458 h 5262704"/>
                <a:gd name="connsiteX51" fmla="*/ 2782698 w 4779044"/>
                <a:gd name="connsiteY51" fmla="*/ 4188551 h 5262704"/>
                <a:gd name="connsiteX52" fmla="*/ 2769729 w 4779044"/>
                <a:gd name="connsiteY52" fmla="*/ 4218200 h 5262704"/>
                <a:gd name="connsiteX53" fmla="*/ 2715960 w 4779044"/>
                <a:gd name="connsiteY53" fmla="*/ 4370893 h 5262704"/>
                <a:gd name="connsiteX54" fmla="*/ 2715943 w 4779044"/>
                <a:gd name="connsiteY54" fmla="*/ 4370940 h 5262704"/>
                <a:gd name="connsiteX55" fmla="*/ 2691620 w 4779044"/>
                <a:gd name="connsiteY55" fmla="*/ 4465536 h 5262704"/>
                <a:gd name="connsiteX56" fmla="*/ 2687300 w 4779044"/>
                <a:gd name="connsiteY56" fmla="*/ 4482334 h 5262704"/>
                <a:gd name="connsiteX57" fmla="*/ 2638341 w 4779044"/>
                <a:gd name="connsiteY57" fmla="*/ 4571825 h 5262704"/>
                <a:gd name="connsiteX58" fmla="*/ 1419727 w 4779044"/>
                <a:gd name="connsiteY58" fmla="*/ 5262704 h 5262704"/>
                <a:gd name="connsiteX59" fmla="*/ 0 w 4779044"/>
                <a:gd name="connsiteY59" fmla="*/ 3842977 h 5262704"/>
                <a:gd name="connsiteX60" fmla="*/ 63828 w 4779044"/>
                <a:gd name="connsiteY60" fmla="*/ 3420794 h 5262704"/>
                <a:gd name="connsiteX61" fmla="*/ 80387 w 4779044"/>
                <a:gd name="connsiteY61" fmla="*/ 3375553 h 5262704"/>
                <a:gd name="connsiteX62" fmla="*/ 75353 w 4779044"/>
                <a:gd name="connsiteY62" fmla="*/ 3373851 h 5262704"/>
                <a:gd name="connsiteX63" fmla="*/ 100735 w 4779044"/>
                <a:gd name="connsiteY63" fmla="*/ 3298837 h 5262704"/>
                <a:gd name="connsiteX64" fmla="*/ 4565962 w 4779044"/>
                <a:gd name="connsiteY64" fmla="*/ 5388 h 52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779044" h="5262704">
                  <a:moveTo>
                    <a:pt x="4779044" y="0"/>
                  </a:moveTo>
                  <a:lnTo>
                    <a:pt x="4779044" y="1152"/>
                  </a:lnTo>
                  <a:lnTo>
                    <a:pt x="4679605" y="6173"/>
                  </a:lnTo>
                  <a:cubicBezTo>
                    <a:pt x="3963699" y="78877"/>
                    <a:pt x="3405037" y="683482"/>
                    <a:pt x="3405037" y="1418570"/>
                  </a:cubicBezTo>
                  <a:cubicBezTo>
                    <a:pt x="3405037" y="2107715"/>
                    <a:pt x="3896049" y="2682178"/>
                    <a:pt x="4547313" y="2811200"/>
                  </a:cubicBezTo>
                  <a:lnTo>
                    <a:pt x="4672563" y="2829915"/>
                  </a:lnTo>
                  <a:lnTo>
                    <a:pt x="4595398" y="2833812"/>
                  </a:lnTo>
                  <a:lnTo>
                    <a:pt x="4595349" y="2833819"/>
                  </a:lnTo>
                  <a:lnTo>
                    <a:pt x="4430609" y="2856856"/>
                  </a:lnTo>
                  <a:lnTo>
                    <a:pt x="4398216" y="2863905"/>
                  </a:lnTo>
                  <a:lnTo>
                    <a:pt x="4376574" y="2867208"/>
                  </a:lnTo>
                  <a:lnTo>
                    <a:pt x="4340977" y="2876361"/>
                  </a:lnTo>
                  <a:lnTo>
                    <a:pt x="4269949" y="2891818"/>
                  </a:lnTo>
                  <a:lnTo>
                    <a:pt x="4200248" y="2912546"/>
                  </a:lnTo>
                  <a:lnTo>
                    <a:pt x="4165367" y="2921515"/>
                  </a:lnTo>
                  <a:lnTo>
                    <a:pt x="4144898" y="2929007"/>
                  </a:lnTo>
                  <a:lnTo>
                    <a:pt x="4113886" y="2938230"/>
                  </a:lnTo>
                  <a:lnTo>
                    <a:pt x="3962926" y="2995609"/>
                  </a:lnTo>
                  <a:lnTo>
                    <a:pt x="3962885" y="2995624"/>
                  </a:lnTo>
                  <a:lnTo>
                    <a:pt x="3962846" y="2995643"/>
                  </a:lnTo>
                  <a:lnTo>
                    <a:pt x="3817416" y="3063536"/>
                  </a:lnTo>
                  <a:lnTo>
                    <a:pt x="3789389" y="3079202"/>
                  </a:lnTo>
                  <a:lnTo>
                    <a:pt x="3770236" y="3088429"/>
                  </a:lnTo>
                  <a:lnTo>
                    <a:pt x="3739765" y="3106940"/>
                  </a:lnTo>
                  <a:lnTo>
                    <a:pt x="3677944" y="3141495"/>
                  </a:lnTo>
                  <a:lnTo>
                    <a:pt x="3618693" y="3180493"/>
                  </a:lnTo>
                  <a:lnTo>
                    <a:pt x="3588526" y="3198820"/>
                  </a:lnTo>
                  <a:lnTo>
                    <a:pt x="3571474" y="3211571"/>
                  </a:lnTo>
                  <a:lnTo>
                    <a:pt x="3544938" y="3229036"/>
                  </a:lnTo>
                  <a:lnTo>
                    <a:pt x="3418896" y="3325667"/>
                  </a:lnTo>
                  <a:lnTo>
                    <a:pt x="3418865" y="3325690"/>
                  </a:lnTo>
                  <a:lnTo>
                    <a:pt x="3418836" y="3325716"/>
                  </a:lnTo>
                  <a:lnTo>
                    <a:pt x="3300192" y="3430991"/>
                  </a:lnTo>
                  <a:lnTo>
                    <a:pt x="3278021" y="3453698"/>
                  </a:lnTo>
                  <a:lnTo>
                    <a:pt x="3262360" y="3467932"/>
                  </a:lnTo>
                  <a:lnTo>
                    <a:pt x="3238649" y="3494020"/>
                  </a:lnTo>
                  <a:lnTo>
                    <a:pt x="3189387" y="3544471"/>
                  </a:lnTo>
                  <a:lnTo>
                    <a:pt x="3143877" y="3598296"/>
                  </a:lnTo>
                  <a:lnTo>
                    <a:pt x="3120118" y="3624437"/>
                  </a:lnTo>
                  <a:lnTo>
                    <a:pt x="3107450" y="3641377"/>
                  </a:lnTo>
                  <a:lnTo>
                    <a:pt x="3086916" y="3665663"/>
                  </a:lnTo>
                  <a:lnTo>
                    <a:pt x="2993277" y="3794059"/>
                  </a:lnTo>
                  <a:lnTo>
                    <a:pt x="2993247" y="3794099"/>
                  </a:lnTo>
                  <a:lnTo>
                    <a:pt x="2993222" y="3794140"/>
                  </a:lnTo>
                  <a:lnTo>
                    <a:pt x="2908849" y="3929312"/>
                  </a:lnTo>
                  <a:lnTo>
                    <a:pt x="2893975" y="3957506"/>
                  </a:lnTo>
                  <a:lnTo>
                    <a:pt x="2882856" y="3975808"/>
                  </a:lnTo>
                  <a:lnTo>
                    <a:pt x="2867478" y="4007731"/>
                  </a:lnTo>
                  <a:lnTo>
                    <a:pt x="2834187" y="4070835"/>
                  </a:lnTo>
                  <a:lnTo>
                    <a:pt x="2805644" y="4136091"/>
                  </a:lnTo>
                  <a:lnTo>
                    <a:pt x="2790052" y="4168458"/>
                  </a:lnTo>
                  <a:lnTo>
                    <a:pt x="2782698" y="4188551"/>
                  </a:lnTo>
                  <a:lnTo>
                    <a:pt x="2769729" y="4218200"/>
                  </a:lnTo>
                  <a:lnTo>
                    <a:pt x="2715960" y="4370893"/>
                  </a:lnTo>
                  <a:lnTo>
                    <a:pt x="2715943" y="4370940"/>
                  </a:lnTo>
                  <a:lnTo>
                    <a:pt x="2691620" y="4465536"/>
                  </a:lnTo>
                  <a:lnTo>
                    <a:pt x="2687300" y="4482334"/>
                  </a:lnTo>
                  <a:lnTo>
                    <a:pt x="2638341" y="4571825"/>
                  </a:lnTo>
                  <a:cubicBezTo>
                    <a:pt x="2390276" y="4985691"/>
                    <a:pt x="1937351" y="5262704"/>
                    <a:pt x="1419727" y="5262704"/>
                  </a:cubicBezTo>
                  <a:cubicBezTo>
                    <a:pt x="635633" y="5262704"/>
                    <a:pt x="0" y="4627071"/>
                    <a:pt x="0" y="3842977"/>
                  </a:cubicBezTo>
                  <a:cubicBezTo>
                    <a:pt x="0" y="3695960"/>
                    <a:pt x="22346" y="3554161"/>
                    <a:pt x="63828" y="3420794"/>
                  </a:cubicBezTo>
                  <a:lnTo>
                    <a:pt x="80387" y="3375553"/>
                  </a:lnTo>
                  <a:lnTo>
                    <a:pt x="75353" y="3373851"/>
                  </a:lnTo>
                  <a:lnTo>
                    <a:pt x="100735" y="3298837"/>
                  </a:lnTo>
                  <a:cubicBezTo>
                    <a:pt x="777623" y="1450170"/>
                    <a:pt x="2508715" y="109670"/>
                    <a:pt x="4565962" y="5388"/>
                  </a:cubicBezTo>
                  <a:close/>
                </a:path>
              </a:pathLst>
            </a:custGeom>
            <a:solidFill>
              <a:schemeClr val="bg1"/>
            </a:solidFill>
            <a:ln w="6350">
              <a:solidFill>
                <a:schemeClr val="accent5"/>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2" name="Freeform 40">
              <a:extLst>
                <a:ext uri="{FF2B5EF4-FFF2-40B4-BE49-F238E27FC236}">
                  <a16:creationId xmlns:a16="http://schemas.microsoft.com/office/drawing/2014/main" id="{11270FB5-F033-9126-8A6D-D32EE01CA506}"/>
                </a:ext>
              </a:extLst>
            </p:cNvPr>
            <p:cNvSpPr/>
            <p:nvPr/>
          </p:nvSpPr>
          <p:spPr>
            <a:xfrm rot="1182970" flipH="1">
              <a:off x="9415822" y="1896135"/>
              <a:ext cx="1963335" cy="1330884"/>
            </a:xfrm>
            <a:custGeom>
              <a:avLst/>
              <a:gdLst>
                <a:gd name="connsiteX0" fmla="*/ 1419727 w 6155377"/>
                <a:gd name="connsiteY0" fmla="*/ 0 h 4172546"/>
                <a:gd name="connsiteX1" fmla="*/ 1465447 w 6155377"/>
                <a:gd name="connsiteY1" fmla="*/ 2309 h 4172546"/>
                <a:gd name="connsiteX2" fmla="*/ 1465447 w 6155377"/>
                <a:gd name="connsiteY2" fmla="*/ 1156 h 4172546"/>
                <a:gd name="connsiteX3" fmla="*/ 1678529 w 6155377"/>
                <a:gd name="connsiteY3" fmla="*/ 6544 h 4172546"/>
                <a:gd name="connsiteX4" fmla="*/ 6143757 w 6155377"/>
                <a:gd name="connsiteY4" fmla="*/ 3299993 h 4172546"/>
                <a:gd name="connsiteX5" fmla="*/ 6155377 w 6155377"/>
                <a:gd name="connsiteY5" fmla="*/ 3334340 h 4172546"/>
                <a:gd name="connsiteX6" fmla="*/ 6151447 w 6155377"/>
                <a:gd name="connsiteY6" fmla="*/ 3335707 h 4172546"/>
                <a:gd name="connsiteX7" fmla="*/ 6136421 w 6155377"/>
                <a:gd name="connsiteY7" fmla="*/ 3294654 h 4172546"/>
                <a:gd name="connsiteX8" fmla="*/ 4828264 w 6155377"/>
                <a:gd name="connsiteY8" fmla="*/ 2427549 h 4172546"/>
                <a:gd name="connsiteX9" fmla="*/ 3408537 w 6155377"/>
                <a:gd name="connsiteY9" fmla="*/ 3847276 h 4172546"/>
                <a:gd name="connsiteX10" fmla="*/ 3437381 w 6155377"/>
                <a:gd name="connsiteY10" fmla="*/ 4133401 h 4172546"/>
                <a:gd name="connsiteX11" fmla="*/ 3447445 w 6155377"/>
                <a:gd name="connsiteY11" fmla="*/ 4172546 h 4172546"/>
                <a:gd name="connsiteX12" fmla="*/ 3446372 w 6155377"/>
                <a:gd name="connsiteY12" fmla="*/ 4169614 h 4172546"/>
                <a:gd name="connsiteX13" fmla="*/ 3446361 w 6155377"/>
                <a:gd name="connsiteY13" fmla="*/ 4169590 h 4172546"/>
                <a:gd name="connsiteX14" fmla="*/ 3378461 w 6155377"/>
                <a:gd name="connsiteY14" fmla="*/ 4024145 h 4172546"/>
                <a:gd name="connsiteX15" fmla="*/ 3362793 w 6155377"/>
                <a:gd name="connsiteY15" fmla="*/ 3996114 h 4172546"/>
                <a:gd name="connsiteX16" fmla="*/ 3353568 w 6155377"/>
                <a:gd name="connsiteY16" fmla="*/ 3976964 h 4172546"/>
                <a:gd name="connsiteX17" fmla="*/ 3335060 w 6155377"/>
                <a:gd name="connsiteY17" fmla="*/ 3946498 h 4172546"/>
                <a:gd name="connsiteX18" fmla="*/ 3300501 w 6155377"/>
                <a:gd name="connsiteY18" fmla="*/ 3884673 h 4172546"/>
                <a:gd name="connsiteX19" fmla="*/ 3261500 w 6155377"/>
                <a:gd name="connsiteY19" fmla="*/ 3825416 h 4172546"/>
                <a:gd name="connsiteX20" fmla="*/ 3243177 w 6155377"/>
                <a:gd name="connsiteY20" fmla="*/ 3795254 h 4172546"/>
                <a:gd name="connsiteX21" fmla="*/ 3230428 w 6155377"/>
                <a:gd name="connsiteY21" fmla="*/ 3778206 h 4172546"/>
                <a:gd name="connsiteX22" fmla="*/ 3212961 w 6155377"/>
                <a:gd name="connsiteY22" fmla="*/ 3751667 h 4172546"/>
                <a:gd name="connsiteX23" fmla="*/ 3116321 w 6155377"/>
                <a:gd name="connsiteY23" fmla="*/ 3625613 h 4172546"/>
                <a:gd name="connsiteX24" fmla="*/ 3116306 w 6155377"/>
                <a:gd name="connsiteY24" fmla="*/ 3625593 h 4172546"/>
                <a:gd name="connsiteX25" fmla="*/ 3116290 w 6155377"/>
                <a:gd name="connsiteY25" fmla="*/ 3625575 h 4172546"/>
                <a:gd name="connsiteX26" fmla="*/ 3011005 w 6155377"/>
                <a:gd name="connsiteY26" fmla="*/ 3506920 h 4172546"/>
                <a:gd name="connsiteX27" fmla="*/ 2988295 w 6155377"/>
                <a:gd name="connsiteY27" fmla="*/ 3484745 h 4172546"/>
                <a:gd name="connsiteX28" fmla="*/ 2974065 w 6155377"/>
                <a:gd name="connsiteY28" fmla="*/ 3469088 h 4172546"/>
                <a:gd name="connsiteX29" fmla="*/ 2947982 w 6155377"/>
                <a:gd name="connsiteY29" fmla="*/ 3445383 h 4172546"/>
                <a:gd name="connsiteX30" fmla="*/ 2897525 w 6155377"/>
                <a:gd name="connsiteY30" fmla="*/ 3396115 h 4172546"/>
                <a:gd name="connsiteX31" fmla="*/ 2843694 w 6155377"/>
                <a:gd name="connsiteY31" fmla="*/ 3350599 h 4172546"/>
                <a:gd name="connsiteX32" fmla="*/ 2817559 w 6155377"/>
                <a:gd name="connsiteY32" fmla="*/ 3326846 h 4172546"/>
                <a:gd name="connsiteX33" fmla="*/ 2800623 w 6155377"/>
                <a:gd name="connsiteY33" fmla="*/ 3314182 h 4172546"/>
                <a:gd name="connsiteX34" fmla="*/ 2776334 w 6155377"/>
                <a:gd name="connsiteY34" fmla="*/ 3293644 h 4172546"/>
                <a:gd name="connsiteX35" fmla="*/ 2647908 w 6155377"/>
                <a:gd name="connsiteY35" fmla="*/ 3199983 h 4172546"/>
                <a:gd name="connsiteX36" fmla="*/ 2647898 w 6155377"/>
                <a:gd name="connsiteY36" fmla="*/ 3199976 h 4172546"/>
                <a:gd name="connsiteX37" fmla="*/ 2647887 w 6155377"/>
                <a:gd name="connsiteY37" fmla="*/ 3199969 h 4172546"/>
                <a:gd name="connsiteX38" fmla="*/ 2512685 w 6155377"/>
                <a:gd name="connsiteY38" fmla="*/ 3115577 h 4172546"/>
                <a:gd name="connsiteX39" fmla="*/ 2484484 w 6155377"/>
                <a:gd name="connsiteY39" fmla="*/ 3100699 h 4172546"/>
                <a:gd name="connsiteX40" fmla="*/ 2466189 w 6155377"/>
                <a:gd name="connsiteY40" fmla="*/ 3089584 h 4172546"/>
                <a:gd name="connsiteX41" fmla="*/ 2434274 w 6155377"/>
                <a:gd name="connsiteY41" fmla="*/ 3074211 h 4172546"/>
                <a:gd name="connsiteX42" fmla="*/ 2371162 w 6155377"/>
                <a:gd name="connsiteY42" fmla="*/ 3040915 h 4172546"/>
                <a:gd name="connsiteX43" fmla="*/ 2305895 w 6155377"/>
                <a:gd name="connsiteY43" fmla="*/ 3012367 h 4172546"/>
                <a:gd name="connsiteX44" fmla="*/ 2273539 w 6155377"/>
                <a:gd name="connsiteY44" fmla="*/ 2996780 h 4172546"/>
                <a:gd name="connsiteX45" fmla="*/ 2253453 w 6155377"/>
                <a:gd name="connsiteY45" fmla="*/ 2989429 h 4172546"/>
                <a:gd name="connsiteX46" fmla="*/ 2223797 w 6155377"/>
                <a:gd name="connsiteY46" fmla="*/ 2976457 h 4172546"/>
                <a:gd name="connsiteX47" fmla="*/ 1913409 w 6155377"/>
                <a:gd name="connsiteY47" fmla="*/ 2880024 h 4172546"/>
                <a:gd name="connsiteX48" fmla="*/ 1881227 w 6155377"/>
                <a:gd name="connsiteY48" fmla="*/ 2873861 h 4172546"/>
                <a:gd name="connsiteX49" fmla="*/ 1859850 w 6155377"/>
                <a:gd name="connsiteY49" fmla="*/ 2868364 h 4172546"/>
                <a:gd name="connsiteX50" fmla="*/ 1823779 w 6155377"/>
                <a:gd name="connsiteY50" fmla="*/ 2862859 h 4172546"/>
                <a:gd name="connsiteX51" fmla="*/ 1751321 w 6155377"/>
                <a:gd name="connsiteY51" fmla="*/ 2848983 h 4172546"/>
                <a:gd name="connsiteX52" fmla="*/ 1677941 w 6155377"/>
                <a:gd name="connsiteY52" fmla="*/ 2840601 h 4172546"/>
                <a:gd name="connsiteX53" fmla="*/ 1641026 w 6155377"/>
                <a:gd name="connsiteY53" fmla="*/ 2834968 h 4172546"/>
                <a:gd name="connsiteX54" fmla="*/ 1618781 w 6155377"/>
                <a:gd name="connsiteY54" fmla="*/ 2833844 h 4172546"/>
                <a:gd name="connsiteX55" fmla="*/ 1585260 w 6155377"/>
                <a:gd name="connsiteY55" fmla="*/ 2830016 h 4172546"/>
                <a:gd name="connsiteX56" fmla="*/ 1415693 w 6155377"/>
                <a:gd name="connsiteY56" fmla="*/ 2823589 h 4172546"/>
                <a:gd name="connsiteX57" fmla="*/ 1267628 w 6155377"/>
                <a:gd name="connsiteY57" fmla="*/ 2831066 h 4172546"/>
                <a:gd name="connsiteX58" fmla="*/ 1133602 w 6155377"/>
                <a:gd name="connsiteY58" fmla="*/ 2810611 h 4172546"/>
                <a:gd name="connsiteX59" fmla="*/ 0 w 6155377"/>
                <a:gd name="connsiteY59" fmla="*/ 1419727 h 4172546"/>
                <a:gd name="connsiteX60" fmla="*/ 1419727 w 6155377"/>
                <a:gd name="connsiteY60" fmla="*/ 0 h 4172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55377" h="4172546">
                  <a:moveTo>
                    <a:pt x="1419727" y="0"/>
                  </a:moveTo>
                  <a:lnTo>
                    <a:pt x="1465447" y="2309"/>
                  </a:lnTo>
                  <a:lnTo>
                    <a:pt x="1465447" y="1156"/>
                  </a:lnTo>
                  <a:lnTo>
                    <a:pt x="1678529" y="6544"/>
                  </a:lnTo>
                  <a:cubicBezTo>
                    <a:pt x="3735776" y="110826"/>
                    <a:pt x="5466868" y="1451326"/>
                    <a:pt x="6143757" y="3299993"/>
                  </a:cubicBezTo>
                  <a:lnTo>
                    <a:pt x="6155377" y="3334340"/>
                  </a:lnTo>
                  <a:lnTo>
                    <a:pt x="6151447" y="3335707"/>
                  </a:lnTo>
                  <a:lnTo>
                    <a:pt x="6136421" y="3294654"/>
                  </a:lnTo>
                  <a:cubicBezTo>
                    <a:pt x="5920896" y="2785093"/>
                    <a:pt x="5416334" y="2427549"/>
                    <a:pt x="4828264" y="2427549"/>
                  </a:cubicBezTo>
                  <a:cubicBezTo>
                    <a:pt x="4044170" y="2427549"/>
                    <a:pt x="3408537" y="3063182"/>
                    <a:pt x="3408537" y="3847276"/>
                  </a:cubicBezTo>
                  <a:cubicBezTo>
                    <a:pt x="3408537" y="3945288"/>
                    <a:pt x="3418469" y="4040980"/>
                    <a:pt x="3437381" y="4133401"/>
                  </a:cubicBezTo>
                  <a:lnTo>
                    <a:pt x="3447445" y="4172546"/>
                  </a:lnTo>
                  <a:lnTo>
                    <a:pt x="3446372" y="4169614"/>
                  </a:lnTo>
                  <a:lnTo>
                    <a:pt x="3446361" y="4169590"/>
                  </a:lnTo>
                  <a:lnTo>
                    <a:pt x="3378461" y="4024145"/>
                  </a:lnTo>
                  <a:lnTo>
                    <a:pt x="3362793" y="3996114"/>
                  </a:lnTo>
                  <a:lnTo>
                    <a:pt x="3353568" y="3976964"/>
                  </a:lnTo>
                  <a:lnTo>
                    <a:pt x="3335060" y="3946498"/>
                  </a:lnTo>
                  <a:lnTo>
                    <a:pt x="3300501" y="3884673"/>
                  </a:lnTo>
                  <a:lnTo>
                    <a:pt x="3261500" y="3825416"/>
                  </a:lnTo>
                  <a:lnTo>
                    <a:pt x="3243177" y="3795254"/>
                  </a:lnTo>
                  <a:lnTo>
                    <a:pt x="3230428" y="3778206"/>
                  </a:lnTo>
                  <a:lnTo>
                    <a:pt x="3212961" y="3751667"/>
                  </a:lnTo>
                  <a:lnTo>
                    <a:pt x="3116321" y="3625613"/>
                  </a:lnTo>
                  <a:lnTo>
                    <a:pt x="3116306" y="3625593"/>
                  </a:lnTo>
                  <a:lnTo>
                    <a:pt x="3116290" y="3625575"/>
                  </a:lnTo>
                  <a:lnTo>
                    <a:pt x="3011005" y="3506920"/>
                  </a:lnTo>
                  <a:lnTo>
                    <a:pt x="2988295" y="3484745"/>
                  </a:lnTo>
                  <a:lnTo>
                    <a:pt x="2974065" y="3469088"/>
                  </a:lnTo>
                  <a:lnTo>
                    <a:pt x="2947982" y="3445383"/>
                  </a:lnTo>
                  <a:lnTo>
                    <a:pt x="2897525" y="3396115"/>
                  </a:lnTo>
                  <a:lnTo>
                    <a:pt x="2843694" y="3350599"/>
                  </a:lnTo>
                  <a:lnTo>
                    <a:pt x="2817559" y="3326846"/>
                  </a:lnTo>
                  <a:lnTo>
                    <a:pt x="2800623" y="3314182"/>
                  </a:lnTo>
                  <a:lnTo>
                    <a:pt x="2776334" y="3293644"/>
                  </a:lnTo>
                  <a:lnTo>
                    <a:pt x="2647908" y="3199983"/>
                  </a:lnTo>
                  <a:lnTo>
                    <a:pt x="2647898" y="3199976"/>
                  </a:lnTo>
                  <a:lnTo>
                    <a:pt x="2647887" y="3199969"/>
                  </a:lnTo>
                  <a:lnTo>
                    <a:pt x="2512685" y="3115577"/>
                  </a:lnTo>
                  <a:lnTo>
                    <a:pt x="2484484" y="3100699"/>
                  </a:lnTo>
                  <a:lnTo>
                    <a:pt x="2466189" y="3089584"/>
                  </a:lnTo>
                  <a:lnTo>
                    <a:pt x="2434274" y="3074211"/>
                  </a:lnTo>
                  <a:lnTo>
                    <a:pt x="2371162" y="3040915"/>
                  </a:lnTo>
                  <a:lnTo>
                    <a:pt x="2305895" y="3012367"/>
                  </a:lnTo>
                  <a:lnTo>
                    <a:pt x="2273539" y="2996780"/>
                  </a:lnTo>
                  <a:lnTo>
                    <a:pt x="2253453" y="2989429"/>
                  </a:lnTo>
                  <a:lnTo>
                    <a:pt x="2223797" y="2976457"/>
                  </a:lnTo>
                  <a:cubicBezTo>
                    <a:pt x="2123710" y="2936991"/>
                    <a:pt x="2020039" y="2904638"/>
                    <a:pt x="1913409" y="2880024"/>
                  </a:cubicBezTo>
                  <a:lnTo>
                    <a:pt x="1881227" y="2873861"/>
                  </a:lnTo>
                  <a:lnTo>
                    <a:pt x="1859850" y="2868364"/>
                  </a:lnTo>
                  <a:lnTo>
                    <a:pt x="1823779" y="2862859"/>
                  </a:lnTo>
                  <a:lnTo>
                    <a:pt x="1751321" y="2848983"/>
                  </a:lnTo>
                  <a:lnTo>
                    <a:pt x="1677941" y="2840601"/>
                  </a:lnTo>
                  <a:lnTo>
                    <a:pt x="1641026" y="2834968"/>
                  </a:lnTo>
                  <a:lnTo>
                    <a:pt x="1618781" y="2833844"/>
                  </a:lnTo>
                  <a:lnTo>
                    <a:pt x="1585260" y="2830016"/>
                  </a:lnTo>
                  <a:cubicBezTo>
                    <a:pt x="1529296" y="2825757"/>
                    <a:pt x="1472748" y="2823589"/>
                    <a:pt x="1415693" y="2823589"/>
                  </a:cubicBezTo>
                  <a:lnTo>
                    <a:pt x="1267628" y="2831066"/>
                  </a:lnTo>
                  <a:lnTo>
                    <a:pt x="1133602" y="2810611"/>
                  </a:lnTo>
                  <a:cubicBezTo>
                    <a:pt x="486657" y="2678226"/>
                    <a:pt x="0" y="2105810"/>
                    <a:pt x="0" y="1419727"/>
                  </a:cubicBezTo>
                  <a:cubicBezTo>
                    <a:pt x="0" y="635633"/>
                    <a:pt x="635633" y="0"/>
                    <a:pt x="1419727" y="0"/>
                  </a:cubicBezTo>
                  <a:close/>
                </a:path>
              </a:pathLst>
            </a:custGeom>
            <a:gradFill>
              <a:gsLst>
                <a:gs pos="0">
                  <a:srgbClr val="FF4B4B">
                    <a:lumMod val="97000"/>
                  </a:srgbClr>
                </a:gs>
                <a:gs pos="100000">
                  <a:srgbClr val="FF744F"/>
                </a:gs>
              </a:gsLst>
            </a:gradFill>
            <a:ln w="3175">
              <a:no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3" name="Freeform 42">
              <a:extLst>
                <a:ext uri="{FF2B5EF4-FFF2-40B4-BE49-F238E27FC236}">
                  <a16:creationId xmlns:a16="http://schemas.microsoft.com/office/drawing/2014/main" id="{61766821-6755-2800-C6FD-66944E79B92E}"/>
                </a:ext>
              </a:extLst>
            </p:cNvPr>
            <p:cNvSpPr/>
            <p:nvPr/>
          </p:nvSpPr>
          <p:spPr>
            <a:xfrm rot="1182970" flipH="1">
              <a:off x="8952844" y="2438943"/>
              <a:ext cx="1187823" cy="2139218"/>
            </a:xfrm>
            <a:custGeom>
              <a:avLst/>
              <a:gdLst>
                <a:gd name="connsiteX0" fmla="*/ 2103356 w 3724017"/>
                <a:gd name="connsiteY0" fmla="*/ 0 h 6706810"/>
                <a:gd name="connsiteX1" fmla="*/ 3411513 w 3724017"/>
                <a:gd name="connsiteY1" fmla="*/ 867105 h 6706810"/>
                <a:gd name="connsiteX2" fmla="*/ 3457971 w 3724017"/>
                <a:gd name="connsiteY2" fmla="*/ 994038 h 6706810"/>
                <a:gd name="connsiteX3" fmla="*/ 3459777 w 3724017"/>
                <a:gd name="connsiteY3" fmla="*/ 993410 h 6706810"/>
                <a:gd name="connsiteX4" fmla="*/ 3497913 w 3724017"/>
                <a:gd name="connsiteY4" fmla="*/ 1106121 h 6706810"/>
                <a:gd name="connsiteX5" fmla="*/ 3724017 w 3724017"/>
                <a:gd name="connsiteY5" fmla="*/ 2601651 h 6706810"/>
                <a:gd name="connsiteX6" fmla="*/ 1703868 w 3724017"/>
                <a:gd name="connsiteY6" fmla="*/ 6631727 h 6706810"/>
                <a:gd name="connsiteX7" fmla="*/ 1598283 w 3724017"/>
                <a:gd name="connsiteY7" fmla="*/ 6706810 h 6706810"/>
                <a:gd name="connsiteX8" fmla="*/ 1597998 w 3724017"/>
                <a:gd name="connsiteY8" fmla="*/ 6706399 h 6706810"/>
                <a:gd name="connsiteX9" fmla="*/ 1624671 w 3724017"/>
                <a:gd name="connsiteY9" fmla="*/ 6686454 h 6706810"/>
                <a:gd name="connsiteX10" fmla="*/ 2141320 w 3724017"/>
                <a:gd name="connsiteY10" fmla="*/ 5590923 h 6706810"/>
                <a:gd name="connsiteX11" fmla="*/ 721593 w 3724017"/>
                <a:gd name="connsiteY11" fmla="*/ 4171196 h 6706810"/>
                <a:gd name="connsiteX12" fmla="*/ 44867 w 3724017"/>
                <a:gd name="connsiteY12" fmla="*/ 4342549 h 6706810"/>
                <a:gd name="connsiteX13" fmla="*/ 0 w 3724017"/>
                <a:gd name="connsiteY13" fmla="*/ 4369807 h 6706810"/>
                <a:gd name="connsiteX14" fmla="*/ 92651 w 3724017"/>
                <a:gd name="connsiteY14" fmla="*/ 4300523 h 6706810"/>
                <a:gd name="connsiteX15" fmla="*/ 249157 w 3724017"/>
                <a:gd name="connsiteY15" fmla="*/ 4158281 h 6706810"/>
                <a:gd name="connsiteX16" fmla="*/ 258650 w 3724017"/>
                <a:gd name="connsiteY16" fmla="*/ 4147836 h 6706810"/>
                <a:gd name="connsiteX17" fmla="*/ 267740 w 3724017"/>
                <a:gd name="connsiteY17" fmla="*/ 4139475 h 6706810"/>
                <a:gd name="connsiteX18" fmla="*/ 308361 w 3724017"/>
                <a:gd name="connsiteY18" fmla="*/ 4093140 h 6706810"/>
                <a:gd name="connsiteX19" fmla="*/ 391398 w 3724017"/>
                <a:gd name="connsiteY19" fmla="*/ 4001776 h 6706810"/>
                <a:gd name="connsiteX20" fmla="*/ 408453 w 3724017"/>
                <a:gd name="connsiteY20" fmla="*/ 3978970 h 6706810"/>
                <a:gd name="connsiteX21" fmla="*/ 424600 w 3724017"/>
                <a:gd name="connsiteY21" fmla="*/ 3960551 h 6706810"/>
                <a:gd name="connsiteX22" fmla="*/ 461036 w 3724017"/>
                <a:gd name="connsiteY22" fmla="*/ 3908651 h 6706810"/>
                <a:gd name="connsiteX23" fmla="*/ 518269 w 3724017"/>
                <a:gd name="connsiteY23" fmla="*/ 3832115 h 6706810"/>
                <a:gd name="connsiteX24" fmla="*/ 540770 w 3724017"/>
                <a:gd name="connsiteY24" fmla="*/ 3795076 h 6706810"/>
                <a:gd name="connsiteX25" fmla="*/ 561656 w 3724017"/>
                <a:gd name="connsiteY25" fmla="*/ 3765326 h 6706810"/>
                <a:gd name="connsiteX26" fmla="*/ 589055 w 3724017"/>
                <a:gd name="connsiteY26" fmla="*/ 3715598 h 6706810"/>
                <a:gd name="connsiteX27" fmla="*/ 628660 w 3724017"/>
                <a:gd name="connsiteY27" fmla="*/ 3650405 h 6706810"/>
                <a:gd name="connsiteX28" fmla="*/ 654309 w 3724017"/>
                <a:gd name="connsiteY28" fmla="*/ 3597161 h 6706810"/>
                <a:gd name="connsiteX29" fmla="*/ 677329 w 3724017"/>
                <a:gd name="connsiteY29" fmla="*/ 3555379 h 6706810"/>
                <a:gd name="connsiteX30" fmla="*/ 695507 w 3724017"/>
                <a:gd name="connsiteY30" fmla="*/ 3511639 h 6706810"/>
                <a:gd name="connsiteX31" fmla="*/ 721464 w 3724017"/>
                <a:gd name="connsiteY31" fmla="*/ 3457756 h 6706810"/>
                <a:gd name="connsiteX32" fmla="*/ 747772 w 3724017"/>
                <a:gd name="connsiteY32" fmla="*/ 3385878 h 6706810"/>
                <a:gd name="connsiteX33" fmla="*/ 770043 w 3724017"/>
                <a:gd name="connsiteY33" fmla="*/ 3332286 h 6706810"/>
                <a:gd name="connsiteX34" fmla="*/ 780273 w 3724017"/>
                <a:gd name="connsiteY34" fmla="*/ 3297078 h 6706810"/>
                <a:gd name="connsiteX35" fmla="*/ 795573 w 3724017"/>
                <a:gd name="connsiteY35" fmla="*/ 3255274 h 6706810"/>
                <a:gd name="connsiteX36" fmla="*/ 819855 w 3724017"/>
                <a:gd name="connsiteY36" fmla="*/ 3160839 h 6706810"/>
                <a:gd name="connsiteX37" fmla="*/ 838221 w 3724017"/>
                <a:gd name="connsiteY37" fmla="*/ 3097626 h 6706810"/>
                <a:gd name="connsiteX38" fmla="*/ 842482 w 3724017"/>
                <a:gd name="connsiteY38" fmla="*/ 3072838 h 6706810"/>
                <a:gd name="connsiteX39" fmla="*/ 849880 w 3724017"/>
                <a:gd name="connsiteY39" fmla="*/ 3044067 h 6706810"/>
                <a:gd name="connsiteX40" fmla="*/ 869251 w 3724017"/>
                <a:gd name="connsiteY40" fmla="*/ 2917144 h 6706810"/>
                <a:gd name="connsiteX41" fmla="*/ 880284 w 3724017"/>
                <a:gd name="connsiteY41" fmla="*/ 2852975 h 6706810"/>
                <a:gd name="connsiteX42" fmla="*/ 881018 w 3724017"/>
                <a:gd name="connsiteY42" fmla="*/ 2840043 h 6706810"/>
                <a:gd name="connsiteX43" fmla="*/ 883277 w 3724017"/>
                <a:gd name="connsiteY43" fmla="*/ 2825243 h 6706810"/>
                <a:gd name="connsiteX44" fmla="*/ 894655 w 3724017"/>
                <a:gd name="connsiteY44" fmla="*/ 2599910 h 6706810"/>
                <a:gd name="connsiteX45" fmla="*/ 888229 w 3724017"/>
                <a:gd name="connsiteY45" fmla="*/ 2430344 h 6706810"/>
                <a:gd name="connsiteX46" fmla="*/ 884400 w 3724017"/>
                <a:gd name="connsiteY46" fmla="*/ 2396822 h 6706810"/>
                <a:gd name="connsiteX47" fmla="*/ 883277 w 3724017"/>
                <a:gd name="connsiteY47" fmla="*/ 2374577 h 6706810"/>
                <a:gd name="connsiteX48" fmla="*/ 877643 w 3724017"/>
                <a:gd name="connsiteY48" fmla="*/ 2337662 h 6706810"/>
                <a:gd name="connsiteX49" fmla="*/ 869261 w 3724017"/>
                <a:gd name="connsiteY49" fmla="*/ 2264283 h 6706810"/>
                <a:gd name="connsiteX50" fmla="*/ 855386 w 3724017"/>
                <a:gd name="connsiteY50" fmla="*/ 2191829 h 6706810"/>
                <a:gd name="connsiteX51" fmla="*/ 849880 w 3724017"/>
                <a:gd name="connsiteY51" fmla="*/ 2155754 h 6706810"/>
                <a:gd name="connsiteX52" fmla="*/ 844383 w 3724017"/>
                <a:gd name="connsiteY52" fmla="*/ 2134373 h 6706810"/>
                <a:gd name="connsiteX53" fmla="*/ 838220 w 3724017"/>
                <a:gd name="connsiteY53" fmla="*/ 2102195 h 6706810"/>
                <a:gd name="connsiteX54" fmla="*/ 795583 w 3724017"/>
                <a:gd name="connsiteY54" fmla="*/ 1944583 h 6706810"/>
                <a:gd name="connsiteX55" fmla="*/ 795573 w 3724017"/>
                <a:gd name="connsiteY55" fmla="*/ 1944547 h 6706810"/>
                <a:gd name="connsiteX56" fmla="*/ 729515 w 3724017"/>
                <a:gd name="connsiteY56" fmla="*/ 1764062 h 6706810"/>
                <a:gd name="connsiteX57" fmla="*/ 699988 w 3724017"/>
                <a:gd name="connsiteY57" fmla="*/ 1635938 h 6706810"/>
                <a:gd name="connsiteX58" fmla="*/ 683629 w 3724017"/>
                <a:gd name="connsiteY58" fmla="*/ 1419727 h 6706810"/>
                <a:gd name="connsiteX59" fmla="*/ 2103356 w 3724017"/>
                <a:gd name="connsiteY59" fmla="*/ 0 h 670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24017" h="6706810">
                  <a:moveTo>
                    <a:pt x="2103356" y="0"/>
                  </a:moveTo>
                  <a:cubicBezTo>
                    <a:pt x="2691427" y="0"/>
                    <a:pt x="3195988" y="357543"/>
                    <a:pt x="3411513" y="867105"/>
                  </a:cubicBezTo>
                  <a:lnTo>
                    <a:pt x="3457971" y="994038"/>
                  </a:lnTo>
                  <a:lnTo>
                    <a:pt x="3459777" y="993410"/>
                  </a:lnTo>
                  <a:lnTo>
                    <a:pt x="3497913" y="1106121"/>
                  </a:lnTo>
                  <a:cubicBezTo>
                    <a:pt x="3644857" y="1578559"/>
                    <a:pt x="3724017" y="2080861"/>
                    <a:pt x="3724017" y="2601651"/>
                  </a:cubicBezTo>
                  <a:cubicBezTo>
                    <a:pt x="3724017" y="4250821"/>
                    <a:pt x="2930223" y="5714591"/>
                    <a:pt x="1703868" y="6631727"/>
                  </a:cubicBezTo>
                  <a:lnTo>
                    <a:pt x="1598283" y="6706810"/>
                  </a:lnTo>
                  <a:lnTo>
                    <a:pt x="1597998" y="6706399"/>
                  </a:lnTo>
                  <a:lnTo>
                    <a:pt x="1624671" y="6686454"/>
                  </a:lnTo>
                  <a:cubicBezTo>
                    <a:pt x="1940202" y="6426055"/>
                    <a:pt x="2141320" y="6031976"/>
                    <a:pt x="2141320" y="5590923"/>
                  </a:cubicBezTo>
                  <a:cubicBezTo>
                    <a:pt x="2141320" y="4806829"/>
                    <a:pt x="1505687" y="4171196"/>
                    <a:pt x="721593" y="4171196"/>
                  </a:cubicBezTo>
                  <a:cubicBezTo>
                    <a:pt x="476564" y="4171196"/>
                    <a:pt x="246032" y="4233270"/>
                    <a:pt x="44867" y="4342549"/>
                  </a:cubicBezTo>
                  <a:lnTo>
                    <a:pt x="0" y="4369807"/>
                  </a:lnTo>
                  <a:lnTo>
                    <a:pt x="92651" y="4300523"/>
                  </a:lnTo>
                  <a:cubicBezTo>
                    <a:pt x="147074" y="4255610"/>
                    <a:pt x="199304" y="4208134"/>
                    <a:pt x="249157" y="4158281"/>
                  </a:cubicBezTo>
                  <a:lnTo>
                    <a:pt x="258650" y="4147836"/>
                  </a:lnTo>
                  <a:lnTo>
                    <a:pt x="267740" y="4139475"/>
                  </a:lnTo>
                  <a:lnTo>
                    <a:pt x="308361" y="4093140"/>
                  </a:lnTo>
                  <a:lnTo>
                    <a:pt x="391398" y="4001776"/>
                  </a:lnTo>
                  <a:lnTo>
                    <a:pt x="408453" y="3978970"/>
                  </a:lnTo>
                  <a:lnTo>
                    <a:pt x="424600" y="3960551"/>
                  </a:lnTo>
                  <a:lnTo>
                    <a:pt x="461036" y="3908651"/>
                  </a:lnTo>
                  <a:lnTo>
                    <a:pt x="518269" y="3832115"/>
                  </a:lnTo>
                  <a:lnTo>
                    <a:pt x="540770" y="3795076"/>
                  </a:lnTo>
                  <a:lnTo>
                    <a:pt x="561656" y="3765326"/>
                  </a:lnTo>
                  <a:lnTo>
                    <a:pt x="589055" y="3715598"/>
                  </a:lnTo>
                  <a:lnTo>
                    <a:pt x="628660" y="3650405"/>
                  </a:lnTo>
                  <a:lnTo>
                    <a:pt x="654309" y="3597161"/>
                  </a:lnTo>
                  <a:lnTo>
                    <a:pt x="677329" y="3555379"/>
                  </a:lnTo>
                  <a:lnTo>
                    <a:pt x="695507" y="3511639"/>
                  </a:lnTo>
                  <a:lnTo>
                    <a:pt x="721464" y="3457756"/>
                  </a:lnTo>
                  <a:lnTo>
                    <a:pt x="747772" y="3385878"/>
                  </a:lnTo>
                  <a:lnTo>
                    <a:pt x="770043" y="3332286"/>
                  </a:lnTo>
                  <a:lnTo>
                    <a:pt x="780273" y="3297078"/>
                  </a:lnTo>
                  <a:lnTo>
                    <a:pt x="795573" y="3255274"/>
                  </a:lnTo>
                  <a:lnTo>
                    <a:pt x="819855" y="3160839"/>
                  </a:lnTo>
                  <a:lnTo>
                    <a:pt x="838221" y="3097626"/>
                  </a:lnTo>
                  <a:lnTo>
                    <a:pt x="842482" y="3072838"/>
                  </a:lnTo>
                  <a:lnTo>
                    <a:pt x="849880" y="3044067"/>
                  </a:lnTo>
                  <a:lnTo>
                    <a:pt x="869251" y="2917144"/>
                  </a:lnTo>
                  <a:lnTo>
                    <a:pt x="880284" y="2852975"/>
                  </a:lnTo>
                  <a:lnTo>
                    <a:pt x="881018" y="2840043"/>
                  </a:lnTo>
                  <a:lnTo>
                    <a:pt x="883277" y="2825243"/>
                  </a:lnTo>
                  <a:cubicBezTo>
                    <a:pt x="890801" y="2751156"/>
                    <a:pt x="894655" y="2675983"/>
                    <a:pt x="894655" y="2599910"/>
                  </a:cubicBezTo>
                  <a:cubicBezTo>
                    <a:pt x="894655" y="2542856"/>
                    <a:pt x="892487" y="2486308"/>
                    <a:pt x="888229" y="2430344"/>
                  </a:cubicBezTo>
                  <a:lnTo>
                    <a:pt x="884400" y="2396822"/>
                  </a:lnTo>
                  <a:lnTo>
                    <a:pt x="883277" y="2374577"/>
                  </a:lnTo>
                  <a:lnTo>
                    <a:pt x="877643" y="2337662"/>
                  </a:lnTo>
                  <a:lnTo>
                    <a:pt x="869261" y="2264283"/>
                  </a:lnTo>
                  <a:lnTo>
                    <a:pt x="855386" y="2191829"/>
                  </a:lnTo>
                  <a:lnTo>
                    <a:pt x="849880" y="2155754"/>
                  </a:lnTo>
                  <a:lnTo>
                    <a:pt x="844383" y="2134373"/>
                  </a:lnTo>
                  <a:lnTo>
                    <a:pt x="838220" y="2102195"/>
                  </a:lnTo>
                  <a:lnTo>
                    <a:pt x="795583" y="1944583"/>
                  </a:lnTo>
                  <a:lnTo>
                    <a:pt x="795573" y="1944547"/>
                  </a:lnTo>
                  <a:lnTo>
                    <a:pt x="729515" y="1764062"/>
                  </a:lnTo>
                  <a:lnTo>
                    <a:pt x="699988" y="1635938"/>
                  </a:lnTo>
                  <a:cubicBezTo>
                    <a:pt x="689216" y="1565440"/>
                    <a:pt x="683629" y="1493236"/>
                    <a:pt x="683629" y="1419727"/>
                  </a:cubicBezTo>
                  <a:cubicBezTo>
                    <a:pt x="683629" y="635633"/>
                    <a:pt x="1319262" y="0"/>
                    <a:pt x="2103356" y="0"/>
                  </a:cubicBezTo>
                  <a:close/>
                </a:path>
              </a:pathLst>
            </a:custGeom>
            <a:solidFill>
              <a:schemeClr val="bg1"/>
            </a:solidFill>
            <a:ln w="6350">
              <a:solidFill>
                <a:schemeClr val="accent5"/>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4" name="Freeform 36">
              <a:extLst>
                <a:ext uri="{FF2B5EF4-FFF2-40B4-BE49-F238E27FC236}">
                  <a16:creationId xmlns:a16="http://schemas.microsoft.com/office/drawing/2014/main" id="{3B5CF95F-2EE9-C992-CCAD-7717EFD283F8}"/>
                </a:ext>
              </a:extLst>
            </p:cNvPr>
            <p:cNvSpPr/>
            <p:nvPr/>
          </p:nvSpPr>
          <p:spPr>
            <a:xfrm rot="1182970" flipH="1">
              <a:off x="10564481" y="3399934"/>
              <a:ext cx="1412779" cy="1906302"/>
            </a:xfrm>
            <a:custGeom>
              <a:avLst/>
              <a:gdLst>
                <a:gd name="connsiteX0" fmla="*/ 250481 w 4429295"/>
                <a:gd name="connsiteY0" fmla="*/ 0 h 5976575"/>
                <a:gd name="connsiteX1" fmla="*/ 257457 w 4429295"/>
                <a:gd name="connsiteY1" fmla="*/ 2359 h 5976575"/>
                <a:gd name="connsiteX2" fmla="*/ 233280 w 4429295"/>
                <a:gd name="connsiteY2" fmla="*/ 96385 h 5976575"/>
                <a:gd name="connsiteX3" fmla="*/ 204436 w 4429295"/>
                <a:gd name="connsiteY3" fmla="*/ 382509 h 5976575"/>
                <a:gd name="connsiteX4" fmla="*/ 1624163 w 4429295"/>
                <a:gd name="connsiteY4" fmla="*/ 1802236 h 5976575"/>
                <a:gd name="connsiteX5" fmla="*/ 2838352 w 4429295"/>
                <a:gd name="connsiteY5" fmla="*/ 1118690 h 5976575"/>
                <a:gd name="connsiteX6" fmla="*/ 2895586 w 4429295"/>
                <a:gd name="connsiteY6" fmla="*/ 1006890 h 5976575"/>
                <a:gd name="connsiteX7" fmla="*/ 2866071 w 4429295"/>
                <a:gd name="connsiteY7" fmla="*/ 1121678 h 5976575"/>
                <a:gd name="connsiteX8" fmla="*/ 2837922 w 4429295"/>
                <a:gd name="connsiteY8" fmla="*/ 1306120 h 5976575"/>
                <a:gd name="connsiteX9" fmla="*/ 2832674 w 4429295"/>
                <a:gd name="connsiteY9" fmla="*/ 1340502 h 5976575"/>
                <a:gd name="connsiteX10" fmla="*/ 2821296 w 4429295"/>
                <a:gd name="connsiteY10" fmla="*/ 1565834 h 5976575"/>
                <a:gd name="connsiteX11" fmla="*/ 2825768 w 4429295"/>
                <a:gd name="connsiteY11" fmla="*/ 1707371 h 5976575"/>
                <a:gd name="connsiteX12" fmla="*/ 2831471 w 4429295"/>
                <a:gd name="connsiteY12" fmla="*/ 1767338 h 5976575"/>
                <a:gd name="connsiteX13" fmla="*/ 2832675 w 4429295"/>
                <a:gd name="connsiteY13" fmla="*/ 1791167 h 5976575"/>
                <a:gd name="connsiteX14" fmla="*/ 2835496 w 4429295"/>
                <a:gd name="connsiteY14" fmla="*/ 1809652 h 5976575"/>
                <a:gd name="connsiteX15" fmla="*/ 2839003 w 4429295"/>
                <a:gd name="connsiteY15" fmla="*/ 1846527 h 5976575"/>
                <a:gd name="connsiteX16" fmla="*/ 2860730 w 4429295"/>
                <a:gd name="connsiteY16" fmla="*/ 1983032 h 5976575"/>
                <a:gd name="connsiteX17" fmla="*/ 2864571 w 4429295"/>
                <a:gd name="connsiteY17" fmla="*/ 2000165 h 5976575"/>
                <a:gd name="connsiteX18" fmla="*/ 2866071 w 4429295"/>
                <a:gd name="connsiteY18" fmla="*/ 2009991 h 5976575"/>
                <a:gd name="connsiteX19" fmla="*/ 2871564 w 4429295"/>
                <a:gd name="connsiteY19" fmla="*/ 2031355 h 5976575"/>
                <a:gd name="connsiteX20" fmla="*/ 2890680 w 4429295"/>
                <a:gd name="connsiteY20" fmla="*/ 2116616 h 5976575"/>
                <a:gd name="connsiteX21" fmla="*/ 2904211 w 4429295"/>
                <a:gd name="connsiteY21" fmla="*/ 2158323 h 5976575"/>
                <a:gd name="connsiteX22" fmla="*/ 2920378 w 4429295"/>
                <a:gd name="connsiteY22" fmla="*/ 2221198 h 5976575"/>
                <a:gd name="connsiteX23" fmla="*/ 2957638 w 4429295"/>
                <a:gd name="connsiteY23" fmla="*/ 2322999 h 5976575"/>
                <a:gd name="connsiteX24" fmla="*/ 2974164 w 4429295"/>
                <a:gd name="connsiteY24" fmla="*/ 2373938 h 5976575"/>
                <a:gd name="connsiteX25" fmla="*/ 2983977 w 4429295"/>
                <a:gd name="connsiteY25" fmla="*/ 2394965 h 5976575"/>
                <a:gd name="connsiteX26" fmla="*/ 2994487 w 4429295"/>
                <a:gd name="connsiteY26" fmla="*/ 2423680 h 5976575"/>
                <a:gd name="connsiteX27" fmla="*/ 3087290 w 4429295"/>
                <a:gd name="connsiteY27" fmla="*/ 2616326 h 5976575"/>
                <a:gd name="connsiteX28" fmla="*/ 3087291 w 4429295"/>
                <a:gd name="connsiteY28" fmla="*/ 2616330 h 5976575"/>
                <a:gd name="connsiteX29" fmla="*/ 3087294 w 4429295"/>
                <a:gd name="connsiteY29" fmla="*/ 2616333 h 5976575"/>
                <a:gd name="connsiteX30" fmla="*/ 3197682 w 4429295"/>
                <a:gd name="connsiteY30" fmla="*/ 2798039 h 5976575"/>
                <a:gd name="connsiteX31" fmla="*/ 3215896 w 4429295"/>
                <a:gd name="connsiteY31" fmla="*/ 2822395 h 5976575"/>
                <a:gd name="connsiteX32" fmla="*/ 3227898 w 4429295"/>
                <a:gd name="connsiteY32" fmla="*/ 2841627 h 5976575"/>
                <a:gd name="connsiteX33" fmla="*/ 3261207 w 4429295"/>
                <a:gd name="connsiteY33" fmla="*/ 2882989 h 5976575"/>
                <a:gd name="connsiteX34" fmla="*/ 3324553 w 4429295"/>
                <a:gd name="connsiteY34" fmla="*/ 2967700 h 5976575"/>
                <a:gd name="connsiteX35" fmla="*/ 3367307 w 4429295"/>
                <a:gd name="connsiteY35" fmla="*/ 3014742 h 5976575"/>
                <a:gd name="connsiteX36" fmla="*/ 3393821 w 4429295"/>
                <a:gd name="connsiteY36" fmla="*/ 3047667 h 5976575"/>
                <a:gd name="connsiteX37" fmla="*/ 3424115 w 4429295"/>
                <a:gd name="connsiteY37" fmla="*/ 3077246 h 5976575"/>
                <a:gd name="connsiteX38" fmla="*/ 3466795 w 4429295"/>
                <a:gd name="connsiteY38" fmla="*/ 3124206 h 5976575"/>
                <a:gd name="connsiteX39" fmla="*/ 3545030 w 4429295"/>
                <a:gd name="connsiteY39" fmla="*/ 3195310 h 5976575"/>
                <a:gd name="connsiteX40" fmla="*/ 3582897 w 4429295"/>
                <a:gd name="connsiteY40" fmla="*/ 3232285 h 5976575"/>
                <a:gd name="connsiteX41" fmla="*/ 3600880 w 4429295"/>
                <a:gd name="connsiteY41" fmla="*/ 3246071 h 5976575"/>
                <a:gd name="connsiteX42" fmla="*/ 3623300 w 4429295"/>
                <a:gd name="connsiteY42" fmla="*/ 3266447 h 5976575"/>
                <a:gd name="connsiteX43" fmla="*/ 3792932 w 4429295"/>
                <a:gd name="connsiteY43" fmla="*/ 3393296 h 5976575"/>
                <a:gd name="connsiteX44" fmla="*/ 3792961 w 4429295"/>
                <a:gd name="connsiteY44" fmla="*/ 3393318 h 5976575"/>
                <a:gd name="connsiteX45" fmla="*/ 3866358 w 4429295"/>
                <a:gd name="connsiteY45" fmla="*/ 3437907 h 5976575"/>
                <a:gd name="connsiteX46" fmla="*/ 3929344 w 4429295"/>
                <a:gd name="connsiteY46" fmla="*/ 3476172 h 5976575"/>
                <a:gd name="connsiteX47" fmla="*/ 3938674 w 4429295"/>
                <a:gd name="connsiteY47" fmla="*/ 3483325 h 5976575"/>
                <a:gd name="connsiteX48" fmla="*/ 4429295 w 4429295"/>
                <a:gd name="connsiteY48" fmla="*/ 4556848 h 5976575"/>
                <a:gd name="connsiteX49" fmla="*/ 3009568 w 4429295"/>
                <a:gd name="connsiteY49" fmla="*/ 5976575 h 5976575"/>
                <a:gd name="connsiteX50" fmla="*/ 2215785 w 4429295"/>
                <a:gd name="connsiteY50" fmla="*/ 5734108 h 5976575"/>
                <a:gd name="connsiteX51" fmla="*/ 2142843 w 4429295"/>
                <a:gd name="connsiteY51" fmla="*/ 5679563 h 5976575"/>
                <a:gd name="connsiteX52" fmla="*/ 2140376 w 4429295"/>
                <a:gd name="connsiteY52" fmla="*/ 5683147 h 5976575"/>
                <a:gd name="connsiteX53" fmla="*/ 2020150 w 4429295"/>
                <a:gd name="connsiteY53" fmla="*/ 5597652 h 5976575"/>
                <a:gd name="connsiteX54" fmla="*/ 0 w 4429295"/>
                <a:gd name="connsiteY54" fmla="*/ 1567576 h 5976575"/>
                <a:gd name="connsiteX55" fmla="*/ 226103 w 4429295"/>
                <a:gd name="connsiteY55" fmla="*/ 72046 h 59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29295" h="5976575">
                  <a:moveTo>
                    <a:pt x="250481" y="0"/>
                  </a:moveTo>
                  <a:lnTo>
                    <a:pt x="257457" y="2359"/>
                  </a:lnTo>
                  <a:lnTo>
                    <a:pt x="233280" y="96385"/>
                  </a:lnTo>
                  <a:cubicBezTo>
                    <a:pt x="214368" y="188806"/>
                    <a:pt x="204436" y="284498"/>
                    <a:pt x="204436" y="382509"/>
                  </a:cubicBezTo>
                  <a:cubicBezTo>
                    <a:pt x="204436" y="1166603"/>
                    <a:pt x="840069" y="1802236"/>
                    <a:pt x="1624163" y="1802236"/>
                  </a:cubicBezTo>
                  <a:cubicBezTo>
                    <a:pt x="2138725" y="1802236"/>
                    <a:pt x="2589350" y="1528492"/>
                    <a:pt x="2838352" y="1118690"/>
                  </a:cubicBezTo>
                  <a:lnTo>
                    <a:pt x="2895586" y="1006890"/>
                  </a:lnTo>
                  <a:lnTo>
                    <a:pt x="2866071" y="1121678"/>
                  </a:lnTo>
                  <a:lnTo>
                    <a:pt x="2837922" y="1306120"/>
                  </a:lnTo>
                  <a:lnTo>
                    <a:pt x="2832674" y="1340502"/>
                  </a:lnTo>
                  <a:cubicBezTo>
                    <a:pt x="2825150" y="1414589"/>
                    <a:pt x="2821296" y="1489762"/>
                    <a:pt x="2821296" y="1565834"/>
                  </a:cubicBezTo>
                  <a:cubicBezTo>
                    <a:pt x="2821296" y="1613380"/>
                    <a:pt x="2822802" y="1660574"/>
                    <a:pt x="2825768" y="1707371"/>
                  </a:cubicBezTo>
                  <a:lnTo>
                    <a:pt x="2831471" y="1767338"/>
                  </a:lnTo>
                  <a:lnTo>
                    <a:pt x="2832675" y="1791167"/>
                  </a:lnTo>
                  <a:lnTo>
                    <a:pt x="2835496" y="1809652"/>
                  </a:lnTo>
                  <a:lnTo>
                    <a:pt x="2839003" y="1846527"/>
                  </a:lnTo>
                  <a:cubicBezTo>
                    <a:pt x="2844845" y="1892485"/>
                    <a:pt x="2852102" y="1938002"/>
                    <a:pt x="2860730" y="1983032"/>
                  </a:cubicBezTo>
                  <a:lnTo>
                    <a:pt x="2864571" y="2000165"/>
                  </a:lnTo>
                  <a:lnTo>
                    <a:pt x="2866071" y="2009991"/>
                  </a:lnTo>
                  <a:lnTo>
                    <a:pt x="2871564" y="2031355"/>
                  </a:lnTo>
                  <a:lnTo>
                    <a:pt x="2890680" y="2116616"/>
                  </a:lnTo>
                  <a:lnTo>
                    <a:pt x="2904211" y="2158323"/>
                  </a:lnTo>
                  <a:lnTo>
                    <a:pt x="2920378" y="2221198"/>
                  </a:lnTo>
                  <a:lnTo>
                    <a:pt x="2957638" y="2322999"/>
                  </a:lnTo>
                  <a:lnTo>
                    <a:pt x="2974164" y="2373938"/>
                  </a:lnTo>
                  <a:lnTo>
                    <a:pt x="2983977" y="2394965"/>
                  </a:lnTo>
                  <a:lnTo>
                    <a:pt x="2994487" y="2423680"/>
                  </a:lnTo>
                  <a:lnTo>
                    <a:pt x="3087290" y="2616326"/>
                  </a:lnTo>
                  <a:lnTo>
                    <a:pt x="3087291" y="2616330"/>
                  </a:lnTo>
                  <a:lnTo>
                    <a:pt x="3087294" y="2616333"/>
                  </a:lnTo>
                  <a:lnTo>
                    <a:pt x="3197682" y="2798039"/>
                  </a:lnTo>
                  <a:lnTo>
                    <a:pt x="3215896" y="2822395"/>
                  </a:lnTo>
                  <a:lnTo>
                    <a:pt x="3227898" y="2841627"/>
                  </a:lnTo>
                  <a:lnTo>
                    <a:pt x="3261207" y="2882989"/>
                  </a:lnTo>
                  <a:lnTo>
                    <a:pt x="3324553" y="2967700"/>
                  </a:lnTo>
                  <a:lnTo>
                    <a:pt x="3367307" y="3014742"/>
                  </a:lnTo>
                  <a:lnTo>
                    <a:pt x="3393821" y="3047667"/>
                  </a:lnTo>
                  <a:lnTo>
                    <a:pt x="3424115" y="3077246"/>
                  </a:lnTo>
                  <a:lnTo>
                    <a:pt x="3466795" y="3124206"/>
                  </a:lnTo>
                  <a:lnTo>
                    <a:pt x="3545030" y="3195310"/>
                  </a:lnTo>
                  <a:lnTo>
                    <a:pt x="3582897" y="3232285"/>
                  </a:lnTo>
                  <a:lnTo>
                    <a:pt x="3600880" y="3246071"/>
                  </a:lnTo>
                  <a:lnTo>
                    <a:pt x="3623300" y="3266447"/>
                  </a:lnTo>
                  <a:lnTo>
                    <a:pt x="3792932" y="3393296"/>
                  </a:lnTo>
                  <a:lnTo>
                    <a:pt x="3792961" y="3393318"/>
                  </a:lnTo>
                  <a:lnTo>
                    <a:pt x="3866358" y="3437907"/>
                  </a:lnTo>
                  <a:lnTo>
                    <a:pt x="3929344" y="3476172"/>
                  </a:lnTo>
                  <a:lnTo>
                    <a:pt x="3938674" y="3483325"/>
                  </a:lnTo>
                  <a:cubicBezTo>
                    <a:pt x="4239195" y="3743646"/>
                    <a:pt x="4429295" y="4128046"/>
                    <a:pt x="4429295" y="4556848"/>
                  </a:cubicBezTo>
                  <a:cubicBezTo>
                    <a:pt x="4429295" y="5340942"/>
                    <a:pt x="3793662" y="5976575"/>
                    <a:pt x="3009568" y="5976575"/>
                  </a:cubicBezTo>
                  <a:cubicBezTo>
                    <a:pt x="2715533" y="5976575"/>
                    <a:pt x="2442375" y="5887189"/>
                    <a:pt x="2215785" y="5734108"/>
                  </a:cubicBezTo>
                  <a:lnTo>
                    <a:pt x="2142843" y="5679563"/>
                  </a:lnTo>
                  <a:lnTo>
                    <a:pt x="2140376" y="5683147"/>
                  </a:lnTo>
                  <a:lnTo>
                    <a:pt x="2020150" y="5597652"/>
                  </a:lnTo>
                  <a:cubicBezTo>
                    <a:pt x="793795" y="4680516"/>
                    <a:pt x="0" y="3216746"/>
                    <a:pt x="0" y="1567576"/>
                  </a:cubicBezTo>
                  <a:cubicBezTo>
                    <a:pt x="0" y="1046786"/>
                    <a:pt x="79160" y="544484"/>
                    <a:pt x="226103" y="72046"/>
                  </a:cubicBezTo>
                  <a:close/>
                </a:path>
              </a:pathLst>
            </a:custGeom>
            <a:solidFill>
              <a:schemeClr val="bg1"/>
            </a:solidFill>
            <a:ln w="6350">
              <a:solidFill>
                <a:schemeClr val="accent5"/>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5" name="Freeform 34">
              <a:extLst>
                <a:ext uri="{FF2B5EF4-FFF2-40B4-BE49-F238E27FC236}">
                  <a16:creationId xmlns:a16="http://schemas.microsoft.com/office/drawing/2014/main" id="{556AA201-6AAC-0A1A-0EA5-124B75C49583}"/>
                </a:ext>
              </a:extLst>
            </p:cNvPr>
            <p:cNvSpPr/>
            <p:nvPr/>
          </p:nvSpPr>
          <p:spPr>
            <a:xfrm rot="1182970" flipH="1">
              <a:off x="9130216" y="4028552"/>
              <a:ext cx="1996960" cy="1103499"/>
            </a:xfrm>
            <a:custGeom>
              <a:avLst/>
              <a:gdLst>
                <a:gd name="connsiteX0" fmla="*/ 4841071 w 6260798"/>
                <a:gd name="connsiteY0" fmla="*/ 0 h 3459655"/>
                <a:gd name="connsiteX1" fmla="*/ 6260798 w 6260798"/>
                <a:gd name="connsiteY1" fmla="*/ 1419727 h 3459655"/>
                <a:gd name="connsiteX2" fmla="*/ 5634854 w 6260798"/>
                <a:gd name="connsiteY2" fmla="*/ 2596987 h 3459655"/>
                <a:gd name="connsiteX3" fmla="*/ 5535244 w 6260798"/>
                <a:gd name="connsiteY3" fmla="*/ 2657501 h 3459655"/>
                <a:gd name="connsiteX4" fmla="*/ 5317615 w 6260798"/>
                <a:gd name="connsiteY4" fmla="*/ 2793344 h 3459655"/>
                <a:gd name="connsiteX5" fmla="*/ 2814296 w 6260798"/>
                <a:gd name="connsiteY5" fmla="*/ 3459655 h 3459655"/>
                <a:gd name="connsiteX6" fmla="*/ 2423 w 6260798"/>
                <a:gd name="connsiteY6" fmla="*/ 2600747 h 3459655"/>
                <a:gd name="connsiteX7" fmla="*/ 0 w 6260798"/>
                <a:gd name="connsiteY7" fmla="*/ 2599024 h 3459655"/>
                <a:gd name="connsiteX8" fmla="*/ 1248 w 6260798"/>
                <a:gd name="connsiteY8" fmla="*/ 2597211 h 3459655"/>
                <a:gd name="connsiteX9" fmla="*/ 117939 w 6260798"/>
                <a:gd name="connsiteY9" fmla="*/ 2668102 h 3459655"/>
                <a:gd name="connsiteX10" fmla="*/ 794665 w 6260798"/>
                <a:gd name="connsiteY10" fmla="*/ 2839455 h 3459655"/>
                <a:gd name="connsiteX11" fmla="*/ 2214392 w 6260798"/>
                <a:gd name="connsiteY11" fmla="*/ 1419728 h 3459655"/>
                <a:gd name="connsiteX12" fmla="*/ 1810535 w 6260798"/>
                <a:gd name="connsiteY12" fmla="*/ 427944 h 3459655"/>
                <a:gd name="connsiteX13" fmla="*/ 1712829 w 6260798"/>
                <a:gd name="connsiteY13" fmla="*/ 338073 h 3459655"/>
                <a:gd name="connsiteX14" fmla="*/ 1759768 w 6260798"/>
                <a:gd name="connsiteY14" fmla="*/ 366589 h 3459655"/>
                <a:gd name="connsiteX15" fmla="*/ 1952417 w 6260798"/>
                <a:gd name="connsiteY15" fmla="*/ 459393 h 3459655"/>
                <a:gd name="connsiteX16" fmla="*/ 1981133 w 6260798"/>
                <a:gd name="connsiteY16" fmla="*/ 469903 h 3459655"/>
                <a:gd name="connsiteX17" fmla="*/ 2002159 w 6260798"/>
                <a:gd name="connsiteY17" fmla="*/ 479716 h 3459655"/>
                <a:gd name="connsiteX18" fmla="*/ 2053098 w 6260798"/>
                <a:gd name="connsiteY18" fmla="*/ 496242 h 3459655"/>
                <a:gd name="connsiteX19" fmla="*/ 2154899 w 6260798"/>
                <a:gd name="connsiteY19" fmla="*/ 533502 h 3459655"/>
                <a:gd name="connsiteX20" fmla="*/ 2217774 w 6260798"/>
                <a:gd name="connsiteY20" fmla="*/ 549669 h 3459655"/>
                <a:gd name="connsiteX21" fmla="*/ 2259481 w 6260798"/>
                <a:gd name="connsiteY21" fmla="*/ 563200 h 3459655"/>
                <a:gd name="connsiteX22" fmla="*/ 2302149 w 6260798"/>
                <a:gd name="connsiteY22" fmla="*/ 571364 h 3459655"/>
                <a:gd name="connsiteX23" fmla="*/ 2366106 w 6260798"/>
                <a:gd name="connsiteY23" fmla="*/ 587809 h 3459655"/>
                <a:gd name="connsiteX24" fmla="*/ 2474796 w 6260798"/>
                <a:gd name="connsiteY24" fmla="*/ 604397 h 3459655"/>
                <a:gd name="connsiteX25" fmla="*/ 2529571 w 6260798"/>
                <a:gd name="connsiteY25" fmla="*/ 614877 h 3459655"/>
                <a:gd name="connsiteX26" fmla="*/ 2566444 w 6260798"/>
                <a:gd name="connsiteY26" fmla="*/ 618384 h 3459655"/>
                <a:gd name="connsiteX27" fmla="*/ 2584930 w 6260798"/>
                <a:gd name="connsiteY27" fmla="*/ 621206 h 3459655"/>
                <a:gd name="connsiteX28" fmla="*/ 2608761 w 6260798"/>
                <a:gd name="connsiteY28" fmla="*/ 622409 h 3459655"/>
                <a:gd name="connsiteX29" fmla="*/ 2668727 w 6260798"/>
                <a:gd name="connsiteY29" fmla="*/ 628112 h 3459655"/>
                <a:gd name="connsiteX30" fmla="*/ 2810263 w 6260798"/>
                <a:gd name="connsiteY30" fmla="*/ 632584 h 3459655"/>
                <a:gd name="connsiteX31" fmla="*/ 2979830 w 6260798"/>
                <a:gd name="connsiteY31" fmla="*/ 626158 h 3459655"/>
                <a:gd name="connsiteX32" fmla="*/ 3013351 w 6260798"/>
                <a:gd name="connsiteY32" fmla="*/ 622329 h 3459655"/>
                <a:gd name="connsiteX33" fmla="*/ 3035596 w 6260798"/>
                <a:gd name="connsiteY33" fmla="*/ 621206 h 3459655"/>
                <a:gd name="connsiteX34" fmla="*/ 3072512 w 6260798"/>
                <a:gd name="connsiteY34" fmla="*/ 615572 h 3459655"/>
                <a:gd name="connsiteX35" fmla="*/ 3145891 w 6260798"/>
                <a:gd name="connsiteY35" fmla="*/ 607190 h 3459655"/>
                <a:gd name="connsiteX36" fmla="*/ 3218347 w 6260798"/>
                <a:gd name="connsiteY36" fmla="*/ 593315 h 3459655"/>
                <a:gd name="connsiteX37" fmla="*/ 3254420 w 6260798"/>
                <a:gd name="connsiteY37" fmla="*/ 587809 h 3459655"/>
                <a:gd name="connsiteX38" fmla="*/ 3275798 w 6260798"/>
                <a:gd name="connsiteY38" fmla="*/ 582312 h 3459655"/>
                <a:gd name="connsiteX39" fmla="*/ 3307979 w 6260798"/>
                <a:gd name="connsiteY39" fmla="*/ 576149 h 3459655"/>
                <a:gd name="connsiteX40" fmla="*/ 3465624 w 6260798"/>
                <a:gd name="connsiteY40" fmla="*/ 533503 h 3459655"/>
                <a:gd name="connsiteX41" fmla="*/ 3465627 w 6260798"/>
                <a:gd name="connsiteY41" fmla="*/ 533502 h 3459655"/>
                <a:gd name="connsiteX42" fmla="*/ 3465627 w 6260798"/>
                <a:gd name="connsiteY42" fmla="*/ 533502 h 3459655"/>
                <a:gd name="connsiteX43" fmla="*/ 3618367 w 6260798"/>
                <a:gd name="connsiteY43" fmla="*/ 479716 h 3459655"/>
                <a:gd name="connsiteX44" fmla="*/ 3648024 w 6260798"/>
                <a:gd name="connsiteY44" fmla="*/ 466744 h 3459655"/>
                <a:gd name="connsiteX45" fmla="*/ 3668109 w 6260798"/>
                <a:gd name="connsiteY45" fmla="*/ 459393 h 3459655"/>
                <a:gd name="connsiteX46" fmla="*/ 3700461 w 6260798"/>
                <a:gd name="connsiteY46" fmla="*/ 443808 h 3459655"/>
                <a:gd name="connsiteX47" fmla="*/ 3765732 w 6260798"/>
                <a:gd name="connsiteY47" fmla="*/ 415258 h 3459655"/>
                <a:gd name="connsiteX48" fmla="*/ 3828849 w 6260798"/>
                <a:gd name="connsiteY48" fmla="*/ 381960 h 3459655"/>
                <a:gd name="connsiteX49" fmla="*/ 3860758 w 6260798"/>
                <a:gd name="connsiteY49" fmla="*/ 366589 h 3459655"/>
                <a:gd name="connsiteX50" fmla="*/ 3879052 w 6260798"/>
                <a:gd name="connsiteY50" fmla="*/ 355476 h 3459655"/>
                <a:gd name="connsiteX51" fmla="*/ 3907255 w 6260798"/>
                <a:gd name="connsiteY51" fmla="*/ 340597 h 3459655"/>
                <a:gd name="connsiteX52" fmla="*/ 4042468 w 6260798"/>
                <a:gd name="connsiteY52" fmla="*/ 256198 h 3459655"/>
                <a:gd name="connsiteX53" fmla="*/ 4100671 w 6260798"/>
                <a:gd name="connsiteY53" fmla="*/ 212674 h 3459655"/>
                <a:gd name="connsiteX54" fmla="*/ 4105817 w 6260798"/>
                <a:gd name="connsiteY54" fmla="*/ 208826 h 3459655"/>
                <a:gd name="connsiteX55" fmla="*/ 4225561 w 6260798"/>
                <a:gd name="connsiteY55" fmla="*/ 140000 h 3459655"/>
                <a:gd name="connsiteX56" fmla="*/ 4841071 w 6260798"/>
                <a:gd name="connsiteY56" fmla="*/ 0 h 345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260798" h="3459655">
                  <a:moveTo>
                    <a:pt x="4841071" y="0"/>
                  </a:moveTo>
                  <a:cubicBezTo>
                    <a:pt x="5625165" y="0"/>
                    <a:pt x="6260798" y="635633"/>
                    <a:pt x="6260798" y="1419727"/>
                  </a:cubicBezTo>
                  <a:cubicBezTo>
                    <a:pt x="6260798" y="1909786"/>
                    <a:pt x="6012504" y="2341852"/>
                    <a:pt x="5634854" y="2596987"/>
                  </a:cubicBezTo>
                  <a:lnTo>
                    <a:pt x="5535244" y="2657501"/>
                  </a:lnTo>
                  <a:lnTo>
                    <a:pt x="5317615" y="2793344"/>
                  </a:lnTo>
                  <a:cubicBezTo>
                    <a:pt x="4580442" y="3217229"/>
                    <a:pt x="3725679" y="3459655"/>
                    <a:pt x="2814296" y="3459655"/>
                  </a:cubicBezTo>
                  <a:cubicBezTo>
                    <a:pt x="1772715" y="3459655"/>
                    <a:pt x="805088" y="3143017"/>
                    <a:pt x="2423" y="2600747"/>
                  </a:cubicBezTo>
                  <a:lnTo>
                    <a:pt x="0" y="2599024"/>
                  </a:lnTo>
                  <a:lnTo>
                    <a:pt x="1248" y="2597211"/>
                  </a:lnTo>
                  <a:lnTo>
                    <a:pt x="117939" y="2668102"/>
                  </a:lnTo>
                  <a:cubicBezTo>
                    <a:pt x="319104" y="2777381"/>
                    <a:pt x="549636" y="2839455"/>
                    <a:pt x="794665" y="2839455"/>
                  </a:cubicBezTo>
                  <a:cubicBezTo>
                    <a:pt x="1578759" y="2839455"/>
                    <a:pt x="2214392" y="2203822"/>
                    <a:pt x="2214392" y="1419728"/>
                  </a:cubicBezTo>
                  <a:cubicBezTo>
                    <a:pt x="2214392" y="1033807"/>
                    <a:pt x="2060411" y="683850"/>
                    <a:pt x="1810535" y="427944"/>
                  </a:cubicBezTo>
                  <a:lnTo>
                    <a:pt x="1712829" y="338073"/>
                  </a:lnTo>
                  <a:lnTo>
                    <a:pt x="1759768" y="366589"/>
                  </a:lnTo>
                  <a:cubicBezTo>
                    <a:pt x="1822222" y="400516"/>
                    <a:pt x="1886500" y="431513"/>
                    <a:pt x="1952417" y="459393"/>
                  </a:cubicBezTo>
                  <a:lnTo>
                    <a:pt x="1981133" y="469903"/>
                  </a:lnTo>
                  <a:lnTo>
                    <a:pt x="2002159" y="479716"/>
                  </a:lnTo>
                  <a:lnTo>
                    <a:pt x="2053098" y="496242"/>
                  </a:lnTo>
                  <a:lnTo>
                    <a:pt x="2154899" y="533502"/>
                  </a:lnTo>
                  <a:lnTo>
                    <a:pt x="2217774" y="549669"/>
                  </a:lnTo>
                  <a:lnTo>
                    <a:pt x="2259481" y="563200"/>
                  </a:lnTo>
                  <a:lnTo>
                    <a:pt x="2302149" y="571364"/>
                  </a:lnTo>
                  <a:lnTo>
                    <a:pt x="2366106" y="587809"/>
                  </a:lnTo>
                  <a:lnTo>
                    <a:pt x="2474796" y="604397"/>
                  </a:lnTo>
                  <a:lnTo>
                    <a:pt x="2529571" y="614877"/>
                  </a:lnTo>
                  <a:lnTo>
                    <a:pt x="2566444" y="618384"/>
                  </a:lnTo>
                  <a:lnTo>
                    <a:pt x="2584930" y="621206"/>
                  </a:lnTo>
                  <a:lnTo>
                    <a:pt x="2608761" y="622409"/>
                  </a:lnTo>
                  <a:lnTo>
                    <a:pt x="2668727" y="628112"/>
                  </a:lnTo>
                  <a:cubicBezTo>
                    <a:pt x="2715524" y="631078"/>
                    <a:pt x="2762718" y="632584"/>
                    <a:pt x="2810263" y="632584"/>
                  </a:cubicBezTo>
                  <a:cubicBezTo>
                    <a:pt x="2867318" y="632584"/>
                    <a:pt x="2923866" y="630416"/>
                    <a:pt x="2979830" y="626158"/>
                  </a:cubicBezTo>
                  <a:lnTo>
                    <a:pt x="3013351" y="622329"/>
                  </a:lnTo>
                  <a:lnTo>
                    <a:pt x="3035596" y="621206"/>
                  </a:lnTo>
                  <a:lnTo>
                    <a:pt x="3072512" y="615572"/>
                  </a:lnTo>
                  <a:lnTo>
                    <a:pt x="3145891" y="607190"/>
                  </a:lnTo>
                  <a:lnTo>
                    <a:pt x="3218347" y="593315"/>
                  </a:lnTo>
                  <a:lnTo>
                    <a:pt x="3254420" y="587809"/>
                  </a:lnTo>
                  <a:lnTo>
                    <a:pt x="3275798" y="582312"/>
                  </a:lnTo>
                  <a:lnTo>
                    <a:pt x="3307979" y="576149"/>
                  </a:lnTo>
                  <a:lnTo>
                    <a:pt x="3465624" y="533503"/>
                  </a:lnTo>
                  <a:lnTo>
                    <a:pt x="3465627" y="533502"/>
                  </a:lnTo>
                  <a:lnTo>
                    <a:pt x="3465627" y="533502"/>
                  </a:lnTo>
                  <a:lnTo>
                    <a:pt x="3618367" y="479716"/>
                  </a:lnTo>
                  <a:lnTo>
                    <a:pt x="3648024" y="466744"/>
                  </a:lnTo>
                  <a:lnTo>
                    <a:pt x="3668109" y="459393"/>
                  </a:lnTo>
                  <a:lnTo>
                    <a:pt x="3700461" y="443808"/>
                  </a:lnTo>
                  <a:lnTo>
                    <a:pt x="3765732" y="415258"/>
                  </a:lnTo>
                  <a:lnTo>
                    <a:pt x="3828849" y="381960"/>
                  </a:lnTo>
                  <a:lnTo>
                    <a:pt x="3860758" y="366589"/>
                  </a:lnTo>
                  <a:lnTo>
                    <a:pt x="3879052" y="355476"/>
                  </a:lnTo>
                  <a:lnTo>
                    <a:pt x="3907255" y="340597"/>
                  </a:lnTo>
                  <a:cubicBezTo>
                    <a:pt x="3953403" y="314061"/>
                    <a:pt x="3998500" y="285902"/>
                    <a:pt x="4042468" y="256198"/>
                  </a:cubicBezTo>
                  <a:lnTo>
                    <a:pt x="4100671" y="212674"/>
                  </a:lnTo>
                  <a:lnTo>
                    <a:pt x="4105817" y="208826"/>
                  </a:lnTo>
                  <a:lnTo>
                    <a:pt x="4225561" y="140000"/>
                  </a:lnTo>
                  <a:cubicBezTo>
                    <a:pt x="4411762" y="50280"/>
                    <a:pt x="4620545" y="0"/>
                    <a:pt x="4841071" y="0"/>
                  </a:cubicBezTo>
                  <a:close/>
                </a:path>
              </a:pathLst>
            </a:custGeom>
            <a:solidFill>
              <a:schemeClr val="bg1"/>
            </a:solidFill>
            <a:ln w="6350">
              <a:solidFill>
                <a:schemeClr val="accent5"/>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grpSp>
      <p:grpSp>
        <p:nvGrpSpPr>
          <p:cNvPr id="79" name="Group 78">
            <a:extLst>
              <a:ext uri="{FF2B5EF4-FFF2-40B4-BE49-F238E27FC236}">
                <a16:creationId xmlns:a16="http://schemas.microsoft.com/office/drawing/2014/main" id="{FAD8DAD1-37DA-060A-F4CB-D8C7D0FA930E}"/>
              </a:ext>
            </a:extLst>
          </p:cNvPr>
          <p:cNvGrpSpPr/>
          <p:nvPr/>
        </p:nvGrpSpPr>
        <p:grpSpPr>
          <a:xfrm>
            <a:off x="363990" y="1824645"/>
            <a:ext cx="3540876" cy="3572855"/>
            <a:chOff x="363990" y="1811945"/>
            <a:chExt cx="3515703" cy="3547455"/>
          </a:xfrm>
          <a:solidFill>
            <a:schemeClr val="accent2"/>
          </a:solidFill>
        </p:grpSpPr>
        <p:sp>
          <p:nvSpPr>
            <p:cNvPr id="62" name="Freeform 20">
              <a:extLst>
                <a:ext uri="{FF2B5EF4-FFF2-40B4-BE49-F238E27FC236}">
                  <a16:creationId xmlns:a16="http://schemas.microsoft.com/office/drawing/2014/main" id="{829F373E-102D-CA81-576A-07E4275E1E9D}"/>
                </a:ext>
              </a:extLst>
            </p:cNvPr>
            <p:cNvSpPr/>
            <p:nvPr/>
          </p:nvSpPr>
          <p:spPr>
            <a:xfrm rot="17773060" flipH="1">
              <a:off x="1173863" y="1591068"/>
              <a:ext cx="1591178" cy="2032932"/>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3"/>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3" name="Freeform 26">
              <a:extLst>
                <a:ext uri="{FF2B5EF4-FFF2-40B4-BE49-F238E27FC236}">
                  <a16:creationId xmlns:a16="http://schemas.microsoft.com/office/drawing/2014/main" id="{4B71E6FD-74C6-A075-C90C-2E89200112AE}"/>
                </a:ext>
              </a:extLst>
            </p:cNvPr>
            <p:cNvSpPr/>
            <p:nvPr/>
          </p:nvSpPr>
          <p:spPr>
            <a:xfrm rot="17773060" flipH="1">
              <a:off x="120262" y="2963389"/>
              <a:ext cx="2058710" cy="157125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5"/>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4" name="Freeform 22">
              <a:extLst>
                <a:ext uri="{FF2B5EF4-FFF2-40B4-BE49-F238E27FC236}">
                  <a16:creationId xmlns:a16="http://schemas.microsoft.com/office/drawing/2014/main" id="{404B709C-3426-7623-1AD1-166B06E79114}"/>
                </a:ext>
              </a:extLst>
            </p:cNvPr>
            <p:cNvSpPr/>
            <p:nvPr/>
          </p:nvSpPr>
          <p:spPr>
            <a:xfrm rot="17773060" flipH="1">
              <a:off x="2064710" y="2636704"/>
              <a:ext cx="2058711" cy="157125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5"/>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5" name="Freeform 24">
              <a:extLst>
                <a:ext uri="{FF2B5EF4-FFF2-40B4-BE49-F238E27FC236}">
                  <a16:creationId xmlns:a16="http://schemas.microsoft.com/office/drawing/2014/main" id="{EB3F858F-D15E-130E-F8C5-BFCA96EC95A5}"/>
                </a:ext>
              </a:extLst>
            </p:cNvPr>
            <p:cNvSpPr/>
            <p:nvPr/>
          </p:nvSpPr>
          <p:spPr>
            <a:xfrm rot="17773060" flipH="1">
              <a:off x="1478644" y="3547346"/>
              <a:ext cx="1591177" cy="2032932"/>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5"/>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pic>
        <p:nvPicPr>
          <p:cNvPr id="2" name="Content Placeholder 162" descr="Credit card outline">
            <a:extLst>
              <a:ext uri="{FF2B5EF4-FFF2-40B4-BE49-F238E27FC236}">
                <a16:creationId xmlns:a16="http://schemas.microsoft.com/office/drawing/2014/main" id="{04E1ED6D-E575-1A9C-0712-A7984B79C40A}"/>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738748" y="2818658"/>
            <a:ext cx="499341" cy="499341"/>
          </a:xfrm>
          <a:prstGeom prst="rect">
            <a:avLst/>
          </a:prstGeom>
        </p:spPr>
      </p:pic>
      <p:pic>
        <p:nvPicPr>
          <p:cNvPr id="6" name="Content Placeholder 155" descr="Fingerprint outline">
            <a:extLst>
              <a:ext uri="{FF2B5EF4-FFF2-40B4-BE49-F238E27FC236}">
                <a16:creationId xmlns:a16="http://schemas.microsoft.com/office/drawing/2014/main" id="{B025460C-A3A3-0071-15F5-6EA2B6D62CE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952845" y="2240877"/>
            <a:ext cx="498255" cy="498255"/>
          </a:xfrm>
          <a:prstGeom prst="rect">
            <a:avLst/>
          </a:prstGeom>
        </p:spPr>
      </p:pic>
      <p:pic>
        <p:nvPicPr>
          <p:cNvPr id="7" name="Content Placeholder 153" descr="Ecommerce outline">
            <a:extLst>
              <a:ext uri="{FF2B5EF4-FFF2-40B4-BE49-F238E27FC236}">
                <a16:creationId xmlns:a16="http://schemas.microsoft.com/office/drawing/2014/main" id="{182C25A2-144B-B8D5-4835-926C18CA275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92468" y="3378704"/>
            <a:ext cx="498255" cy="498255"/>
          </a:xfrm>
          <a:prstGeom prst="rect">
            <a:avLst/>
          </a:prstGeom>
        </p:spPr>
      </p:pic>
      <p:pic>
        <p:nvPicPr>
          <p:cNvPr id="8" name="Content Placeholder 151" descr="Lightbulb outline">
            <a:extLst>
              <a:ext uri="{FF2B5EF4-FFF2-40B4-BE49-F238E27FC236}">
                <a16:creationId xmlns:a16="http://schemas.microsoft.com/office/drawing/2014/main" id="{11E82074-E33F-FEE3-08D8-A9DF4DB6E6EE}"/>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44472" y="3310730"/>
            <a:ext cx="498255" cy="498255"/>
          </a:xfrm>
          <a:prstGeom prst="rect">
            <a:avLst/>
          </a:prstGeom>
        </p:spPr>
      </p:pic>
      <p:pic>
        <p:nvPicPr>
          <p:cNvPr id="9" name="Content Placeholder 149" descr="Laptop outline">
            <a:extLst>
              <a:ext uri="{FF2B5EF4-FFF2-40B4-BE49-F238E27FC236}">
                <a16:creationId xmlns:a16="http://schemas.microsoft.com/office/drawing/2014/main" id="{E8D9EB12-FDC0-D251-DC90-84F374F58CB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966750" y="4458170"/>
            <a:ext cx="498255" cy="498255"/>
          </a:xfrm>
          <a:prstGeom prst="rect">
            <a:avLst/>
          </a:prstGeom>
        </p:spPr>
      </p:pic>
      <p:pic>
        <p:nvPicPr>
          <p:cNvPr id="10" name="Content Placeholder 153" descr="Ecommerce outline">
            <a:extLst>
              <a:ext uri="{FF2B5EF4-FFF2-40B4-BE49-F238E27FC236}">
                <a16:creationId xmlns:a16="http://schemas.microsoft.com/office/drawing/2014/main" id="{145DCDB7-E1E0-AEFA-9BF8-9E71ACF1FA24}"/>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745208" y="3979598"/>
            <a:ext cx="499341" cy="499341"/>
          </a:xfrm>
          <a:prstGeom prst="rect">
            <a:avLst/>
          </a:prstGeom>
        </p:spPr>
      </p:pic>
      <p:pic>
        <p:nvPicPr>
          <p:cNvPr id="11" name="Content Placeholder 151" descr="Lightbulb outline">
            <a:extLst>
              <a:ext uri="{FF2B5EF4-FFF2-40B4-BE49-F238E27FC236}">
                <a16:creationId xmlns:a16="http://schemas.microsoft.com/office/drawing/2014/main" id="{91439100-2480-1245-65E3-77D28CDCE0FC}"/>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820047" y="3938294"/>
            <a:ext cx="499341" cy="499341"/>
          </a:xfrm>
          <a:prstGeom prst="rect">
            <a:avLst/>
          </a:prstGeom>
        </p:spPr>
      </p:pic>
      <p:pic>
        <p:nvPicPr>
          <p:cNvPr id="15" name="Content Placeholder 149" descr="Laptop outline">
            <a:extLst>
              <a:ext uri="{FF2B5EF4-FFF2-40B4-BE49-F238E27FC236}">
                <a16:creationId xmlns:a16="http://schemas.microsoft.com/office/drawing/2014/main" id="{B6964F43-3DC3-1B4D-60DB-8D8B87ADF56D}"/>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789950" y="4495184"/>
            <a:ext cx="499341" cy="499341"/>
          </a:xfrm>
          <a:prstGeom prst="rect">
            <a:avLst/>
          </a:prstGeom>
        </p:spPr>
      </p:pic>
      <p:pic>
        <p:nvPicPr>
          <p:cNvPr id="22" name="Content Placeholder 53" descr="Thumbs up sign outline">
            <a:extLst>
              <a:ext uri="{FF2B5EF4-FFF2-40B4-BE49-F238E27FC236}">
                <a16:creationId xmlns:a16="http://schemas.microsoft.com/office/drawing/2014/main" id="{9E84C150-96EC-95F0-E74A-1BB5355BB1FC}"/>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9756140" y="2196465"/>
            <a:ext cx="499110" cy="499110"/>
          </a:xfrm>
          <a:prstGeom prst="rect">
            <a:avLst/>
          </a:prstGeom>
        </p:spPr>
      </p:pic>
      <p:pic>
        <p:nvPicPr>
          <p:cNvPr id="23" name="Content Placeholder 33" descr="Fingerprint outline">
            <a:extLst>
              <a:ext uri="{FF2B5EF4-FFF2-40B4-BE49-F238E27FC236}">
                <a16:creationId xmlns:a16="http://schemas.microsoft.com/office/drawing/2014/main" id="{DBB73141-5241-5231-5B50-24DA3541A7D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803890" y="2767965"/>
            <a:ext cx="499110" cy="499110"/>
          </a:xfrm>
          <a:prstGeom prst="rect">
            <a:avLst/>
          </a:prstGeom>
        </p:spPr>
      </p:pic>
      <p:pic>
        <p:nvPicPr>
          <p:cNvPr id="24" name="Content Placeholder 155" descr="Fingerprint outline">
            <a:extLst>
              <a:ext uri="{FF2B5EF4-FFF2-40B4-BE49-F238E27FC236}">
                <a16:creationId xmlns:a16="http://schemas.microsoft.com/office/drawing/2014/main" id="{D9D8CA39-6F6D-5B05-A285-90A153DCCF9A}"/>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902545" y="2240877"/>
            <a:ext cx="498255" cy="498255"/>
          </a:xfrm>
          <a:prstGeom prst="rect">
            <a:avLst/>
          </a:prstGeom>
        </p:spPr>
      </p:pic>
      <p:pic>
        <p:nvPicPr>
          <p:cNvPr id="25" name="Content Placeholder 153" descr="Ecommerce outline">
            <a:extLst>
              <a:ext uri="{FF2B5EF4-FFF2-40B4-BE49-F238E27FC236}">
                <a16:creationId xmlns:a16="http://schemas.microsoft.com/office/drawing/2014/main" id="{5BB008E9-ECE2-30F5-9DE5-63BDB049D6C9}"/>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4780268" y="3023104"/>
            <a:ext cx="498255" cy="498255"/>
          </a:xfrm>
          <a:prstGeom prst="rect">
            <a:avLst/>
          </a:prstGeom>
        </p:spPr>
      </p:pic>
      <p:pic>
        <p:nvPicPr>
          <p:cNvPr id="26" name="Content Placeholder 151" descr="Lightbulb outline">
            <a:extLst>
              <a:ext uri="{FF2B5EF4-FFF2-40B4-BE49-F238E27FC236}">
                <a16:creationId xmlns:a16="http://schemas.microsoft.com/office/drawing/2014/main" id="{A1CF8508-B971-506D-D6EB-804E31504283}"/>
              </a:ext>
            </a:extLst>
          </p:cNvPr>
          <p:cNvPicPr>
            <a:picLocks noChangeAspect="1"/>
          </p:cNvPicPr>
          <p:nvPr/>
        </p:nvPicPr>
        <p:blipFill>
          <a:blip>
            <a:extLst>
              <a:ext uri="{96DAC541-7B7A-43D3-8B79-37D633B846F1}">
                <asvg:svgBlip xmlns:asvg="http://schemas.microsoft.com/office/drawing/2016/SVG/main" r:embed="rId15"/>
              </a:ext>
            </a:extLst>
          </a:blip>
          <a:stretch>
            <a:fillRect/>
          </a:stretch>
        </p:blipFill>
        <p:spPr>
          <a:xfrm>
            <a:off x="6968772" y="3044030"/>
            <a:ext cx="498255" cy="498255"/>
          </a:xfrm>
          <a:prstGeom prst="rect">
            <a:avLst/>
          </a:prstGeom>
        </p:spPr>
      </p:pic>
      <p:pic>
        <p:nvPicPr>
          <p:cNvPr id="27" name="Content Placeholder 149" descr="Laptop outline">
            <a:extLst>
              <a:ext uri="{FF2B5EF4-FFF2-40B4-BE49-F238E27FC236}">
                <a16:creationId xmlns:a16="http://schemas.microsoft.com/office/drawing/2014/main" id="{A1A078EA-4A8E-6C86-75A5-05C878090A5E}"/>
              </a:ext>
            </a:extLst>
          </p:cNvPr>
          <p:cNvPicPr>
            <a:picLocks noChangeAspect="1"/>
          </p:cNvPicPr>
          <p:nvPr/>
        </p:nvPicPr>
        <p:blipFill>
          <a:blip>
            <a:extLst>
              <a:ext uri="{96DAC541-7B7A-43D3-8B79-37D633B846F1}">
                <asvg:svgBlip xmlns:asvg="http://schemas.microsoft.com/office/drawing/2016/SVG/main" r:embed="rId16"/>
              </a:ext>
            </a:extLst>
          </a:blip>
          <a:stretch>
            <a:fillRect/>
          </a:stretch>
        </p:blipFill>
        <p:spPr>
          <a:xfrm>
            <a:off x="5167150" y="4305770"/>
            <a:ext cx="498255" cy="498255"/>
          </a:xfrm>
          <a:prstGeom prst="rect">
            <a:avLst/>
          </a:prstGeom>
        </p:spPr>
      </p:pic>
      <p:pic>
        <p:nvPicPr>
          <p:cNvPr id="28" name="Content Placeholder 53" descr="Thumbs up sign outline">
            <a:extLst>
              <a:ext uri="{FF2B5EF4-FFF2-40B4-BE49-F238E27FC236}">
                <a16:creationId xmlns:a16="http://schemas.microsoft.com/office/drawing/2014/main" id="{3E403CE7-DF63-5460-5AA2-7828DBC90334}"/>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6492240" y="4272915"/>
            <a:ext cx="499110" cy="499110"/>
          </a:xfrm>
          <a:prstGeom prst="rect">
            <a:avLst/>
          </a:prstGeom>
        </p:spPr>
      </p:pic>
    </p:spTree>
    <p:extLst>
      <p:ext uri="{BB962C8B-B14F-4D97-AF65-F5344CB8AC3E}">
        <p14:creationId xmlns:p14="http://schemas.microsoft.com/office/powerpoint/2010/main" val="43180141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5601A45D-B203-DF63-ABB3-2D97142BF2D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1" name="think-cell data - do not delete" hidden="1">
                        <a:extLst>
                          <a:ext uri="{FF2B5EF4-FFF2-40B4-BE49-F238E27FC236}">
                            <a16:creationId xmlns:a16="http://schemas.microsoft.com/office/drawing/2014/main" id="{5601A45D-B203-DF63-ABB3-2D97142BF2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8" name="Picture Placeholder 12">
            <a:extLst>
              <a:ext uri="{FF2B5EF4-FFF2-40B4-BE49-F238E27FC236}">
                <a16:creationId xmlns:a16="http://schemas.microsoft.com/office/drawing/2014/main" id="{BE62D55A-5BD9-AB0F-0B10-005405BD69DD}"/>
              </a:ext>
            </a:extLst>
          </p:cNvPr>
          <p:cNvPicPr>
            <a:picLocks noGrp="1" noChangeAspect="1"/>
          </p:cNvPicPr>
          <p:nvPr>
            <p:ph type="pic" sz="quarter" idx="16"/>
          </p:nvPr>
        </p:nvPicPr>
        <p:blipFill rotWithShape="1">
          <a:blip r:embed="rId6" cstate="email">
            <a:extLst>
              <a:ext uri="{28A0092B-C50C-407E-A947-70E740481C1C}">
                <a14:useLocalDpi xmlns:a14="http://schemas.microsoft.com/office/drawing/2010/main"/>
              </a:ext>
            </a:extLst>
          </a:blip>
          <a:srcRect l="3538" r="3538"/>
          <a:stretch/>
        </p:blipFill>
        <p:spPr/>
      </p:pic>
      <p:sp>
        <p:nvSpPr>
          <p:cNvPr id="6" name="Slide Number Placeholder 5">
            <a:extLst>
              <a:ext uri="{FF2B5EF4-FFF2-40B4-BE49-F238E27FC236}">
                <a16:creationId xmlns:a16="http://schemas.microsoft.com/office/drawing/2014/main" id="{E2F13E23-3340-E13C-B887-D75BF3A4BB70}"/>
              </a:ext>
            </a:extLst>
          </p:cNvPr>
          <p:cNvSpPr>
            <a:spLocks noGrp="1"/>
          </p:cNvSpPr>
          <p:nvPr>
            <p:ph type="sldNum" sz="quarter" idx="4"/>
          </p:nvPr>
        </p:nvSpPr>
        <p:spPr/>
        <p:txBody>
          <a:bodyPr/>
          <a:lstStyle/>
          <a:p>
            <a:fld id="{FA573BCF-C0F1-4720-B5E7-944FE630E67D}" type="slidenum">
              <a:rPr lang="en-US" smtClean="0"/>
              <a:pPr/>
              <a:t>12</a:t>
            </a:fld>
            <a:endParaRPr lang="en-US" dirty="0"/>
          </a:p>
        </p:txBody>
      </p:sp>
      <p:sp>
        <p:nvSpPr>
          <p:cNvPr id="4" name="Fußzeilenplatzhalter 3">
            <a:extLst>
              <a:ext uri="{FF2B5EF4-FFF2-40B4-BE49-F238E27FC236}">
                <a16:creationId xmlns:a16="http://schemas.microsoft.com/office/drawing/2014/main" id="{42862159-AFA6-AF7C-CBAA-732D1431F602}"/>
              </a:ext>
            </a:extLst>
          </p:cNvPr>
          <p:cNvSpPr>
            <a:spLocks noGrp="1"/>
          </p:cNvSpPr>
          <p:nvPr>
            <p:ph type="ftr" sz="quarter" idx="3"/>
          </p:nvPr>
        </p:nvSpPr>
        <p:spPr/>
        <p:txBody>
          <a:bodyPr/>
          <a:lstStyle/>
          <a:p>
            <a:r>
              <a:rPr lang="en-GB"/>
              <a:t>Layout Samples Route C – dark 001</a:t>
            </a:r>
            <a:endParaRPr lang="en-US"/>
          </a:p>
        </p:txBody>
      </p:sp>
      <p:sp>
        <p:nvSpPr>
          <p:cNvPr id="5" name="Date Placeholder 4">
            <a:extLst>
              <a:ext uri="{FF2B5EF4-FFF2-40B4-BE49-F238E27FC236}">
                <a16:creationId xmlns:a16="http://schemas.microsoft.com/office/drawing/2014/main" id="{7950A7A3-55A5-A7B9-E080-C1126536C425}"/>
              </a:ext>
            </a:extLst>
          </p:cNvPr>
          <p:cNvSpPr>
            <a:spLocks noGrp="1"/>
          </p:cNvSpPr>
          <p:nvPr>
            <p:ph type="dt" sz="half" idx="2"/>
          </p:nvPr>
        </p:nvSpPr>
        <p:spPr/>
        <p:txBody>
          <a:bodyPr/>
          <a:lstStyle/>
          <a:p>
            <a:r>
              <a:rPr lang="de-DE"/>
              <a:t>Mai 2026</a:t>
            </a:r>
            <a:endParaRPr lang="nl-NL" dirty="0"/>
          </a:p>
        </p:txBody>
      </p:sp>
      <p:sp>
        <p:nvSpPr>
          <p:cNvPr id="27" name="Textplatzhalter 26">
            <a:extLst>
              <a:ext uri="{FF2B5EF4-FFF2-40B4-BE49-F238E27FC236}">
                <a16:creationId xmlns:a16="http://schemas.microsoft.com/office/drawing/2014/main" id="{08341FA4-67B6-5349-6A4F-77A0C87951C5}"/>
              </a:ext>
            </a:extLst>
          </p:cNvPr>
          <p:cNvSpPr>
            <a:spLocks noGrp="1"/>
          </p:cNvSpPr>
          <p:nvPr>
            <p:ph type="body" idx="43"/>
          </p:nvPr>
        </p:nvSpPr>
        <p:spPr/>
        <p:txBody>
          <a:bodyPr/>
          <a:lstStyle/>
          <a:p>
            <a:endParaRPr lang="de-DE"/>
          </a:p>
        </p:txBody>
      </p:sp>
      <p:pic>
        <p:nvPicPr>
          <p:cNvPr id="73" name="Content Placeholder 72">
            <a:extLst>
              <a:ext uri="{FF2B5EF4-FFF2-40B4-BE49-F238E27FC236}">
                <a16:creationId xmlns:a16="http://schemas.microsoft.com/office/drawing/2014/main" id="{A7D452C0-D745-0267-1A6A-C6DE3634BD46}"/>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p:pic>
      <p:sp>
        <p:nvSpPr>
          <p:cNvPr id="43" name="Content Placeholder 42">
            <a:extLst>
              <a:ext uri="{FF2B5EF4-FFF2-40B4-BE49-F238E27FC236}">
                <a16:creationId xmlns:a16="http://schemas.microsoft.com/office/drawing/2014/main" id="{B8B77C2A-82DA-24A9-239E-94A9541CB66B}"/>
              </a:ext>
            </a:extLst>
          </p:cNvPr>
          <p:cNvSpPr>
            <a:spLocks noGrp="1"/>
          </p:cNvSpPr>
          <p:nvPr>
            <p:ph sz="quarter" idx="25"/>
          </p:nvPr>
        </p:nvSpPr>
        <p:spPr/>
        <p:txBody>
          <a:bodyPr/>
          <a:lstStyle/>
          <a:p>
            <a:r>
              <a:rPr lang="de-DE" dirty="0">
                <a:solidFill>
                  <a:schemeClr val="tx1"/>
                </a:solidFill>
                <a:hlinkClick r:id="rId8">
                  <a:extLst>
                    <a:ext uri="{A12FA001-AC4F-418D-AE19-62706E023703}">
                      <ahyp:hlinkClr xmlns:ahyp="http://schemas.microsoft.com/office/drawing/2018/hyperlinkcolor" val="tx"/>
                    </a:ext>
                  </a:extLst>
                </a:hlinkClick>
              </a:rPr>
              <a:t>MORE</a:t>
            </a:r>
            <a:endParaRPr lang="de-DE" dirty="0">
              <a:solidFill>
                <a:schemeClr val="tx1"/>
              </a:solidFill>
            </a:endParaRPr>
          </a:p>
        </p:txBody>
      </p:sp>
      <p:sp>
        <p:nvSpPr>
          <p:cNvPr id="21" name="Text Placeholder 20">
            <a:extLst>
              <a:ext uri="{FF2B5EF4-FFF2-40B4-BE49-F238E27FC236}">
                <a16:creationId xmlns:a16="http://schemas.microsoft.com/office/drawing/2014/main" id="{C80E33E5-FAB5-BB2A-4170-CC263236EEC1}"/>
              </a:ext>
            </a:extLst>
          </p:cNvPr>
          <p:cNvSpPr>
            <a:spLocks noGrp="1"/>
          </p:cNvSpPr>
          <p:nvPr>
            <p:ph type="body" idx="1"/>
          </p:nvPr>
        </p:nvSpPr>
        <p:spPr/>
        <p:txBody>
          <a:bodyPr/>
          <a:lstStyle/>
          <a:p>
            <a:r>
              <a:rPr lang="de-DE"/>
              <a:t>Lorem ipsum</a:t>
            </a:r>
          </a:p>
          <a:p>
            <a:endParaRPr lang="en-GB"/>
          </a:p>
        </p:txBody>
      </p:sp>
      <p:sp>
        <p:nvSpPr>
          <p:cNvPr id="25" name="Title 24">
            <a:extLst>
              <a:ext uri="{FF2B5EF4-FFF2-40B4-BE49-F238E27FC236}">
                <a16:creationId xmlns:a16="http://schemas.microsoft.com/office/drawing/2014/main" id="{C6BABED1-5D6B-46A1-83AC-796EA5A52A4B}"/>
              </a:ext>
            </a:extLst>
          </p:cNvPr>
          <p:cNvSpPr>
            <a:spLocks noGrp="1"/>
          </p:cNvSpPr>
          <p:nvPr>
            <p:ph type="title"/>
          </p:nvPr>
        </p:nvSpPr>
        <p:spPr/>
        <p:txBody>
          <a:bodyPr vert="horz"/>
          <a:lstStyle/>
          <a:p>
            <a:r>
              <a:rPr lang="de-DE"/>
              <a:t>Lorem ipsum</a:t>
            </a:r>
            <a:endParaRPr lang="en-GB"/>
          </a:p>
        </p:txBody>
      </p:sp>
    </p:spTree>
    <p:extLst>
      <p:ext uri="{BB962C8B-B14F-4D97-AF65-F5344CB8AC3E}">
        <p14:creationId xmlns:p14="http://schemas.microsoft.com/office/powerpoint/2010/main" val="416391348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EBF382E7-C6E5-5058-1119-63EF26E7BE3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9" imgW="306" imgH="306" progId="TCLayout.ActiveDocument.1">
                  <p:embed/>
                </p:oleObj>
              </mc:Choice>
              <mc:Fallback>
                <p:oleObj name="think-cell Folie" r:id="rId19" imgW="306" imgH="306" progId="TCLayout.ActiveDocument.1">
                  <p:embed/>
                  <p:pic>
                    <p:nvPicPr>
                      <p:cNvPr id="9" name="Object 8" hidden="1">
                        <a:extLst>
                          <a:ext uri="{FF2B5EF4-FFF2-40B4-BE49-F238E27FC236}">
                            <a16:creationId xmlns:a16="http://schemas.microsoft.com/office/drawing/2014/main" id="{EBF382E7-C6E5-5058-1119-63EF26E7BE37}"/>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100" name="Rectangle 99">
            <a:extLst>
              <a:ext uri="{FF2B5EF4-FFF2-40B4-BE49-F238E27FC236}">
                <a16:creationId xmlns:a16="http://schemas.microsoft.com/office/drawing/2014/main" id="{2B602953-9BEF-A757-5FEC-FB3671D853AC}"/>
              </a:ext>
            </a:extLst>
          </p:cNvPr>
          <p:cNvSpPr/>
          <p:nvPr/>
        </p:nvSpPr>
        <p:spPr>
          <a:xfrm>
            <a:off x="-15762" y="3865581"/>
            <a:ext cx="12204000" cy="1188000"/>
          </a:xfrm>
          <a:prstGeom prst="rect">
            <a:avLst/>
          </a:prstGeom>
          <a:solidFill>
            <a:schemeClr val="bg2">
              <a:lumMod val="95000"/>
            </a:schemeClr>
          </a:solidFill>
          <a:ln w="9525" cap="flat">
            <a:noFill/>
            <a:prstDash val="solid"/>
            <a:miter/>
          </a:ln>
        </p:spPr>
        <p:txBody>
          <a:bodyPr lIns="108000" tIns="108000" rIns="108000" bIns="108000" rtlCol="0" anchor="ctr" anchorCtr="1"/>
          <a:lstStyle/>
          <a:p>
            <a:pPr algn="l">
              <a:lnSpc>
                <a:spcPts val="1600"/>
              </a:lnSpc>
              <a:spcBef>
                <a:spcPts val="300"/>
              </a:spcBef>
              <a:spcAft>
                <a:spcPts val="300"/>
              </a:spcAft>
            </a:pPr>
            <a:endParaRPr lang="en-GB" sz="1200" dirty="0" err="1">
              <a:solidFill>
                <a:schemeClr val="bg1"/>
              </a:solidFill>
            </a:endParaRPr>
          </a:p>
        </p:txBody>
      </p:sp>
      <p:sp>
        <p:nvSpPr>
          <p:cNvPr id="2" name="Slide Number Placeholder 1">
            <a:extLst>
              <a:ext uri="{FF2B5EF4-FFF2-40B4-BE49-F238E27FC236}">
                <a16:creationId xmlns:a16="http://schemas.microsoft.com/office/drawing/2014/main" id="{5DE3326E-BF5E-AFB1-AADC-2D0D44E7E933}"/>
              </a:ext>
            </a:extLst>
          </p:cNvPr>
          <p:cNvSpPr>
            <a:spLocks noGrp="1"/>
          </p:cNvSpPr>
          <p:nvPr>
            <p:ph type="sldNum" sz="quarter" idx="4"/>
          </p:nvPr>
        </p:nvSpPr>
        <p:spPr/>
        <p:txBody>
          <a:bodyPr/>
          <a:lstStyle/>
          <a:p>
            <a:fld id="{FA573BCF-C0F1-4720-B5E7-944FE630E67D}" type="slidenum">
              <a:rPr lang="en-US" smtClean="0"/>
              <a:pPr/>
              <a:t>120</a:t>
            </a:fld>
            <a:endParaRPr lang="en-US" dirty="0"/>
          </a:p>
        </p:txBody>
      </p:sp>
      <p:sp>
        <p:nvSpPr>
          <p:cNvPr id="3" name="Footer Placeholder 2">
            <a:extLst>
              <a:ext uri="{FF2B5EF4-FFF2-40B4-BE49-F238E27FC236}">
                <a16:creationId xmlns:a16="http://schemas.microsoft.com/office/drawing/2014/main" id="{6670CBE6-B1E2-C3A9-62A6-357CBE6481A2}"/>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0A68D453-54C4-AE48-FC78-F52EC885211E}"/>
              </a:ext>
            </a:extLst>
          </p:cNvPr>
          <p:cNvSpPr>
            <a:spLocks noGrp="1"/>
          </p:cNvSpPr>
          <p:nvPr>
            <p:ph type="dt" sz="half" idx="2"/>
          </p:nvPr>
        </p:nvSpPr>
        <p:spPr/>
        <p:txBody>
          <a:bodyPr/>
          <a:lstStyle/>
          <a:p>
            <a:r>
              <a:rPr lang="de-DE"/>
              <a:t>Mai 2026</a:t>
            </a:r>
            <a:endParaRPr lang="nl-NL" dirty="0"/>
          </a:p>
        </p:txBody>
      </p:sp>
      <p:sp>
        <p:nvSpPr>
          <p:cNvPr id="27" name="Content Placeholder 26">
            <a:extLst>
              <a:ext uri="{FF2B5EF4-FFF2-40B4-BE49-F238E27FC236}">
                <a16:creationId xmlns:a16="http://schemas.microsoft.com/office/drawing/2014/main" id="{462E60F2-6B51-FD72-B820-BBD7665BA5A4}"/>
              </a:ext>
            </a:extLst>
          </p:cNvPr>
          <p:cNvSpPr>
            <a:spLocks noGrp="1"/>
          </p:cNvSpPr>
          <p:nvPr>
            <p:ph sz="quarter" idx="25"/>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6" name="Content Placeholder 25">
            <a:extLst>
              <a:ext uri="{FF2B5EF4-FFF2-40B4-BE49-F238E27FC236}">
                <a16:creationId xmlns:a16="http://schemas.microsoft.com/office/drawing/2014/main" id="{1F43D08B-8831-A0B3-96EA-48B6702FD553}"/>
              </a:ext>
            </a:extLst>
          </p:cNvPr>
          <p:cNvSpPr>
            <a:spLocks noGrp="1"/>
          </p:cNvSpPr>
          <p:nvPr>
            <p:ph sz="quarter" idx="24"/>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5" name="Content Placeholder 24">
            <a:extLst>
              <a:ext uri="{FF2B5EF4-FFF2-40B4-BE49-F238E27FC236}">
                <a16:creationId xmlns:a16="http://schemas.microsoft.com/office/drawing/2014/main" id="{098AEFBD-17E3-F24D-DA0C-514E8A54C052}"/>
              </a:ext>
            </a:extLst>
          </p:cNvPr>
          <p:cNvSpPr>
            <a:spLocks noGrp="1"/>
          </p:cNvSpPr>
          <p:nvPr>
            <p:ph sz="quarter" idx="22"/>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4" name="Content Placeholder 23">
            <a:extLst>
              <a:ext uri="{FF2B5EF4-FFF2-40B4-BE49-F238E27FC236}">
                <a16:creationId xmlns:a16="http://schemas.microsoft.com/office/drawing/2014/main" id="{6531C9CD-A876-E8A5-1886-F2E055F68413}"/>
              </a:ext>
            </a:extLst>
          </p:cNvPr>
          <p:cNvSpPr>
            <a:spLocks noGrp="1"/>
          </p:cNvSpPr>
          <p:nvPr>
            <p:ph sz="quarter" idx="15"/>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6" name="Title 5">
            <a:extLst>
              <a:ext uri="{FF2B5EF4-FFF2-40B4-BE49-F238E27FC236}">
                <a16:creationId xmlns:a16="http://schemas.microsoft.com/office/drawing/2014/main" id="{D7D676F6-890D-7E18-0CD8-9D1D08CEDE8D}"/>
              </a:ext>
            </a:extLst>
          </p:cNvPr>
          <p:cNvSpPr>
            <a:spLocks noGrp="1"/>
          </p:cNvSpPr>
          <p:nvPr>
            <p:ph type="title"/>
          </p:nvPr>
        </p:nvSpPr>
        <p:spPr/>
        <p:txBody>
          <a:bodyPr vert="horz"/>
          <a:lstStyle/>
          <a:p>
            <a:r>
              <a:rPr lang="de-DE"/>
              <a:t>Lorem ipsum dolor sit amet</a:t>
            </a:r>
            <a:endParaRPr lang="en-GB"/>
          </a:p>
        </p:txBody>
      </p:sp>
      <p:sp>
        <p:nvSpPr>
          <p:cNvPr id="20" name="Text Placeholder 19">
            <a:extLst>
              <a:ext uri="{FF2B5EF4-FFF2-40B4-BE49-F238E27FC236}">
                <a16:creationId xmlns:a16="http://schemas.microsoft.com/office/drawing/2014/main" id="{9562879F-41C3-7FAA-ABEC-09A35A2F5AD6}"/>
              </a:ext>
            </a:extLst>
          </p:cNvPr>
          <p:cNvSpPr>
            <a:spLocks noGrp="1"/>
          </p:cNvSpPr>
          <p:nvPr>
            <p:ph type="body" sz="quarter" idx="14"/>
          </p:nvPr>
        </p:nvSpPr>
        <p:spPr/>
        <p:txBody>
          <a:bodyPr/>
          <a:lstStyle/>
          <a:p>
            <a:r>
              <a:rPr lang="en-US" noProof="0">
                <a:latin typeface="+mj-lt"/>
              </a:rPr>
              <a:t>Color ExampleS</a:t>
            </a:r>
          </a:p>
        </p:txBody>
      </p:sp>
      <p:sp>
        <p:nvSpPr>
          <p:cNvPr id="62" name="Pfeil: Fünfeck 6">
            <a:extLst>
              <a:ext uri="{FF2B5EF4-FFF2-40B4-BE49-F238E27FC236}">
                <a16:creationId xmlns:a16="http://schemas.microsoft.com/office/drawing/2014/main" id="{49B9E9DF-7154-139D-3E42-2A1488B3EB76}"/>
              </a:ext>
            </a:extLst>
          </p:cNvPr>
          <p:cNvSpPr/>
          <p:nvPr/>
        </p:nvSpPr>
        <p:spPr>
          <a:xfrm>
            <a:off x="558154" y="3027045"/>
            <a:ext cx="11088688" cy="307361"/>
          </a:xfrm>
          <a:prstGeom prst="homePlate">
            <a:avLst>
              <a:gd name="adj" fmla="val 47426"/>
            </a:avLst>
          </a:prstGeom>
          <a:solidFill>
            <a:schemeClr val="bg2">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420" tIns="36211" rIns="72420" bIns="36211"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cxnSp>
        <p:nvCxnSpPr>
          <p:cNvPr id="152" name="Straight Arrow Connector 151">
            <a:extLst>
              <a:ext uri="{FF2B5EF4-FFF2-40B4-BE49-F238E27FC236}">
                <a16:creationId xmlns:a16="http://schemas.microsoft.com/office/drawing/2014/main" id="{7F86F1B1-65A2-2E81-48C1-BC227CEE2820}"/>
              </a:ext>
            </a:extLst>
          </p:cNvPr>
          <p:cNvCxnSpPr/>
          <p:nvPr/>
        </p:nvCxnSpPr>
        <p:spPr bwMode="auto">
          <a:xfrm>
            <a:off x="565400" y="3027045"/>
            <a:ext cx="11010412" cy="0"/>
          </a:xfrm>
          <a:prstGeom prst="straightConnector1">
            <a:avLst/>
          </a:prstGeom>
          <a:solidFill>
            <a:schemeClr val="accent1"/>
          </a:solidFill>
          <a:ln w="19050" cap="flat" cmpd="sng" algn="ctr">
            <a:gradFill>
              <a:gsLst>
                <a:gs pos="0">
                  <a:srgbClr val="FF4B4B"/>
                </a:gs>
                <a:gs pos="100000">
                  <a:srgbClr val="FF744F"/>
                </a:gs>
              </a:gsLst>
              <a:lin ang="18900000" scaled="0"/>
            </a:gradFill>
            <a:prstDash val="solid"/>
            <a:round/>
            <a:headEnd type="none" w="med" len="med"/>
            <a:tailEnd type="arrow" w="med" len="med"/>
          </a:ln>
          <a:effectLst/>
        </p:spPr>
      </p:cxnSp>
      <p:sp>
        <p:nvSpPr>
          <p:cNvPr id="190" name="Textfeld 81">
            <a:extLst>
              <a:ext uri="{FF2B5EF4-FFF2-40B4-BE49-F238E27FC236}">
                <a16:creationId xmlns:a16="http://schemas.microsoft.com/office/drawing/2014/main" id="{A85CF120-EC6F-67F6-DA2F-9A5A2B9B9C0C}"/>
              </a:ext>
            </a:extLst>
          </p:cNvPr>
          <p:cNvSpPr txBox="1"/>
          <p:nvPr/>
        </p:nvSpPr>
        <p:spPr bwMode="auto">
          <a:xfrm flipH="1">
            <a:off x="553773" y="2797321"/>
            <a:ext cx="28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gradFill>
                  <a:gsLst>
                    <a:gs pos="0">
                      <a:srgbClr val="FF4B4B"/>
                    </a:gs>
                    <a:gs pos="100000">
                      <a:srgbClr val="FF744F"/>
                    </a:gs>
                  </a:gsLst>
                  <a:lin ang="0" scaled="0"/>
                </a:gradFill>
                <a:effectLst/>
                <a:uLnTx/>
                <a:uFillTx/>
                <a:latin typeface="+mj-lt"/>
                <a:cs typeface="Arial" charset="0"/>
              </a:rPr>
              <a:t>Lorem</a:t>
            </a:r>
          </a:p>
        </p:txBody>
      </p:sp>
      <p:sp>
        <p:nvSpPr>
          <p:cNvPr id="230" name="Textfeld 81">
            <a:extLst>
              <a:ext uri="{FF2B5EF4-FFF2-40B4-BE49-F238E27FC236}">
                <a16:creationId xmlns:a16="http://schemas.microsoft.com/office/drawing/2014/main" id="{93C886AB-80FF-DF09-33AE-C991BDA06057}"/>
              </a:ext>
            </a:extLst>
          </p:cNvPr>
          <p:cNvSpPr txBox="1"/>
          <p:nvPr/>
        </p:nvSpPr>
        <p:spPr bwMode="auto">
          <a:xfrm flipH="1">
            <a:off x="9109603"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4</a:t>
            </a:r>
          </a:p>
        </p:txBody>
      </p:sp>
      <p:sp>
        <p:nvSpPr>
          <p:cNvPr id="226" name="Textfeld 81">
            <a:extLst>
              <a:ext uri="{FF2B5EF4-FFF2-40B4-BE49-F238E27FC236}">
                <a16:creationId xmlns:a16="http://schemas.microsoft.com/office/drawing/2014/main" id="{6F2720F3-B43E-16E4-8D75-3CA57BC1C638}"/>
              </a:ext>
            </a:extLst>
          </p:cNvPr>
          <p:cNvSpPr txBox="1"/>
          <p:nvPr/>
        </p:nvSpPr>
        <p:spPr bwMode="auto">
          <a:xfrm flipH="1">
            <a:off x="2150166"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1</a:t>
            </a:r>
          </a:p>
        </p:txBody>
      </p:sp>
      <p:sp>
        <p:nvSpPr>
          <p:cNvPr id="228" name="Textfeld 81">
            <a:extLst>
              <a:ext uri="{FF2B5EF4-FFF2-40B4-BE49-F238E27FC236}">
                <a16:creationId xmlns:a16="http://schemas.microsoft.com/office/drawing/2014/main" id="{9EA9A627-39B4-117A-FC14-6F06D83745D7}"/>
              </a:ext>
            </a:extLst>
          </p:cNvPr>
          <p:cNvSpPr txBox="1"/>
          <p:nvPr/>
        </p:nvSpPr>
        <p:spPr bwMode="auto">
          <a:xfrm flipH="1">
            <a:off x="4469978"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2</a:t>
            </a:r>
          </a:p>
        </p:txBody>
      </p:sp>
      <p:sp>
        <p:nvSpPr>
          <p:cNvPr id="229" name="Textfeld 81">
            <a:extLst>
              <a:ext uri="{FF2B5EF4-FFF2-40B4-BE49-F238E27FC236}">
                <a16:creationId xmlns:a16="http://schemas.microsoft.com/office/drawing/2014/main" id="{60BD7DEA-4D59-51AE-082E-A50E3D950322}"/>
              </a:ext>
            </a:extLst>
          </p:cNvPr>
          <p:cNvSpPr txBox="1"/>
          <p:nvPr/>
        </p:nvSpPr>
        <p:spPr bwMode="auto">
          <a:xfrm flipH="1">
            <a:off x="6789790"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3</a:t>
            </a:r>
          </a:p>
        </p:txBody>
      </p:sp>
      <p:sp>
        <p:nvSpPr>
          <p:cNvPr id="259" name="TextBox 258">
            <a:extLst>
              <a:ext uri="{FF2B5EF4-FFF2-40B4-BE49-F238E27FC236}">
                <a16:creationId xmlns:a16="http://schemas.microsoft.com/office/drawing/2014/main" id="{C7804FEE-60C7-51A4-80C6-41D689384F29}"/>
              </a:ext>
            </a:extLst>
          </p:cNvPr>
          <p:cNvSpPr txBox="1"/>
          <p:nvPr/>
        </p:nvSpPr>
        <p:spPr>
          <a:xfrm>
            <a:off x="571169" y="3434951"/>
            <a:ext cx="11088000" cy="288000"/>
          </a:xfrm>
          <a:prstGeom prst="rect">
            <a:avLst/>
          </a:prstGeom>
          <a:noFill/>
          <a:ln>
            <a:noFill/>
          </a:ln>
        </p:spPr>
        <p:txBody>
          <a:bodyPr vert="horz" wrap="square" lIns="0" tIns="0" rIns="0" bIns="0" numCol="1" rtlCol="0" anchor="t" anchorCtr="0" compatLnSpc="1">
            <a:prstTxWarp prst="textNoShape">
              <a:avLst/>
            </a:prstTxWarp>
            <a:noAutofit/>
          </a:bodyPr>
          <a:lstStyle>
            <a:defPPr>
              <a:defRPr lang="nl-NL"/>
            </a:defPPr>
            <a:lvl1pPr marR="0" lvl="0" indent="0" eaLnBrk="0" fontAlgn="base" hangingPunct="0">
              <a:lnSpc>
                <a:spcPct val="100000"/>
              </a:lnSpc>
              <a:spcBef>
                <a:spcPct val="0"/>
              </a:spcBef>
              <a:spcAft>
                <a:spcPct val="0"/>
              </a:spcAft>
              <a:buClrTx/>
              <a:buSzTx/>
              <a:buFontTx/>
              <a:buNone/>
              <a:tabLst/>
              <a:defRPr kumimoji="0" sz="1000" b="0" i="0" u="none" strike="noStrike" cap="none" spc="0" normalizeH="0" baseline="0">
                <a:ln>
                  <a:noFill/>
                </a:ln>
                <a:solidFill>
                  <a:schemeClr val="tx2"/>
                </a:solidFill>
                <a:effectLst/>
                <a:uLnTx/>
                <a:uFillTx/>
                <a:latin typeface="+mj-lt"/>
                <a:cs typeface="Arial" charset="0"/>
              </a:defRPr>
            </a:lvl1pPr>
          </a:lstStyle>
          <a:p>
            <a:pPr algn="ctr"/>
            <a:r>
              <a:rPr lang="da-DK" sz="1400"/>
              <a:t>Lorem ipsum dolor sit amet</a:t>
            </a:r>
            <a:endParaRPr lang="en-US" sz="1400">
              <a:latin typeface="+mn-lt"/>
            </a:endParaRPr>
          </a:p>
        </p:txBody>
      </p:sp>
      <p:sp>
        <p:nvSpPr>
          <p:cNvPr id="260" name="Textfeld 81">
            <a:extLst>
              <a:ext uri="{FF2B5EF4-FFF2-40B4-BE49-F238E27FC236}">
                <a16:creationId xmlns:a16="http://schemas.microsoft.com/office/drawing/2014/main" id="{89E7C8C7-88AD-26C9-5A6F-492B375D9BAE}"/>
              </a:ext>
            </a:extLst>
          </p:cNvPr>
          <p:cNvSpPr txBox="1"/>
          <p:nvPr/>
        </p:nvSpPr>
        <p:spPr bwMode="auto">
          <a:xfrm flipH="1">
            <a:off x="528605" y="4628524"/>
            <a:ext cx="11088000" cy="288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400" b="0" i="0" u="none" strike="noStrike" cap="none" spc="0" normalizeH="0" baseline="0">
                <a:ln>
                  <a:noFill/>
                </a:ln>
                <a:solidFill>
                  <a:schemeClr val="tx2"/>
                </a:solidFill>
                <a:effectLst/>
                <a:uLnTx/>
                <a:uFillTx/>
                <a:latin typeface="+mj-lt"/>
                <a:cs typeface="Arial" charset="0"/>
              </a:defRPr>
            </a:lvl1pPr>
          </a:lstStyle>
          <a:p>
            <a:r>
              <a:rPr lang="da-DK"/>
              <a:t>Lorem ipsum dolor sit amet</a:t>
            </a:r>
            <a:endParaRPr lang="en-US"/>
          </a:p>
          <a:p>
            <a:endParaRPr lang="en-US"/>
          </a:p>
        </p:txBody>
      </p:sp>
      <p:sp>
        <p:nvSpPr>
          <p:cNvPr id="40" name="Freeform 29">
            <a:extLst>
              <a:ext uri="{FF2B5EF4-FFF2-40B4-BE49-F238E27FC236}">
                <a16:creationId xmlns:a16="http://schemas.microsoft.com/office/drawing/2014/main" id="{BBDA723F-398D-5B43-A957-229D2DBA95DE}"/>
              </a:ext>
            </a:extLst>
          </p:cNvPr>
          <p:cNvSpPr>
            <a:spLocks/>
          </p:cNvSpPr>
          <p:nvPr>
            <p:custDataLst>
              <p:tags r:id="rId2"/>
            </p:custDataLst>
          </p:nvPr>
        </p:nvSpPr>
        <p:spPr bwMode="auto">
          <a:xfrm rot="19053368" flipH="1">
            <a:off x="2832145"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1" name="Freeform 30">
            <a:extLst>
              <a:ext uri="{FF2B5EF4-FFF2-40B4-BE49-F238E27FC236}">
                <a16:creationId xmlns:a16="http://schemas.microsoft.com/office/drawing/2014/main" id="{3ABF43F5-40CF-752A-56F4-9C5722DA25A4}"/>
              </a:ext>
            </a:extLst>
          </p:cNvPr>
          <p:cNvSpPr>
            <a:spLocks/>
          </p:cNvSpPr>
          <p:nvPr>
            <p:custDataLst>
              <p:tags r:id="rId3"/>
            </p:custDataLst>
          </p:nvPr>
        </p:nvSpPr>
        <p:spPr bwMode="auto">
          <a:xfrm rot="19053368" flipH="1">
            <a:off x="2223237"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2" name="Freeform 31">
            <a:extLst>
              <a:ext uri="{FF2B5EF4-FFF2-40B4-BE49-F238E27FC236}">
                <a16:creationId xmlns:a16="http://schemas.microsoft.com/office/drawing/2014/main" id="{EFD33AAB-192F-4A9D-B06F-3AC22F94FA93}"/>
              </a:ext>
            </a:extLst>
          </p:cNvPr>
          <p:cNvSpPr>
            <a:spLocks/>
          </p:cNvSpPr>
          <p:nvPr>
            <p:custDataLst>
              <p:tags r:id="rId4"/>
            </p:custDataLst>
          </p:nvPr>
        </p:nvSpPr>
        <p:spPr bwMode="auto">
          <a:xfrm rot="19053368" flipH="1">
            <a:off x="2182812"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3" name="Freeform 32">
            <a:extLst>
              <a:ext uri="{FF2B5EF4-FFF2-40B4-BE49-F238E27FC236}">
                <a16:creationId xmlns:a16="http://schemas.microsoft.com/office/drawing/2014/main" id="{8F0B2863-1AAA-B15E-0E5B-1D9E340EF8C5}"/>
              </a:ext>
            </a:extLst>
          </p:cNvPr>
          <p:cNvSpPr>
            <a:spLocks/>
          </p:cNvSpPr>
          <p:nvPr>
            <p:custDataLst>
              <p:tags r:id="rId5"/>
            </p:custDataLst>
          </p:nvPr>
        </p:nvSpPr>
        <p:spPr bwMode="auto">
          <a:xfrm rot="19053368" flipH="1">
            <a:off x="1599277"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45" name="Freeform 29">
            <a:extLst>
              <a:ext uri="{FF2B5EF4-FFF2-40B4-BE49-F238E27FC236}">
                <a16:creationId xmlns:a16="http://schemas.microsoft.com/office/drawing/2014/main" id="{C349DC56-AF99-6DF8-3025-8BFDD75AF5A4}"/>
              </a:ext>
            </a:extLst>
          </p:cNvPr>
          <p:cNvSpPr>
            <a:spLocks/>
          </p:cNvSpPr>
          <p:nvPr>
            <p:custDataLst>
              <p:tags r:id="rId6"/>
            </p:custDataLst>
          </p:nvPr>
        </p:nvSpPr>
        <p:spPr bwMode="auto">
          <a:xfrm rot="19053368" flipH="1">
            <a:off x="5151417"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6" name="Freeform 30">
            <a:extLst>
              <a:ext uri="{FF2B5EF4-FFF2-40B4-BE49-F238E27FC236}">
                <a16:creationId xmlns:a16="http://schemas.microsoft.com/office/drawing/2014/main" id="{56EE4333-D52C-1EF8-5339-41F43F273B0F}"/>
              </a:ext>
            </a:extLst>
          </p:cNvPr>
          <p:cNvSpPr>
            <a:spLocks/>
          </p:cNvSpPr>
          <p:nvPr>
            <p:custDataLst>
              <p:tags r:id="rId7"/>
            </p:custDataLst>
          </p:nvPr>
        </p:nvSpPr>
        <p:spPr bwMode="auto">
          <a:xfrm rot="19053368" flipH="1">
            <a:off x="4542509"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7" name="Freeform 31">
            <a:extLst>
              <a:ext uri="{FF2B5EF4-FFF2-40B4-BE49-F238E27FC236}">
                <a16:creationId xmlns:a16="http://schemas.microsoft.com/office/drawing/2014/main" id="{34F8554B-FB2B-3C3D-97B4-1B1B840EFF8A}"/>
              </a:ext>
            </a:extLst>
          </p:cNvPr>
          <p:cNvSpPr>
            <a:spLocks/>
          </p:cNvSpPr>
          <p:nvPr>
            <p:custDataLst>
              <p:tags r:id="rId8"/>
            </p:custDataLst>
          </p:nvPr>
        </p:nvSpPr>
        <p:spPr bwMode="auto">
          <a:xfrm rot="19053368" flipH="1">
            <a:off x="4502084"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8" name="Freeform 32">
            <a:extLst>
              <a:ext uri="{FF2B5EF4-FFF2-40B4-BE49-F238E27FC236}">
                <a16:creationId xmlns:a16="http://schemas.microsoft.com/office/drawing/2014/main" id="{DEDC140A-555F-446E-7616-FCFF239601E7}"/>
              </a:ext>
            </a:extLst>
          </p:cNvPr>
          <p:cNvSpPr>
            <a:spLocks/>
          </p:cNvSpPr>
          <p:nvPr>
            <p:custDataLst>
              <p:tags r:id="rId9"/>
            </p:custDataLst>
          </p:nvPr>
        </p:nvSpPr>
        <p:spPr bwMode="auto">
          <a:xfrm rot="19053368" flipH="1">
            <a:off x="3918549"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0" name="Freeform 29">
            <a:extLst>
              <a:ext uri="{FF2B5EF4-FFF2-40B4-BE49-F238E27FC236}">
                <a16:creationId xmlns:a16="http://schemas.microsoft.com/office/drawing/2014/main" id="{E15D5DB4-4CEC-C018-361F-EF1DA29DA468}"/>
              </a:ext>
            </a:extLst>
          </p:cNvPr>
          <p:cNvSpPr>
            <a:spLocks/>
          </p:cNvSpPr>
          <p:nvPr>
            <p:custDataLst>
              <p:tags r:id="rId10"/>
            </p:custDataLst>
          </p:nvPr>
        </p:nvSpPr>
        <p:spPr bwMode="auto">
          <a:xfrm rot="19053368" flipH="1">
            <a:off x="7483326"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1" name="Freeform 30">
            <a:extLst>
              <a:ext uri="{FF2B5EF4-FFF2-40B4-BE49-F238E27FC236}">
                <a16:creationId xmlns:a16="http://schemas.microsoft.com/office/drawing/2014/main" id="{14AFF01E-D624-387D-D148-763CA1A81402}"/>
              </a:ext>
            </a:extLst>
          </p:cNvPr>
          <p:cNvSpPr>
            <a:spLocks/>
          </p:cNvSpPr>
          <p:nvPr>
            <p:custDataLst>
              <p:tags r:id="rId11"/>
            </p:custDataLst>
          </p:nvPr>
        </p:nvSpPr>
        <p:spPr bwMode="auto">
          <a:xfrm rot="19053368" flipH="1">
            <a:off x="6874418"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2" name="Freeform 31">
            <a:extLst>
              <a:ext uri="{FF2B5EF4-FFF2-40B4-BE49-F238E27FC236}">
                <a16:creationId xmlns:a16="http://schemas.microsoft.com/office/drawing/2014/main" id="{99435938-33A0-7F10-6063-C85A273CDB03}"/>
              </a:ext>
            </a:extLst>
          </p:cNvPr>
          <p:cNvSpPr>
            <a:spLocks/>
          </p:cNvSpPr>
          <p:nvPr>
            <p:custDataLst>
              <p:tags r:id="rId12"/>
            </p:custDataLst>
          </p:nvPr>
        </p:nvSpPr>
        <p:spPr bwMode="auto">
          <a:xfrm rot="19053368" flipH="1">
            <a:off x="6833993"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3" name="Freeform 32">
            <a:extLst>
              <a:ext uri="{FF2B5EF4-FFF2-40B4-BE49-F238E27FC236}">
                <a16:creationId xmlns:a16="http://schemas.microsoft.com/office/drawing/2014/main" id="{4A7F51DE-F544-79C6-CCB5-CAEBC4AE9C22}"/>
              </a:ext>
            </a:extLst>
          </p:cNvPr>
          <p:cNvSpPr>
            <a:spLocks/>
          </p:cNvSpPr>
          <p:nvPr>
            <p:custDataLst>
              <p:tags r:id="rId13"/>
            </p:custDataLst>
          </p:nvPr>
        </p:nvSpPr>
        <p:spPr bwMode="auto">
          <a:xfrm rot="19053368" flipH="1">
            <a:off x="6250458"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5" name="Freeform 29">
            <a:extLst>
              <a:ext uri="{FF2B5EF4-FFF2-40B4-BE49-F238E27FC236}">
                <a16:creationId xmlns:a16="http://schemas.microsoft.com/office/drawing/2014/main" id="{6B26621A-874D-C7D4-2456-2C052CB14388}"/>
              </a:ext>
            </a:extLst>
          </p:cNvPr>
          <p:cNvSpPr>
            <a:spLocks/>
          </p:cNvSpPr>
          <p:nvPr>
            <p:custDataLst>
              <p:tags r:id="rId14"/>
            </p:custDataLst>
          </p:nvPr>
        </p:nvSpPr>
        <p:spPr bwMode="auto">
          <a:xfrm rot="19053368" flipH="1">
            <a:off x="9821081" y="1947974"/>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rgbClr val="441D89"/>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6" name="Freeform 30">
            <a:extLst>
              <a:ext uri="{FF2B5EF4-FFF2-40B4-BE49-F238E27FC236}">
                <a16:creationId xmlns:a16="http://schemas.microsoft.com/office/drawing/2014/main" id="{45D885B7-F792-404E-551F-F9519BA82FC3}"/>
              </a:ext>
            </a:extLst>
          </p:cNvPr>
          <p:cNvSpPr>
            <a:spLocks/>
          </p:cNvSpPr>
          <p:nvPr>
            <p:custDataLst>
              <p:tags r:id="rId15"/>
            </p:custDataLst>
          </p:nvPr>
        </p:nvSpPr>
        <p:spPr bwMode="auto">
          <a:xfrm rot="19053368" flipH="1">
            <a:off x="9212173" y="1324036"/>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rgbClr val="5B26B7"/>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7" name="Freeform 31">
            <a:extLst>
              <a:ext uri="{FF2B5EF4-FFF2-40B4-BE49-F238E27FC236}">
                <a16:creationId xmlns:a16="http://schemas.microsoft.com/office/drawing/2014/main" id="{23B1F632-0514-7F1B-1FFB-CF1B40361495}"/>
              </a:ext>
            </a:extLst>
          </p:cNvPr>
          <p:cNvSpPr>
            <a:spLocks/>
          </p:cNvSpPr>
          <p:nvPr>
            <p:custDataLst>
              <p:tags r:id="rId16"/>
            </p:custDataLst>
          </p:nvPr>
        </p:nvSpPr>
        <p:spPr bwMode="auto">
          <a:xfrm rot="19053368" flipH="1">
            <a:off x="9171748" y="2558520"/>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8" name="Freeform 32">
            <a:extLst>
              <a:ext uri="{FF2B5EF4-FFF2-40B4-BE49-F238E27FC236}">
                <a16:creationId xmlns:a16="http://schemas.microsoft.com/office/drawing/2014/main" id="{EB893E86-74F2-86DA-BDFA-C1E444BC5901}"/>
              </a:ext>
            </a:extLst>
          </p:cNvPr>
          <p:cNvSpPr>
            <a:spLocks/>
          </p:cNvSpPr>
          <p:nvPr>
            <p:custDataLst>
              <p:tags r:id="rId17"/>
            </p:custDataLst>
          </p:nvPr>
        </p:nvSpPr>
        <p:spPr bwMode="auto">
          <a:xfrm rot="19053368" flipH="1">
            <a:off x="8588213" y="1906231"/>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rgbClr val="996FE1"/>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grpSp>
        <p:nvGrpSpPr>
          <p:cNvPr id="11" name="Group 10">
            <a:extLst>
              <a:ext uri="{FF2B5EF4-FFF2-40B4-BE49-F238E27FC236}">
                <a16:creationId xmlns:a16="http://schemas.microsoft.com/office/drawing/2014/main" id="{DD61AF65-749B-C54B-D57F-6297BBC77F87}"/>
              </a:ext>
            </a:extLst>
          </p:cNvPr>
          <p:cNvGrpSpPr/>
          <p:nvPr/>
        </p:nvGrpSpPr>
        <p:grpSpPr>
          <a:xfrm>
            <a:off x="1870426" y="4093175"/>
            <a:ext cx="8811479" cy="360000"/>
            <a:chOff x="1301103" y="4135095"/>
            <a:chExt cx="9336176" cy="360000"/>
          </a:xfrm>
        </p:grpSpPr>
        <p:sp>
          <p:nvSpPr>
            <p:cNvPr id="192" name="Arrow: Pentagon 191">
              <a:extLst>
                <a:ext uri="{FF2B5EF4-FFF2-40B4-BE49-F238E27FC236}">
                  <a16:creationId xmlns:a16="http://schemas.microsoft.com/office/drawing/2014/main" id="{678344B4-C9DD-C2E7-3758-E6630BC65F78}"/>
                </a:ext>
              </a:extLst>
            </p:cNvPr>
            <p:cNvSpPr/>
            <p:nvPr/>
          </p:nvSpPr>
          <p:spPr>
            <a:xfrm>
              <a:off x="1301103" y="4135095"/>
              <a:ext cx="2348819" cy="360000"/>
            </a:xfrm>
            <a:prstGeom prst="homePlate">
              <a:avLst>
                <a:gd name="adj" fmla="val 31479"/>
              </a:avLst>
            </a:prstGeom>
            <a:solidFill>
              <a:schemeClr val="accent3">
                <a:lumMod val="75000"/>
              </a:schemeClr>
            </a:soli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dirty="0">
                  <a:cs typeface="Arial" charset="0"/>
                </a:rPr>
                <a:t>Design</a:t>
              </a:r>
            </a:p>
          </p:txBody>
        </p:sp>
        <p:sp>
          <p:nvSpPr>
            <p:cNvPr id="194" name="Arrow: Chevron 193">
              <a:extLst>
                <a:ext uri="{FF2B5EF4-FFF2-40B4-BE49-F238E27FC236}">
                  <a16:creationId xmlns:a16="http://schemas.microsoft.com/office/drawing/2014/main" id="{B84F0260-B9CA-7AD4-FA90-98D339DC0FEC}"/>
                </a:ext>
              </a:extLst>
            </p:cNvPr>
            <p:cNvSpPr/>
            <p:nvPr/>
          </p:nvSpPr>
          <p:spPr>
            <a:xfrm>
              <a:off x="3630222" y="4135095"/>
              <a:ext cx="2348819" cy="360000"/>
            </a:xfrm>
            <a:prstGeom prst="chevron">
              <a:avLst>
                <a:gd name="adj" fmla="val 29449"/>
              </a:avLst>
            </a:prstGeom>
            <a:solidFill>
              <a:schemeClr val="accent3"/>
            </a:solidFill>
            <a:ln w="28575" cap="flat" cmpd="sng">
              <a:noFill/>
              <a:prstDash val="solid"/>
              <a:round/>
              <a:headEnd type="none" w="med" len="med"/>
              <a:tailEnd type="none" w="med" len="med"/>
            </a:ln>
            <a:effectLst/>
          </p:spPr>
          <p:txBody>
            <a:bodyPr lIns="0" tIns="0" rIns="0" bIns="0" anchor="ctr"/>
            <a:lstStyle/>
            <a:p>
              <a:pPr algn="ctr" eaLnBrk="0" fontAlgn="base" hangingPunct="0">
                <a:spcBef>
                  <a:spcPct val="0"/>
                </a:spcBef>
                <a:spcAft>
                  <a:spcPct val="0"/>
                </a:spcAft>
              </a:pPr>
              <a:r>
                <a:rPr lang="en-US" sz="1200">
                  <a:cs typeface="Arial" charset="0"/>
                </a:rPr>
                <a:t>Implementation</a:t>
              </a:r>
              <a:endParaRPr lang="en-GB" sz="1200" dirty="0" err="1">
                <a:cs typeface="Arial" charset="0"/>
              </a:endParaRPr>
            </a:p>
          </p:txBody>
        </p:sp>
        <p:sp>
          <p:nvSpPr>
            <p:cNvPr id="195" name="Arrow: Chevron 194">
              <a:extLst>
                <a:ext uri="{FF2B5EF4-FFF2-40B4-BE49-F238E27FC236}">
                  <a16:creationId xmlns:a16="http://schemas.microsoft.com/office/drawing/2014/main" id="{E869B6A0-7011-2112-A319-646B2785A7F2}"/>
                </a:ext>
              </a:extLst>
            </p:cNvPr>
            <p:cNvSpPr/>
            <p:nvPr/>
          </p:nvSpPr>
          <p:spPr>
            <a:xfrm>
              <a:off x="5959341" y="4135095"/>
              <a:ext cx="2348819" cy="360000"/>
            </a:xfrm>
            <a:prstGeom prst="chevron">
              <a:avLst>
                <a:gd name="adj" fmla="val 29449"/>
              </a:avLst>
            </a:prstGeom>
            <a:solidFill>
              <a:schemeClr val="accent3">
                <a:lumMod val="60000"/>
                <a:lumOff val="40000"/>
              </a:schemeClr>
            </a:solidFill>
            <a:ln w="9525" cap="flat">
              <a:noFill/>
              <a:prstDash val="solid"/>
              <a:miter/>
            </a:ln>
          </p:spPr>
          <p:txBody>
            <a:bodyPr lIns="0" tIns="0" rIns="0" bIns="0" rtlCol="0" anchor="ctr" anchorCtr="1"/>
            <a:lstStyle/>
            <a:p>
              <a:pPr algn="l">
                <a:lnSpc>
                  <a:spcPts val="1600"/>
                </a:lnSpc>
                <a:spcBef>
                  <a:spcPts val="300"/>
                </a:spcBef>
                <a:spcAft>
                  <a:spcPts val="300"/>
                </a:spcAft>
              </a:pPr>
              <a:r>
                <a:rPr lang="en-GB" sz="1200"/>
                <a:t>Testing</a:t>
              </a:r>
              <a:endParaRPr lang="en-GB" sz="1200" dirty="0" err="1"/>
            </a:p>
          </p:txBody>
        </p:sp>
        <p:sp>
          <p:nvSpPr>
            <p:cNvPr id="196" name="Arrow: Chevron 195">
              <a:extLst>
                <a:ext uri="{FF2B5EF4-FFF2-40B4-BE49-F238E27FC236}">
                  <a16:creationId xmlns:a16="http://schemas.microsoft.com/office/drawing/2014/main" id="{5FB2B823-DBF5-3B94-DC71-3FF7274058E3}"/>
                </a:ext>
              </a:extLst>
            </p:cNvPr>
            <p:cNvSpPr/>
            <p:nvPr/>
          </p:nvSpPr>
          <p:spPr>
            <a:xfrm>
              <a:off x="8288460" y="4135095"/>
              <a:ext cx="2348819" cy="360000"/>
            </a:xfrm>
            <a:prstGeom prst="chevron">
              <a:avLst>
                <a:gd name="adj" fmla="val 29449"/>
              </a:avLst>
            </a:pr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a:cs typeface="Arial" charset="0"/>
                </a:rPr>
                <a:t>Training</a:t>
              </a:r>
              <a:endParaRPr lang="en-GB" sz="1200" dirty="0" err="1">
                <a:cs typeface="Arial" charset="0"/>
              </a:endParaRPr>
            </a:p>
          </p:txBody>
        </p:sp>
      </p:grpSp>
      <p:sp>
        <p:nvSpPr>
          <p:cNvPr id="255" name="Textfeld 169">
            <a:extLst>
              <a:ext uri="{FF2B5EF4-FFF2-40B4-BE49-F238E27FC236}">
                <a16:creationId xmlns:a16="http://schemas.microsoft.com/office/drawing/2014/main" id="{B4D63693-BFCA-604E-F7B0-B15C8197298B}"/>
              </a:ext>
            </a:extLst>
          </p:cNvPr>
          <p:cNvSpPr txBox="1"/>
          <p:nvPr/>
        </p:nvSpPr>
        <p:spPr bwMode="auto">
          <a:xfrm>
            <a:off x="571169" y="4628524"/>
            <a:ext cx="1160415"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i="0" u="none" strike="noStrike" kern="1200" cap="none" spc="0" normalizeH="0" baseline="0" noProof="0">
                <a:ln>
                  <a:noFill/>
                </a:ln>
                <a:gradFill>
                  <a:gsLst>
                    <a:gs pos="0">
                      <a:srgbClr val="FF4B4B"/>
                    </a:gs>
                    <a:gs pos="100000">
                      <a:srgbClr val="FF744F"/>
                    </a:gs>
                  </a:gsLst>
                  <a:lin ang="18900000" scaled="0"/>
                </a:gradFill>
                <a:effectLst/>
                <a:uLnTx/>
                <a:uFillTx/>
                <a:latin typeface="+mj-lt"/>
                <a:cs typeface="Arial" charset="0"/>
              </a:rPr>
              <a:t>Lorem</a:t>
            </a:r>
          </a:p>
        </p:txBody>
      </p:sp>
      <p:sp>
        <p:nvSpPr>
          <p:cNvPr id="256" name="Textfeld 171">
            <a:extLst>
              <a:ext uri="{FF2B5EF4-FFF2-40B4-BE49-F238E27FC236}">
                <a16:creationId xmlns:a16="http://schemas.microsoft.com/office/drawing/2014/main" id="{2E4A8446-5C92-88E9-E063-5E336CD82379}"/>
              </a:ext>
            </a:extLst>
          </p:cNvPr>
          <p:cNvSpPr txBox="1"/>
          <p:nvPr/>
        </p:nvSpPr>
        <p:spPr bwMode="auto">
          <a:xfrm>
            <a:off x="10710381" y="4628524"/>
            <a:ext cx="1044000"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200" i="0" u="none" strike="noStrike" cap="none" spc="0" normalizeH="0" baseline="0">
                <a:ln>
                  <a:noFill/>
                </a:ln>
                <a:gradFill>
                  <a:gsLst>
                    <a:gs pos="0">
                      <a:srgbClr val="FF4B4B"/>
                    </a:gs>
                    <a:gs pos="100000">
                      <a:srgbClr val="FF744F"/>
                    </a:gs>
                  </a:gsLst>
                  <a:lin ang="18900000" scaled="0"/>
                </a:gradFill>
                <a:effectLst/>
                <a:uLnTx/>
                <a:uFillTx/>
                <a:latin typeface="+mj-lt"/>
                <a:cs typeface="Arial" charset="0"/>
              </a:defRPr>
            </a:lvl1pPr>
          </a:lstStyle>
          <a:p>
            <a:r>
              <a:rPr lang="en-US"/>
              <a:t>Lorem</a:t>
            </a:r>
          </a:p>
        </p:txBody>
      </p:sp>
      <p:grpSp>
        <p:nvGrpSpPr>
          <p:cNvPr id="98" name="Group 97">
            <a:extLst>
              <a:ext uri="{FF2B5EF4-FFF2-40B4-BE49-F238E27FC236}">
                <a16:creationId xmlns:a16="http://schemas.microsoft.com/office/drawing/2014/main" id="{52B9ED72-A46C-760E-7D5E-3AF6160FC0A3}"/>
              </a:ext>
            </a:extLst>
          </p:cNvPr>
          <p:cNvGrpSpPr/>
          <p:nvPr/>
        </p:nvGrpSpPr>
        <p:grpSpPr>
          <a:xfrm>
            <a:off x="10840602" y="4093016"/>
            <a:ext cx="648000" cy="360000"/>
            <a:chOff x="10806312" y="4430668"/>
            <a:chExt cx="709810" cy="377296"/>
          </a:xfrm>
          <a:gradFill>
            <a:gsLst>
              <a:gs pos="0">
                <a:srgbClr val="FF4B4B"/>
              </a:gs>
              <a:gs pos="100000">
                <a:srgbClr val="FF744F"/>
              </a:gs>
            </a:gsLst>
            <a:lin ang="18900000" scaled="0"/>
          </a:gradFill>
        </p:grpSpPr>
        <p:sp>
          <p:nvSpPr>
            <p:cNvPr id="75" name="Freeform: Shape 74">
              <a:extLst>
                <a:ext uri="{FF2B5EF4-FFF2-40B4-BE49-F238E27FC236}">
                  <a16:creationId xmlns:a16="http://schemas.microsoft.com/office/drawing/2014/main" id="{502629DC-6FCB-07F1-012F-1F7FA693ECA1}"/>
                </a:ext>
              </a:extLst>
            </p:cNvPr>
            <p:cNvSpPr/>
            <p:nvPr/>
          </p:nvSpPr>
          <p:spPr>
            <a:xfrm flipH="1">
              <a:off x="10806312" y="4430668"/>
              <a:ext cx="709810" cy="377296"/>
            </a:xfrm>
            <a:custGeom>
              <a:avLst/>
              <a:gdLst>
                <a:gd name="connsiteX0" fmla="*/ 1030918 w 1054325"/>
                <a:gd name="connsiteY0" fmla="*/ 147416 h 560421"/>
                <a:gd name="connsiteX1" fmla="*/ 951351 w 1054325"/>
                <a:gd name="connsiteY1" fmla="*/ 147414 h 560421"/>
                <a:gd name="connsiteX2" fmla="*/ 761394 w 1054325"/>
                <a:gd name="connsiteY2" fmla="*/ 64730 h 560421"/>
                <a:gd name="connsiteX3" fmla="*/ 760028 w 1054325"/>
                <a:gd name="connsiteY3" fmla="*/ 63430 h 560421"/>
                <a:gd name="connsiteX4" fmla="*/ 611667 w 1054325"/>
                <a:gd name="connsiteY4" fmla="*/ 0 h 560421"/>
                <a:gd name="connsiteX5" fmla="*/ 336107 w 1054325"/>
                <a:gd name="connsiteY5" fmla="*/ 0 h 560421"/>
                <a:gd name="connsiteX6" fmla="*/ 0 w 1054325"/>
                <a:gd name="connsiteY6" fmla="*/ 336107 h 560421"/>
                <a:gd name="connsiteX7" fmla="*/ 224314 w 1054325"/>
                <a:gd name="connsiteY7" fmla="*/ 560421 h 560421"/>
                <a:gd name="connsiteX8" fmla="*/ 611667 w 1054325"/>
                <a:gd name="connsiteY8" fmla="*/ 560421 h 560421"/>
                <a:gd name="connsiteX9" fmla="*/ 760028 w 1054325"/>
                <a:gd name="connsiteY9" fmla="*/ 496991 h 560421"/>
                <a:gd name="connsiteX10" fmla="*/ 761344 w 1054325"/>
                <a:gd name="connsiteY10" fmla="*/ 495747 h 560421"/>
                <a:gd name="connsiteX11" fmla="*/ 952675 w 1054325"/>
                <a:gd name="connsiteY11" fmla="*/ 413005 h 560421"/>
                <a:gd name="connsiteX12" fmla="*/ 1030918 w 1054325"/>
                <a:gd name="connsiteY12" fmla="*/ 413005 h 560421"/>
                <a:gd name="connsiteX13" fmla="*/ 1054325 w 1054325"/>
                <a:gd name="connsiteY13" fmla="*/ 389598 h 560421"/>
                <a:gd name="connsiteX14" fmla="*/ 1054325 w 1054325"/>
                <a:gd name="connsiteY14" fmla="*/ 170825 h 560421"/>
                <a:gd name="connsiteX15" fmla="*/ 1030918 w 1054325"/>
                <a:gd name="connsiteY15" fmla="*/ 147416 h 560421"/>
                <a:gd name="connsiteX16" fmla="*/ 224314 w 1054325"/>
                <a:gd name="connsiteY16" fmla="*/ 529533 h 560421"/>
                <a:gd name="connsiteX17" fmla="*/ 30888 w 1054325"/>
                <a:gd name="connsiteY17" fmla="*/ 336107 h 560421"/>
                <a:gd name="connsiteX18" fmla="*/ 336107 w 1054325"/>
                <a:gd name="connsiteY18" fmla="*/ 30888 h 560421"/>
                <a:gd name="connsiteX19" fmla="*/ 611667 w 1054325"/>
                <a:gd name="connsiteY19" fmla="*/ 30888 h 560421"/>
                <a:gd name="connsiteX20" fmla="*/ 786312 w 1054325"/>
                <a:gd name="connsiteY20" fmla="*/ 205534 h 560421"/>
                <a:gd name="connsiteX21" fmla="*/ 786312 w 1054325"/>
                <a:gd name="connsiteY21" fmla="*/ 354887 h 560421"/>
                <a:gd name="connsiteX22" fmla="*/ 611667 w 1054325"/>
                <a:gd name="connsiteY22" fmla="*/ 529533 h 560421"/>
                <a:gd name="connsiteX23" fmla="*/ 952675 w 1054325"/>
                <a:gd name="connsiteY23" fmla="*/ 382117 h 560421"/>
                <a:gd name="connsiteX24" fmla="*/ 806155 w 1054325"/>
                <a:gd name="connsiteY24" fmla="*/ 421405 h 560421"/>
                <a:gd name="connsiteX25" fmla="*/ 817201 w 1054325"/>
                <a:gd name="connsiteY25" fmla="*/ 354887 h 560421"/>
                <a:gd name="connsiteX26" fmla="*/ 817201 w 1054325"/>
                <a:gd name="connsiteY26" fmla="*/ 205534 h 560421"/>
                <a:gd name="connsiteX27" fmla="*/ 806285 w 1054325"/>
                <a:gd name="connsiteY27" fmla="*/ 139395 h 560421"/>
                <a:gd name="connsiteX28" fmla="*/ 951351 w 1054325"/>
                <a:gd name="connsiteY28" fmla="*/ 178304 h 560421"/>
                <a:gd name="connsiteX29" fmla="*/ 1023437 w 1054325"/>
                <a:gd name="connsiteY29" fmla="*/ 178304 h 560421"/>
                <a:gd name="connsiteX30" fmla="*/ 1023437 w 1054325"/>
                <a:gd name="connsiteY30" fmla="*/ 229783 h 560421"/>
                <a:gd name="connsiteX31" fmla="*/ 951351 w 1054325"/>
                <a:gd name="connsiteY31" fmla="*/ 229783 h 560421"/>
                <a:gd name="connsiteX32" fmla="*/ 887050 w 1054325"/>
                <a:gd name="connsiteY32" fmla="*/ 223624 h 560421"/>
                <a:gd name="connsiteX33" fmla="*/ 868959 w 1054325"/>
                <a:gd name="connsiteY33" fmla="*/ 235862 h 560421"/>
                <a:gd name="connsiteX34" fmla="*/ 881197 w 1054325"/>
                <a:gd name="connsiteY34" fmla="*/ 253952 h 560421"/>
                <a:gd name="connsiteX35" fmla="*/ 951349 w 1054325"/>
                <a:gd name="connsiteY35" fmla="*/ 260672 h 560421"/>
                <a:gd name="connsiteX36" fmla="*/ 1023437 w 1054325"/>
                <a:gd name="connsiteY36" fmla="*/ 260672 h 560421"/>
                <a:gd name="connsiteX37" fmla="*/ 1023437 w 1054325"/>
                <a:gd name="connsiteY37" fmla="*/ 299748 h 560421"/>
                <a:gd name="connsiteX38" fmla="*/ 952675 w 1054325"/>
                <a:gd name="connsiteY38" fmla="*/ 299748 h 560421"/>
                <a:gd name="connsiteX39" fmla="*/ 881167 w 1054325"/>
                <a:gd name="connsiteY39" fmla="*/ 306675 h 560421"/>
                <a:gd name="connsiteX40" fmla="*/ 868966 w 1054325"/>
                <a:gd name="connsiteY40" fmla="*/ 324792 h 560421"/>
                <a:gd name="connsiteX41" fmla="*/ 887083 w 1054325"/>
                <a:gd name="connsiteY41" fmla="*/ 336993 h 560421"/>
                <a:gd name="connsiteX42" fmla="*/ 952675 w 1054325"/>
                <a:gd name="connsiteY42" fmla="*/ 330636 h 560421"/>
                <a:gd name="connsiteX43" fmla="*/ 1023437 w 1054325"/>
                <a:gd name="connsiteY43" fmla="*/ 330636 h 560421"/>
                <a:gd name="connsiteX44" fmla="*/ 1023437 w 1054325"/>
                <a:gd name="connsiteY44" fmla="*/ 382117 h 56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54325" h="560421">
                  <a:moveTo>
                    <a:pt x="1030918" y="147416"/>
                  </a:moveTo>
                  <a:lnTo>
                    <a:pt x="951351" y="147414"/>
                  </a:lnTo>
                  <a:cubicBezTo>
                    <a:pt x="879552" y="147414"/>
                    <a:pt x="810317" y="117275"/>
                    <a:pt x="761394" y="64730"/>
                  </a:cubicBezTo>
                  <a:cubicBezTo>
                    <a:pt x="760959" y="64264"/>
                    <a:pt x="760504" y="63832"/>
                    <a:pt x="760028" y="63430"/>
                  </a:cubicBezTo>
                  <a:cubicBezTo>
                    <a:pt x="722592" y="24361"/>
                    <a:pt x="669921" y="0"/>
                    <a:pt x="611667" y="0"/>
                  </a:cubicBezTo>
                  <a:lnTo>
                    <a:pt x="336107" y="0"/>
                  </a:lnTo>
                  <a:cubicBezTo>
                    <a:pt x="150777" y="0"/>
                    <a:pt x="0" y="150777"/>
                    <a:pt x="0" y="336107"/>
                  </a:cubicBezTo>
                  <a:cubicBezTo>
                    <a:pt x="0" y="459793"/>
                    <a:pt x="100626" y="560421"/>
                    <a:pt x="224314" y="560421"/>
                  </a:cubicBezTo>
                  <a:lnTo>
                    <a:pt x="611667" y="560421"/>
                  </a:lnTo>
                  <a:cubicBezTo>
                    <a:pt x="669921" y="560421"/>
                    <a:pt x="722592" y="536060"/>
                    <a:pt x="760028" y="496991"/>
                  </a:cubicBezTo>
                  <a:cubicBezTo>
                    <a:pt x="760485" y="496606"/>
                    <a:pt x="760924" y="496192"/>
                    <a:pt x="761344" y="495747"/>
                  </a:cubicBezTo>
                  <a:cubicBezTo>
                    <a:pt x="810772" y="443165"/>
                    <a:pt x="880510" y="413005"/>
                    <a:pt x="952675" y="413005"/>
                  </a:cubicBezTo>
                  <a:lnTo>
                    <a:pt x="1030918" y="413005"/>
                  </a:lnTo>
                  <a:cubicBezTo>
                    <a:pt x="1043825" y="413005"/>
                    <a:pt x="1054325" y="402503"/>
                    <a:pt x="1054325" y="389598"/>
                  </a:cubicBezTo>
                  <a:lnTo>
                    <a:pt x="1054325" y="170825"/>
                  </a:lnTo>
                  <a:cubicBezTo>
                    <a:pt x="1054325" y="157918"/>
                    <a:pt x="1043823" y="147416"/>
                    <a:pt x="1030918" y="147416"/>
                  </a:cubicBezTo>
                  <a:close/>
                  <a:moveTo>
                    <a:pt x="224314" y="529533"/>
                  </a:moveTo>
                  <a:cubicBezTo>
                    <a:pt x="117658" y="529533"/>
                    <a:pt x="30888" y="442763"/>
                    <a:pt x="30888" y="336107"/>
                  </a:cubicBezTo>
                  <a:cubicBezTo>
                    <a:pt x="30888" y="167809"/>
                    <a:pt x="167809" y="30888"/>
                    <a:pt x="336107" y="30888"/>
                  </a:cubicBezTo>
                  <a:lnTo>
                    <a:pt x="611667" y="30888"/>
                  </a:lnTo>
                  <a:cubicBezTo>
                    <a:pt x="707967" y="30888"/>
                    <a:pt x="786312" y="109234"/>
                    <a:pt x="786312" y="205534"/>
                  </a:cubicBezTo>
                  <a:lnTo>
                    <a:pt x="786312" y="354887"/>
                  </a:lnTo>
                  <a:cubicBezTo>
                    <a:pt x="786312" y="451187"/>
                    <a:pt x="707967" y="529533"/>
                    <a:pt x="611667" y="529533"/>
                  </a:cubicBezTo>
                  <a:close/>
                  <a:moveTo>
                    <a:pt x="952675" y="382117"/>
                  </a:moveTo>
                  <a:cubicBezTo>
                    <a:pt x="900964" y="382117"/>
                    <a:pt x="850369" y="395973"/>
                    <a:pt x="806155" y="421405"/>
                  </a:cubicBezTo>
                  <a:cubicBezTo>
                    <a:pt x="813313" y="400532"/>
                    <a:pt x="817201" y="378157"/>
                    <a:pt x="817201" y="354887"/>
                  </a:cubicBezTo>
                  <a:lnTo>
                    <a:pt x="817201" y="205534"/>
                  </a:lnTo>
                  <a:cubicBezTo>
                    <a:pt x="817201" y="182406"/>
                    <a:pt x="813360" y="160159"/>
                    <a:pt x="806285" y="139395"/>
                  </a:cubicBezTo>
                  <a:cubicBezTo>
                    <a:pt x="850039" y="164586"/>
                    <a:pt x="900111" y="178304"/>
                    <a:pt x="951351" y="178304"/>
                  </a:cubicBezTo>
                  <a:lnTo>
                    <a:pt x="1023437" y="178304"/>
                  </a:lnTo>
                  <a:lnTo>
                    <a:pt x="1023437" y="229783"/>
                  </a:lnTo>
                  <a:lnTo>
                    <a:pt x="951351" y="229783"/>
                  </a:lnTo>
                  <a:cubicBezTo>
                    <a:pt x="929873" y="229783"/>
                    <a:pt x="908239" y="227710"/>
                    <a:pt x="887050" y="223624"/>
                  </a:cubicBezTo>
                  <a:cubicBezTo>
                    <a:pt x="878658" y="222012"/>
                    <a:pt x="870576" y="227489"/>
                    <a:pt x="868959" y="235862"/>
                  </a:cubicBezTo>
                  <a:cubicBezTo>
                    <a:pt x="867345" y="244237"/>
                    <a:pt x="872825" y="252338"/>
                    <a:pt x="881197" y="253952"/>
                  </a:cubicBezTo>
                  <a:cubicBezTo>
                    <a:pt x="904312" y="258411"/>
                    <a:pt x="927915" y="260672"/>
                    <a:pt x="951349" y="260672"/>
                  </a:cubicBezTo>
                  <a:lnTo>
                    <a:pt x="1023437" y="260672"/>
                  </a:lnTo>
                  <a:lnTo>
                    <a:pt x="1023437" y="299748"/>
                  </a:lnTo>
                  <a:lnTo>
                    <a:pt x="952675" y="299748"/>
                  </a:lnTo>
                  <a:cubicBezTo>
                    <a:pt x="928782" y="299748"/>
                    <a:pt x="904726" y="302079"/>
                    <a:pt x="881167" y="306675"/>
                  </a:cubicBezTo>
                  <a:cubicBezTo>
                    <a:pt x="872796" y="308310"/>
                    <a:pt x="867333" y="316419"/>
                    <a:pt x="868966" y="324792"/>
                  </a:cubicBezTo>
                  <a:cubicBezTo>
                    <a:pt x="870603" y="333179"/>
                    <a:pt x="878726" y="338624"/>
                    <a:pt x="887083" y="336993"/>
                  </a:cubicBezTo>
                  <a:cubicBezTo>
                    <a:pt x="908696" y="332773"/>
                    <a:pt x="930763" y="330636"/>
                    <a:pt x="952675" y="330636"/>
                  </a:cubicBezTo>
                  <a:lnTo>
                    <a:pt x="1023437" y="330636"/>
                  </a:lnTo>
                  <a:lnTo>
                    <a:pt x="1023437" y="382117"/>
                  </a:lnTo>
                  <a:close/>
                </a:path>
              </a:pathLst>
            </a:custGeom>
            <a:grpFill/>
            <a:ln w="9525"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996DA8E-B721-CC62-5E6B-E010130A23EC}"/>
                </a:ext>
              </a:extLst>
            </p:cNvPr>
            <p:cNvSpPr/>
            <p:nvPr/>
          </p:nvSpPr>
          <p:spPr>
            <a:xfrm flipH="1">
              <a:off x="11007541" y="4472259"/>
              <a:ext cx="466991" cy="294115"/>
            </a:xfrm>
            <a:custGeom>
              <a:avLst/>
              <a:gdLst>
                <a:gd name="connsiteX0" fmla="*/ 693647 w 693651"/>
                <a:gd name="connsiteY0" fmla="*/ 143757 h 436867"/>
                <a:gd name="connsiteX1" fmla="*/ 549890 w 693651"/>
                <a:gd name="connsiteY1" fmla="*/ 0 h 436867"/>
                <a:gd name="connsiteX2" fmla="*/ 519482 w 693651"/>
                <a:gd name="connsiteY2" fmla="*/ 0 h 436867"/>
                <a:gd name="connsiteX3" fmla="*/ 504037 w 693651"/>
                <a:gd name="connsiteY3" fmla="*/ 15444 h 436867"/>
                <a:gd name="connsiteX4" fmla="*/ 519482 w 693651"/>
                <a:gd name="connsiteY4" fmla="*/ 30888 h 436867"/>
                <a:gd name="connsiteX5" fmla="*/ 549890 w 693651"/>
                <a:gd name="connsiteY5" fmla="*/ 30888 h 436867"/>
                <a:gd name="connsiteX6" fmla="*/ 661379 w 693651"/>
                <a:gd name="connsiteY6" fmla="*/ 126183 h 436867"/>
                <a:gd name="connsiteX7" fmla="*/ 81307 w 693651"/>
                <a:gd name="connsiteY7" fmla="*/ 126183 h 436867"/>
                <a:gd name="connsiteX8" fmla="*/ 274330 w 693651"/>
                <a:gd name="connsiteY8" fmla="*/ 30888 h 436867"/>
                <a:gd name="connsiteX9" fmla="*/ 447411 w 693651"/>
                <a:gd name="connsiteY9" fmla="*/ 30888 h 436867"/>
                <a:gd name="connsiteX10" fmla="*/ 462855 w 693651"/>
                <a:gd name="connsiteY10" fmla="*/ 15444 h 436867"/>
                <a:gd name="connsiteX11" fmla="*/ 447411 w 693651"/>
                <a:gd name="connsiteY11" fmla="*/ 0 h 436867"/>
                <a:gd name="connsiteX12" fmla="*/ 274330 w 693651"/>
                <a:gd name="connsiteY12" fmla="*/ 0 h 436867"/>
                <a:gd name="connsiteX13" fmla="*/ 0 w 693651"/>
                <a:gd name="connsiteY13" fmla="*/ 274330 h 436867"/>
                <a:gd name="connsiteX14" fmla="*/ 134181 w 693651"/>
                <a:gd name="connsiteY14" fmla="*/ 434390 h 436867"/>
                <a:gd name="connsiteX15" fmla="*/ 134719 w 693651"/>
                <a:gd name="connsiteY15" fmla="*/ 434485 h 436867"/>
                <a:gd name="connsiteX16" fmla="*/ 162535 w 693651"/>
                <a:gd name="connsiteY16" fmla="*/ 436867 h 436867"/>
                <a:gd name="connsiteX17" fmla="*/ 549888 w 693651"/>
                <a:gd name="connsiteY17" fmla="*/ 436867 h 436867"/>
                <a:gd name="connsiteX18" fmla="*/ 693600 w 693651"/>
                <a:gd name="connsiteY18" fmla="*/ 296704 h 436867"/>
                <a:gd name="connsiteX19" fmla="*/ 693647 w 693651"/>
                <a:gd name="connsiteY19" fmla="*/ 143757 h 436867"/>
                <a:gd name="connsiteX20" fmla="*/ 662759 w 693651"/>
                <a:gd name="connsiteY20" fmla="*/ 157074 h 436867"/>
                <a:gd name="connsiteX21" fmla="*/ 662759 w 693651"/>
                <a:gd name="connsiteY21" fmla="*/ 245845 h 436867"/>
                <a:gd name="connsiteX22" fmla="*/ 602887 w 693651"/>
                <a:gd name="connsiteY22" fmla="*/ 157074 h 436867"/>
                <a:gd name="connsiteX23" fmla="*/ 468100 w 693651"/>
                <a:gd name="connsiteY23" fmla="*/ 238024 h 436867"/>
                <a:gd name="connsiteX24" fmla="*/ 430101 w 693651"/>
                <a:gd name="connsiteY24" fmla="*/ 238024 h 436867"/>
                <a:gd name="connsiteX25" fmla="*/ 436874 w 693651"/>
                <a:gd name="connsiteY25" fmla="*/ 157072 h 436867"/>
                <a:gd name="connsiteX26" fmla="*/ 461327 w 693651"/>
                <a:gd name="connsiteY26" fmla="*/ 157072 h 436867"/>
                <a:gd name="connsiteX27" fmla="*/ 416044 w 693651"/>
                <a:gd name="connsiteY27" fmla="*/ 405979 h 436867"/>
                <a:gd name="connsiteX28" fmla="*/ 423206 w 693651"/>
                <a:gd name="connsiteY28" fmla="*/ 320393 h 436867"/>
                <a:gd name="connsiteX29" fmla="*/ 474992 w 693651"/>
                <a:gd name="connsiteY29" fmla="*/ 320393 h 436867"/>
                <a:gd name="connsiteX30" fmla="*/ 482152 w 693651"/>
                <a:gd name="connsiteY30" fmla="*/ 405979 h 436867"/>
                <a:gd name="connsiteX31" fmla="*/ 549890 w 693651"/>
                <a:gd name="connsiteY31" fmla="*/ 405979 h 436867"/>
                <a:gd name="connsiteX32" fmla="*/ 513149 w 693651"/>
                <a:gd name="connsiteY32" fmla="*/ 405979 h 436867"/>
                <a:gd name="connsiteX33" fmla="*/ 505197 w 693651"/>
                <a:gd name="connsiteY33" fmla="*/ 310911 h 436867"/>
                <a:gd name="connsiteX34" fmla="*/ 481923 w 693651"/>
                <a:gd name="connsiteY34" fmla="*/ 289505 h 436867"/>
                <a:gd name="connsiteX35" fmla="*/ 416277 w 693651"/>
                <a:gd name="connsiteY35" fmla="*/ 289505 h 436867"/>
                <a:gd name="connsiteX36" fmla="*/ 393004 w 693651"/>
                <a:gd name="connsiteY36" fmla="*/ 310913 h 436867"/>
                <a:gd name="connsiteX37" fmla="*/ 385049 w 693651"/>
                <a:gd name="connsiteY37" fmla="*/ 405977 h 436867"/>
                <a:gd name="connsiteX38" fmla="*/ 164691 w 693651"/>
                <a:gd name="connsiteY38" fmla="*/ 405977 h 436867"/>
                <a:gd name="connsiteX39" fmla="*/ 179206 w 693651"/>
                <a:gd name="connsiteY39" fmla="*/ 384454 h 436867"/>
                <a:gd name="connsiteX40" fmla="*/ 175039 w 693651"/>
                <a:gd name="connsiteY40" fmla="*/ 363015 h 436867"/>
                <a:gd name="connsiteX41" fmla="*/ 153600 w 693651"/>
                <a:gd name="connsiteY41" fmla="*/ 367183 h 436867"/>
                <a:gd name="connsiteX42" fmla="*/ 130156 w 693651"/>
                <a:gd name="connsiteY42" fmla="*/ 401949 h 436867"/>
                <a:gd name="connsiteX43" fmla="*/ 30888 w 693651"/>
                <a:gd name="connsiteY43" fmla="*/ 274330 h 436867"/>
                <a:gd name="connsiteX44" fmla="*/ 61038 w 693651"/>
                <a:gd name="connsiteY44" fmla="*/ 157074 h 436867"/>
                <a:gd name="connsiteX45" fmla="*/ 295316 w 693651"/>
                <a:gd name="connsiteY45" fmla="*/ 157074 h 436867"/>
                <a:gd name="connsiteX46" fmla="*/ 194185 w 693651"/>
                <a:gd name="connsiteY46" fmla="*/ 307017 h 436867"/>
                <a:gd name="connsiteX47" fmla="*/ 198353 w 693651"/>
                <a:gd name="connsiteY47" fmla="*/ 328455 h 436867"/>
                <a:gd name="connsiteX48" fmla="*/ 219792 w 693651"/>
                <a:gd name="connsiteY48" fmla="*/ 324287 h 436867"/>
                <a:gd name="connsiteX49" fmla="*/ 332572 w 693651"/>
                <a:gd name="connsiteY49" fmla="*/ 157074 h 436867"/>
                <a:gd name="connsiteX50" fmla="*/ 405878 w 693651"/>
                <a:gd name="connsiteY50" fmla="*/ 157074 h 436867"/>
                <a:gd name="connsiteX51" fmla="*/ 398638 w 693651"/>
                <a:gd name="connsiteY51" fmla="*/ 243611 h 436867"/>
                <a:gd name="connsiteX52" fmla="*/ 404721 w 693651"/>
                <a:gd name="connsiteY52" fmla="*/ 261368 h 436867"/>
                <a:gd name="connsiteX53" fmla="*/ 421909 w 693651"/>
                <a:gd name="connsiteY53" fmla="*/ 268913 h 436867"/>
                <a:gd name="connsiteX54" fmla="*/ 476293 w 693651"/>
                <a:gd name="connsiteY54" fmla="*/ 268913 h 436867"/>
                <a:gd name="connsiteX55" fmla="*/ 493482 w 693651"/>
                <a:gd name="connsiteY55" fmla="*/ 261368 h 436867"/>
                <a:gd name="connsiteX56" fmla="*/ 499565 w 693651"/>
                <a:gd name="connsiteY56" fmla="*/ 243613 h 436867"/>
                <a:gd name="connsiteX57" fmla="*/ 492324 w 693651"/>
                <a:gd name="connsiteY57" fmla="*/ 157074 h 436867"/>
                <a:gd name="connsiteX58" fmla="*/ 565631 w 693651"/>
                <a:gd name="connsiteY58" fmla="*/ 157074 h 436867"/>
                <a:gd name="connsiteX59" fmla="*/ 662505 w 693651"/>
                <a:gd name="connsiteY59" fmla="*/ 300707 h 436867"/>
                <a:gd name="connsiteX60" fmla="*/ 549890 w 693651"/>
                <a:gd name="connsiteY60" fmla="*/ 405979 h 43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93651" h="436867">
                  <a:moveTo>
                    <a:pt x="693647" y="143757"/>
                  </a:moveTo>
                  <a:cubicBezTo>
                    <a:pt x="693647" y="64750"/>
                    <a:pt x="628717" y="0"/>
                    <a:pt x="549890" y="0"/>
                  </a:cubicBezTo>
                  <a:lnTo>
                    <a:pt x="519482" y="0"/>
                  </a:lnTo>
                  <a:cubicBezTo>
                    <a:pt x="510950" y="0"/>
                    <a:pt x="504037" y="6913"/>
                    <a:pt x="504037" y="15444"/>
                  </a:cubicBezTo>
                  <a:cubicBezTo>
                    <a:pt x="504037" y="23976"/>
                    <a:pt x="510950" y="30888"/>
                    <a:pt x="519482" y="30888"/>
                  </a:cubicBezTo>
                  <a:lnTo>
                    <a:pt x="549890" y="30888"/>
                  </a:lnTo>
                  <a:cubicBezTo>
                    <a:pt x="605788" y="30888"/>
                    <a:pt x="652850" y="72388"/>
                    <a:pt x="661379" y="126183"/>
                  </a:cubicBezTo>
                  <a:cubicBezTo>
                    <a:pt x="298769" y="126183"/>
                    <a:pt x="611838" y="126183"/>
                    <a:pt x="81307" y="126183"/>
                  </a:cubicBezTo>
                  <a:cubicBezTo>
                    <a:pt x="127118" y="66803"/>
                    <a:pt x="198771" y="30888"/>
                    <a:pt x="274330" y="30888"/>
                  </a:cubicBezTo>
                  <a:lnTo>
                    <a:pt x="447411" y="30888"/>
                  </a:lnTo>
                  <a:cubicBezTo>
                    <a:pt x="455942" y="30888"/>
                    <a:pt x="462855" y="23976"/>
                    <a:pt x="462855" y="15444"/>
                  </a:cubicBezTo>
                  <a:cubicBezTo>
                    <a:pt x="462855" y="6913"/>
                    <a:pt x="455942" y="0"/>
                    <a:pt x="447411" y="0"/>
                  </a:cubicBezTo>
                  <a:lnTo>
                    <a:pt x="274330" y="0"/>
                  </a:lnTo>
                  <a:cubicBezTo>
                    <a:pt x="122485" y="0"/>
                    <a:pt x="0" y="123620"/>
                    <a:pt x="0" y="274330"/>
                  </a:cubicBezTo>
                  <a:cubicBezTo>
                    <a:pt x="0" y="354284"/>
                    <a:pt x="58029" y="420937"/>
                    <a:pt x="134181" y="434390"/>
                  </a:cubicBezTo>
                  <a:cubicBezTo>
                    <a:pt x="134361" y="434425"/>
                    <a:pt x="134540" y="434456"/>
                    <a:pt x="134719" y="434485"/>
                  </a:cubicBezTo>
                  <a:cubicBezTo>
                    <a:pt x="143759" y="436050"/>
                    <a:pt x="153054" y="436867"/>
                    <a:pt x="162535" y="436867"/>
                  </a:cubicBezTo>
                  <a:lnTo>
                    <a:pt x="549888" y="436867"/>
                  </a:lnTo>
                  <a:cubicBezTo>
                    <a:pt x="627956" y="436867"/>
                    <a:pt x="691687" y="374318"/>
                    <a:pt x="693600" y="296704"/>
                  </a:cubicBezTo>
                  <a:cubicBezTo>
                    <a:pt x="693674" y="294128"/>
                    <a:pt x="693647" y="302416"/>
                    <a:pt x="693647" y="143757"/>
                  </a:cubicBezTo>
                  <a:close/>
                  <a:moveTo>
                    <a:pt x="662759" y="157074"/>
                  </a:moveTo>
                  <a:lnTo>
                    <a:pt x="662759" y="245845"/>
                  </a:lnTo>
                  <a:lnTo>
                    <a:pt x="602887" y="157074"/>
                  </a:lnTo>
                  <a:close/>
                  <a:moveTo>
                    <a:pt x="468100" y="238024"/>
                  </a:moveTo>
                  <a:lnTo>
                    <a:pt x="430101" y="238024"/>
                  </a:lnTo>
                  <a:lnTo>
                    <a:pt x="436874" y="157072"/>
                  </a:lnTo>
                  <a:lnTo>
                    <a:pt x="461327" y="157072"/>
                  </a:lnTo>
                  <a:close/>
                  <a:moveTo>
                    <a:pt x="416044" y="405979"/>
                  </a:moveTo>
                  <a:lnTo>
                    <a:pt x="423206" y="320393"/>
                  </a:lnTo>
                  <a:lnTo>
                    <a:pt x="474992" y="320393"/>
                  </a:lnTo>
                  <a:lnTo>
                    <a:pt x="482152" y="405979"/>
                  </a:lnTo>
                  <a:close/>
                  <a:moveTo>
                    <a:pt x="549890" y="405979"/>
                  </a:moveTo>
                  <a:lnTo>
                    <a:pt x="513149" y="405979"/>
                  </a:lnTo>
                  <a:lnTo>
                    <a:pt x="505197" y="310911"/>
                  </a:lnTo>
                  <a:cubicBezTo>
                    <a:pt x="504190" y="298907"/>
                    <a:pt x="493968" y="289505"/>
                    <a:pt x="481923" y="289505"/>
                  </a:cubicBezTo>
                  <a:lnTo>
                    <a:pt x="416277" y="289505"/>
                  </a:lnTo>
                  <a:cubicBezTo>
                    <a:pt x="404233" y="289505"/>
                    <a:pt x="394013" y="298905"/>
                    <a:pt x="393004" y="310913"/>
                  </a:cubicBezTo>
                  <a:lnTo>
                    <a:pt x="385049" y="405977"/>
                  </a:lnTo>
                  <a:lnTo>
                    <a:pt x="164691" y="405977"/>
                  </a:lnTo>
                  <a:lnTo>
                    <a:pt x="179206" y="384454"/>
                  </a:lnTo>
                  <a:cubicBezTo>
                    <a:pt x="183976" y="377382"/>
                    <a:pt x="182110" y="367784"/>
                    <a:pt x="175039" y="363015"/>
                  </a:cubicBezTo>
                  <a:cubicBezTo>
                    <a:pt x="167963" y="358246"/>
                    <a:pt x="158365" y="360110"/>
                    <a:pt x="153600" y="367183"/>
                  </a:cubicBezTo>
                  <a:lnTo>
                    <a:pt x="130156" y="401949"/>
                  </a:lnTo>
                  <a:cubicBezTo>
                    <a:pt x="73169" y="387483"/>
                    <a:pt x="30888" y="335753"/>
                    <a:pt x="30888" y="274330"/>
                  </a:cubicBezTo>
                  <a:cubicBezTo>
                    <a:pt x="30888" y="233226"/>
                    <a:pt x="41290" y="192876"/>
                    <a:pt x="61038" y="157074"/>
                  </a:cubicBezTo>
                  <a:lnTo>
                    <a:pt x="295316" y="157074"/>
                  </a:lnTo>
                  <a:lnTo>
                    <a:pt x="194185" y="307017"/>
                  </a:lnTo>
                  <a:cubicBezTo>
                    <a:pt x="189416" y="314088"/>
                    <a:pt x="191282" y="323686"/>
                    <a:pt x="198353" y="328455"/>
                  </a:cubicBezTo>
                  <a:cubicBezTo>
                    <a:pt x="205455" y="333245"/>
                    <a:pt x="215043" y="331330"/>
                    <a:pt x="219792" y="324287"/>
                  </a:cubicBezTo>
                  <a:lnTo>
                    <a:pt x="332572" y="157074"/>
                  </a:lnTo>
                  <a:lnTo>
                    <a:pt x="405878" y="157074"/>
                  </a:lnTo>
                  <a:lnTo>
                    <a:pt x="398638" y="243611"/>
                  </a:lnTo>
                  <a:cubicBezTo>
                    <a:pt x="398094" y="250102"/>
                    <a:pt x="400310" y="256574"/>
                    <a:pt x="404721" y="261368"/>
                  </a:cubicBezTo>
                  <a:cubicBezTo>
                    <a:pt x="409132" y="266164"/>
                    <a:pt x="415396" y="268913"/>
                    <a:pt x="421909" y="268913"/>
                  </a:cubicBezTo>
                  <a:lnTo>
                    <a:pt x="476293" y="268913"/>
                  </a:lnTo>
                  <a:cubicBezTo>
                    <a:pt x="482807" y="268913"/>
                    <a:pt x="489071" y="266164"/>
                    <a:pt x="493482" y="261368"/>
                  </a:cubicBezTo>
                  <a:cubicBezTo>
                    <a:pt x="497893" y="256574"/>
                    <a:pt x="500108" y="250102"/>
                    <a:pt x="499565" y="243613"/>
                  </a:cubicBezTo>
                  <a:lnTo>
                    <a:pt x="492324" y="157074"/>
                  </a:lnTo>
                  <a:lnTo>
                    <a:pt x="565631" y="157074"/>
                  </a:lnTo>
                  <a:lnTo>
                    <a:pt x="662505" y="300707"/>
                  </a:lnTo>
                  <a:cubicBezTo>
                    <a:pt x="658585" y="359414"/>
                    <a:pt x="609573" y="405979"/>
                    <a:pt x="549890" y="405979"/>
                  </a:cubicBezTo>
                  <a:close/>
                </a:path>
              </a:pathLst>
            </a:custGeom>
            <a:grpFill/>
            <a:ln w="6350" cap="flat">
              <a:noFill/>
              <a:prstDash val="solid"/>
              <a:miter/>
            </a:ln>
          </p:spPr>
          <p:txBody>
            <a:bodyPr rtlCol="0" anchor="ctr"/>
            <a:lstStyle/>
            <a:p>
              <a:endParaRPr lang="en-GB"/>
            </a:p>
          </p:txBody>
        </p:sp>
      </p:grpSp>
      <p:grpSp>
        <p:nvGrpSpPr>
          <p:cNvPr id="94" name="Group 93">
            <a:extLst>
              <a:ext uri="{FF2B5EF4-FFF2-40B4-BE49-F238E27FC236}">
                <a16:creationId xmlns:a16="http://schemas.microsoft.com/office/drawing/2014/main" id="{AA9F61D4-4124-334D-40CA-66BF1DC28574}"/>
              </a:ext>
            </a:extLst>
          </p:cNvPr>
          <p:cNvGrpSpPr/>
          <p:nvPr/>
        </p:nvGrpSpPr>
        <p:grpSpPr>
          <a:xfrm>
            <a:off x="809527" y="4093175"/>
            <a:ext cx="540000" cy="359759"/>
            <a:chOff x="839155" y="4391650"/>
            <a:chExt cx="540000" cy="342000"/>
          </a:xfrm>
          <a:gradFill>
            <a:gsLst>
              <a:gs pos="0">
                <a:srgbClr val="FF4B4B"/>
              </a:gs>
              <a:gs pos="100000">
                <a:srgbClr val="FF744F"/>
              </a:gs>
            </a:gsLst>
            <a:lin ang="18900000" scaled="0"/>
          </a:gradFill>
        </p:grpSpPr>
        <p:sp>
          <p:nvSpPr>
            <p:cNvPr id="80" name="Freeform: Shape 79">
              <a:extLst>
                <a:ext uri="{FF2B5EF4-FFF2-40B4-BE49-F238E27FC236}">
                  <a16:creationId xmlns:a16="http://schemas.microsoft.com/office/drawing/2014/main" id="{E7BAF22F-B728-B321-8088-F52BD1CEAD52}"/>
                </a:ext>
              </a:extLst>
            </p:cNvPr>
            <p:cNvSpPr/>
            <p:nvPr/>
          </p:nvSpPr>
          <p:spPr>
            <a:xfrm>
              <a:off x="839155" y="4391650"/>
              <a:ext cx="540000" cy="342000"/>
            </a:xfrm>
            <a:custGeom>
              <a:avLst/>
              <a:gdLst>
                <a:gd name="connsiteX0" fmla="*/ 513000 w 540000"/>
                <a:gd name="connsiteY0" fmla="*/ 0 h 342000"/>
                <a:gd name="connsiteX1" fmla="*/ 27000 w 540000"/>
                <a:gd name="connsiteY1" fmla="*/ 0 h 342000"/>
                <a:gd name="connsiteX2" fmla="*/ 0 w 540000"/>
                <a:gd name="connsiteY2" fmla="*/ 27000 h 342000"/>
                <a:gd name="connsiteX3" fmla="*/ 0 w 540000"/>
                <a:gd name="connsiteY3" fmla="*/ 315000 h 342000"/>
                <a:gd name="connsiteX4" fmla="*/ 27000 w 540000"/>
                <a:gd name="connsiteY4" fmla="*/ 342000 h 342000"/>
                <a:gd name="connsiteX5" fmla="*/ 513000 w 540000"/>
                <a:gd name="connsiteY5" fmla="*/ 342000 h 342000"/>
                <a:gd name="connsiteX6" fmla="*/ 540000 w 540000"/>
                <a:gd name="connsiteY6" fmla="*/ 315000 h 342000"/>
                <a:gd name="connsiteX7" fmla="*/ 540000 w 540000"/>
                <a:gd name="connsiteY7" fmla="*/ 27000 h 342000"/>
                <a:gd name="connsiteX8" fmla="*/ 513000 w 540000"/>
                <a:gd name="connsiteY8" fmla="*/ 0 h 342000"/>
                <a:gd name="connsiteX9" fmla="*/ 522000 w 540000"/>
                <a:gd name="connsiteY9" fmla="*/ 27000 h 342000"/>
                <a:gd name="connsiteX10" fmla="*/ 522000 w 540000"/>
                <a:gd name="connsiteY10" fmla="*/ 90000 h 342000"/>
                <a:gd name="connsiteX11" fmla="*/ 162000 w 540000"/>
                <a:gd name="connsiteY11" fmla="*/ 90000 h 342000"/>
                <a:gd name="connsiteX12" fmla="*/ 162000 w 540000"/>
                <a:gd name="connsiteY12" fmla="*/ 18000 h 342000"/>
                <a:gd name="connsiteX13" fmla="*/ 513000 w 540000"/>
                <a:gd name="connsiteY13" fmla="*/ 18000 h 342000"/>
                <a:gd name="connsiteX14" fmla="*/ 522000 w 540000"/>
                <a:gd name="connsiteY14" fmla="*/ 27000 h 342000"/>
                <a:gd name="connsiteX15" fmla="*/ 162000 w 540000"/>
                <a:gd name="connsiteY15" fmla="*/ 180000 h 342000"/>
                <a:gd name="connsiteX16" fmla="*/ 522000 w 540000"/>
                <a:gd name="connsiteY16" fmla="*/ 180000 h 342000"/>
                <a:gd name="connsiteX17" fmla="*/ 522000 w 540000"/>
                <a:gd name="connsiteY17" fmla="*/ 234000 h 342000"/>
                <a:gd name="connsiteX18" fmla="*/ 162000 w 540000"/>
                <a:gd name="connsiteY18" fmla="*/ 234000 h 342000"/>
                <a:gd name="connsiteX19" fmla="*/ 162000 w 540000"/>
                <a:gd name="connsiteY19" fmla="*/ 162000 h 342000"/>
                <a:gd name="connsiteX20" fmla="*/ 162000 w 540000"/>
                <a:gd name="connsiteY20" fmla="*/ 108000 h 342000"/>
                <a:gd name="connsiteX21" fmla="*/ 522000 w 540000"/>
                <a:gd name="connsiteY21" fmla="*/ 108000 h 342000"/>
                <a:gd name="connsiteX22" fmla="*/ 522000 w 540000"/>
                <a:gd name="connsiteY22" fmla="*/ 162000 h 342000"/>
                <a:gd name="connsiteX23" fmla="*/ 18000 w 540000"/>
                <a:gd name="connsiteY23" fmla="*/ 315000 h 342000"/>
                <a:gd name="connsiteX24" fmla="*/ 18000 w 540000"/>
                <a:gd name="connsiteY24" fmla="*/ 27000 h 342000"/>
                <a:gd name="connsiteX25" fmla="*/ 27000 w 540000"/>
                <a:gd name="connsiteY25" fmla="*/ 18000 h 342000"/>
                <a:gd name="connsiteX26" fmla="*/ 144000 w 540000"/>
                <a:gd name="connsiteY26" fmla="*/ 18000 h 342000"/>
                <a:gd name="connsiteX27" fmla="*/ 144000 w 540000"/>
                <a:gd name="connsiteY27" fmla="*/ 324000 h 342000"/>
                <a:gd name="connsiteX28" fmla="*/ 27000 w 540000"/>
                <a:gd name="connsiteY28" fmla="*/ 324000 h 342000"/>
                <a:gd name="connsiteX29" fmla="*/ 18000 w 540000"/>
                <a:gd name="connsiteY29" fmla="*/ 315000 h 342000"/>
                <a:gd name="connsiteX30" fmla="*/ 513000 w 540000"/>
                <a:gd name="connsiteY30" fmla="*/ 324000 h 342000"/>
                <a:gd name="connsiteX31" fmla="*/ 162000 w 540000"/>
                <a:gd name="connsiteY31" fmla="*/ 324000 h 342000"/>
                <a:gd name="connsiteX32" fmla="*/ 162000 w 540000"/>
                <a:gd name="connsiteY32" fmla="*/ 252000 h 342000"/>
                <a:gd name="connsiteX33" fmla="*/ 522000 w 540000"/>
                <a:gd name="connsiteY33" fmla="*/ 252000 h 342000"/>
                <a:gd name="connsiteX34" fmla="*/ 522000 w 540000"/>
                <a:gd name="connsiteY34" fmla="*/ 315000 h 342000"/>
                <a:gd name="connsiteX35" fmla="*/ 513000 w 540000"/>
                <a:gd name="connsiteY35" fmla="*/ 32400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0000" h="342000">
                  <a:moveTo>
                    <a:pt x="513000" y="0"/>
                  </a:moveTo>
                  <a:lnTo>
                    <a:pt x="27000" y="0"/>
                  </a:lnTo>
                  <a:cubicBezTo>
                    <a:pt x="12088" y="0"/>
                    <a:pt x="0" y="12088"/>
                    <a:pt x="0" y="27000"/>
                  </a:cubicBezTo>
                  <a:lnTo>
                    <a:pt x="0" y="315000"/>
                  </a:lnTo>
                  <a:cubicBezTo>
                    <a:pt x="0" y="329912"/>
                    <a:pt x="12088" y="342000"/>
                    <a:pt x="27000" y="342000"/>
                  </a:cubicBezTo>
                  <a:lnTo>
                    <a:pt x="513000" y="342000"/>
                  </a:lnTo>
                  <a:cubicBezTo>
                    <a:pt x="527912" y="342000"/>
                    <a:pt x="540000" y="329912"/>
                    <a:pt x="540000" y="315000"/>
                  </a:cubicBezTo>
                  <a:lnTo>
                    <a:pt x="540000" y="27000"/>
                  </a:lnTo>
                  <a:cubicBezTo>
                    <a:pt x="540000" y="12088"/>
                    <a:pt x="527912" y="0"/>
                    <a:pt x="513000" y="0"/>
                  </a:cubicBezTo>
                  <a:close/>
                  <a:moveTo>
                    <a:pt x="522000" y="27000"/>
                  </a:moveTo>
                  <a:lnTo>
                    <a:pt x="522000" y="90000"/>
                  </a:lnTo>
                  <a:lnTo>
                    <a:pt x="162000" y="90000"/>
                  </a:lnTo>
                  <a:lnTo>
                    <a:pt x="162000" y="18000"/>
                  </a:lnTo>
                  <a:lnTo>
                    <a:pt x="513000" y="18000"/>
                  </a:lnTo>
                  <a:cubicBezTo>
                    <a:pt x="517971" y="18000"/>
                    <a:pt x="522000" y="22029"/>
                    <a:pt x="522000" y="27000"/>
                  </a:cubicBezTo>
                  <a:close/>
                  <a:moveTo>
                    <a:pt x="162000" y="180000"/>
                  </a:moveTo>
                  <a:lnTo>
                    <a:pt x="522000" y="180000"/>
                  </a:lnTo>
                  <a:lnTo>
                    <a:pt x="522000" y="234000"/>
                  </a:lnTo>
                  <a:lnTo>
                    <a:pt x="162000" y="234000"/>
                  </a:lnTo>
                  <a:close/>
                  <a:moveTo>
                    <a:pt x="162000" y="162000"/>
                  </a:moveTo>
                  <a:lnTo>
                    <a:pt x="162000" y="108000"/>
                  </a:lnTo>
                  <a:lnTo>
                    <a:pt x="522000" y="108000"/>
                  </a:lnTo>
                  <a:lnTo>
                    <a:pt x="522000" y="162000"/>
                  </a:lnTo>
                  <a:close/>
                  <a:moveTo>
                    <a:pt x="18000" y="315000"/>
                  </a:moveTo>
                  <a:lnTo>
                    <a:pt x="18000" y="27000"/>
                  </a:lnTo>
                  <a:cubicBezTo>
                    <a:pt x="18000" y="22029"/>
                    <a:pt x="22029" y="18000"/>
                    <a:pt x="27000" y="18000"/>
                  </a:cubicBezTo>
                  <a:lnTo>
                    <a:pt x="144000" y="18000"/>
                  </a:lnTo>
                  <a:lnTo>
                    <a:pt x="144000" y="324000"/>
                  </a:lnTo>
                  <a:lnTo>
                    <a:pt x="27000" y="324000"/>
                  </a:lnTo>
                  <a:cubicBezTo>
                    <a:pt x="22029" y="324000"/>
                    <a:pt x="18000" y="319971"/>
                    <a:pt x="18000" y="315000"/>
                  </a:cubicBezTo>
                  <a:close/>
                  <a:moveTo>
                    <a:pt x="513000" y="324000"/>
                  </a:moveTo>
                  <a:lnTo>
                    <a:pt x="162000" y="324000"/>
                  </a:lnTo>
                  <a:lnTo>
                    <a:pt x="162000" y="252000"/>
                  </a:lnTo>
                  <a:lnTo>
                    <a:pt x="522000" y="252000"/>
                  </a:lnTo>
                  <a:lnTo>
                    <a:pt x="522000" y="315000"/>
                  </a:lnTo>
                  <a:cubicBezTo>
                    <a:pt x="522000" y="319971"/>
                    <a:pt x="517971" y="324000"/>
                    <a:pt x="513000" y="324000"/>
                  </a:cubicBezTo>
                  <a:close/>
                </a:path>
              </a:pathLst>
            </a:custGeom>
            <a:grpFill/>
            <a:ln w="8890" cap="flat">
              <a:no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7E0355E5-47CE-FFEF-9C03-E190436E3C42}"/>
                </a:ext>
              </a:extLst>
            </p:cNvPr>
            <p:cNvSpPr/>
            <p:nvPr/>
          </p:nvSpPr>
          <p:spPr>
            <a:xfrm>
              <a:off x="875155" y="4427650"/>
              <a:ext cx="90000" cy="54000"/>
            </a:xfrm>
            <a:custGeom>
              <a:avLst/>
              <a:gdLst>
                <a:gd name="connsiteX0" fmla="*/ 72000 w 90000"/>
                <a:gd name="connsiteY0" fmla="*/ 0 h 54000"/>
                <a:gd name="connsiteX1" fmla="*/ 18000 w 90000"/>
                <a:gd name="connsiteY1" fmla="*/ 0 h 54000"/>
                <a:gd name="connsiteX2" fmla="*/ 0 w 90000"/>
                <a:gd name="connsiteY2" fmla="*/ 18000 h 54000"/>
                <a:gd name="connsiteX3" fmla="*/ 0 w 90000"/>
                <a:gd name="connsiteY3" fmla="*/ 36000 h 54000"/>
                <a:gd name="connsiteX4" fmla="*/ 18000 w 90000"/>
                <a:gd name="connsiteY4" fmla="*/ 54000 h 54000"/>
                <a:gd name="connsiteX5" fmla="*/ 72000 w 90000"/>
                <a:gd name="connsiteY5" fmla="*/ 54000 h 54000"/>
                <a:gd name="connsiteX6" fmla="*/ 90000 w 90000"/>
                <a:gd name="connsiteY6" fmla="*/ 36000 h 54000"/>
                <a:gd name="connsiteX7" fmla="*/ 90000 w 90000"/>
                <a:gd name="connsiteY7" fmla="*/ 18000 h 54000"/>
                <a:gd name="connsiteX8" fmla="*/ 72000 w 90000"/>
                <a:gd name="connsiteY8" fmla="*/ 0 h 54000"/>
                <a:gd name="connsiteX9" fmla="*/ 18000 w 90000"/>
                <a:gd name="connsiteY9" fmla="*/ 36000 h 54000"/>
                <a:gd name="connsiteX10" fmla="*/ 18000 w 90000"/>
                <a:gd name="connsiteY10" fmla="*/ 18000 h 54000"/>
                <a:gd name="connsiteX11" fmla="*/ 72000 w 90000"/>
                <a:gd name="connsiteY11" fmla="*/ 18000 h 54000"/>
                <a:gd name="connsiteX12" fmla="*/ 72000 w 90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00" h="54000">
                  <a:moveTo>
                    <a:pt x="72000" y="0"/>
                  </a:moveTo>
                  <a:lnTo>
                    <a:pt x="18000" y="0"/>
                  </a:lnTo>
                  <a:cubicBezTo>
                    <a:pt x="8059" y="0"/>
                    <a:pt x="0" y="8059"/>
                    <a:pt x="0" y="18000"/>
                  </a:cubicBezTo>
                  <a:lnTo>
                    <a:pt x="0" y="36000"/>
                  </a:lnTo>
                  <a:cubicBezTo>
                    <a:pt x="0" y="45941"/>
                    <a:pt x="8059" y="54000"/>
                    <a:pt x="18000" y="54000"/>
                  </a:cubicBezTo>
                  <a:lnTo>
                    <a:pt x="72000" y="54000"/>
                  </a:lnTo>
                  <a:cubicBezTo>
                    <a:pt x="81941" y="54000"/>
                    <a:pt x="90000" y="45941"/>
                    <a:pt x="90000" y="36000"/>
                  </a:cubicBezTo>
                  <a:lnTo>
                    <a:pt x="90000" y="18000"/>
                  </a:lnTo>
                  <a:cubicBezTo>
                    <a:pt x="90000" y="8059"/>
                    <a:pt x="81941" y="0"/>
                    <a:pt x="72000" y="0"/>
                  </a:cubicBezTo>
                  <a:close/>
                  <a:moveTo>
                    <a:pt x="18000" y="36000"/>
                  </a:moveTo>
                  <a:lnTo>
                    <a:pt x="18000" y="18000"/>
                  </a:lnTo>
                  <a:lnTo>
                    <a:pt x="72000" y="18000"/>
                  </a:lnTo>
                  <a:lnTo>
                    <a:pt x="72000" y="36000"/>
                  </a:lnTo>
                  <a:close/>
                </a:path>
              </a:pathLst>
            </a:custGeom>
            <a:grpFill/>
            <a:ln w="8890" cap="flat">
              <a:no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925282A1-8279-951D-C34B-3688A5193FE6}"/>
                </a:ext>
              </a:extLst>
            </p:cNvPr>
            <p:cNvSpPr/>
            <p:nvPr/>
          </p:nvSpPr>
          <p:spPr>
            <a:xfrm>
              <a:off x="875155" y="4499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C56AC611-36DB-E006-4195-DE8856FFD9B8}"/>
                </a:ext>
              </a:extLst>
            </p:cNvPr>
            <p:cNvSpPr/>
            <p:nvPr/>
          </p:nvSpPr>
          <p:spPr>
            <a:xfrm>
              <a:off x="875155" y="4571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161905D1-6B0C-C8CC-4673-ED78B9E215B1}"/>
                </a:ext>
              </a:extLst>
            </p:cNvPr>
            <p:cNvSpPr/>
            <p:nvPr/>
          </p:nvSpPr>
          <p:spPr>
            <a:xfrm>
              <a:off x="875155" y="4643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no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E0913EDC-F9FF-7F2E-A5FF-9239C2A27E05}"/>
                </a:ext>
              </a:extLst>
            </p:cNvPr>
            <p:cNvSpPr/>
            <p:nvPr/>
          </p:nvSpPr>
          <p:spPr>
            <a:xfrm>
              <a:off x="1082155" y="4517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no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47AC40A2-50A6-3554-EA09-A07A4E2A4548}"/>
                </a:ext>
              </a:extLst>
            </p:cNvPr>
            <p:cNvSpPr/>
            <p:nvPr/>
          </p:nvSpPr>
          <p:spPr>
            <a:xfrm>
              <a:off x="1145155" y="4589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no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9B3664E6-8A02-4F41-84A4-984FDA2FD12E}"/>
                </a:ext>
              </a:extLst>
            </p:cNvPr>
            <p:cNvSpPr/>
            <p:nvPr/>
          </p:nvSpPr>
          <p:spPr>
            <a:xfrm>
              <a:off x="1226155" y="4670650"/>
              <a:ext cx="108000" cy="18000"/>
            </a:xfrm>
            <a:custGeom>
              <a:avLst/>
              <a:gdLst>
                <a:gd name="connsiteX0" fmla="*/ 99000 w 108000"/>
                <a:gd name="connsiteY0" fmla="*/ 0 h 18000"/>
                <a:gd name="connsiteX1" fmla="*/ 9000 w 108000"/>
                <a:gd name="connsiteY1" fmla="*/ 0 h 18000"/>
                <a:gd name="connsiteX2" fmla="*/ 0 w 108000"/>
                <a:gd name="connsiteY2" fmla="*/ 9000 h 18000"/>
                <a:gd name="connsiteX3" fmla="*/ 9000 w 108000"/>
                <a:gd name="connsiteY3" fmla="*/ 18000 h 18000"/>
                <a:gd name="connsiteX4" fmla="*/ 99000 w 108000"/>
                <a:gd name="connsiteY4" fmla="*/ 18000 h 18000"/>
                <a:gd name="connsiteX5" fmla="*/ 108000 w 108000"/>
                <a:gd name="connsiteY5" fmla="*/ 9000 h 18000"/>
                <a:gd name="connsiteX6" fmla="*/ 99000 w 108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00" h="18000">
                  <a:moveTo>
                    <a:pt x="99000" y="0"/>
                  </a:moveTo>
                  <a:lnTo>
                    <a:pt x="9000" y="0"/>
                  </a:lnTo>
                  <a:cubicBezTo>
                    <a:pt x="4029" y="0"/>
                    <a:pt x="0" y="4029"/>
                    <a:pt x="0" y="9000"/>
                  </a:cubicBezTo>
                  <a:cubicBezTo>
                    <a:pt x="0" y="13971"/>
                    <a:pt x="4029" y="18000"/>
                    <a:pt x="9000" y="18000"/>
                  </a:cubicBezTo>
                  <a:lnTo>
                    <a:pt x="99000" y="18000"/>
                  </a:lnTo>
                  <a:cubicBezTo>
                    <a:pt x="103971" y="18000"/>
                    <a:pt x="108000" y="13971"/>
                    <a:pt x="108000" y="9000"/>
                  </a:cubicBezTo>
                  <a:cubicBezTo>
                    <a:pt x="108000" y="4029"/>
                    <a:pt x="103971" y="0"/>
                    <a:pt x="99000" y="0"/>
                  </a:cubicBezTo>
                  <a:close/>
                </a:path>
              </a:pathLst>
            </a:custGeom>
            <a:grpFill/>
            <a:ln w="8890" cap="flat">
              <a:noFill/>
              <a:prstDash val="solid"/>
              <a:miter/>
            </a:ln>
          </p:spPr>
          <p:txBody>
            <a:bodyPr rtlCol="0" anchor="ctr"/>
            <a:lstStyle/>
            <a:p>
              <a:endParaRPr lang="en-GB"/>
            </a:p>
          </p:txBody>
        </p:sp>
      </p:grpSp>
    </p:spTree>
    <p:extLst>
      <p:ext uri="{BB962C8B-B14F-4D97-AF65-F5344CB8AC3E}">
        <p14:creationId xmlns:p14="http://schemas.microsoft.com/office/powerpoint/2010/main" val="4203291410"/>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A6C1E-1579-1165-C879-B89239FA9518}"/>
            </a:ext>
          </a:extLst>
        </p:cNvPr>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8F3AD4D3-C9F5-97DB-3648-77EB746D6AC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8F3AD4D3-C9F5-97DB-3648-77EB746D6AC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 name="Title 14">
            <a:extLst>
              <a:ext uri="{FF2B5EF4-FFF2-40B4-BE49-F238E27FC236}">
                <a16:creationId xmlns:a16="http://schemas.microsoft.com/office/drawing/2014/main" id="{990335E5-A8A0-081A-DAF5-6428E11A47A7}"/>
              </a:ext>
            </a:extLst>
          </p:cNvPr>
          <p:cNvSpPr txBox="1">
            <a:spLocks/>
          </p:cNvSpPr>
          <p:nvPr/>
        </p:nvSpPr>
        <p:spPr>
          <a:xfrm>
            <a:off x="1168651" y="1870081"/>
            <a:ext cx="10599114" cy="851558"/>
          </a:xfrm>
          <a:prstGeom prst="rect">
            <a:avLst/>
          </a:prstGeom>
        </p:spPr>
        <p:txBody>
          <a:bodyPr vert="horz" lIns="0" tIns="0" rIns="0" bIns="0" rtlCol="0" anchor="t">
            <a:noAutofit/>
          </a:bodyPr>
          <a:lstStyle>
            <a:lvl1pPr algn="l" defTabSz="914400" rtl="0" eaLnBrk="1" latinLnBrk="0" hangingPunct="1">
              <a:lnSpc>
                <a:spcPts val="2800"/>
              </a:lnSpc>
              <a:spcBef>
                <a:spcPct val="0"/>
              </a:spcBef>
              <a:buNone/>
              <a:tabLst>
                <a:tab pos="10760075" algn="r"/>
              </a:tabLst>
              <a:defRPr sz="2400" b="0" kern="1200" spc="0" baseline="0">
                <a:solidFill>
                  <a:schemeClr val="tx1"/>
                </a:solidFill>
                <a:latin typeface="+mj-lt"/>
                <a:ea typeface="Segoe UI Black" panose="020B0A02040204020203" pitchFamily="34" charset="0"/>
                <a:cs typeface="Segoe UI Light" panose="020B0502040204020203" pitchFamily="34" charset="0"/>
              </a:defRPr>
            </a:lvl1pPr>
          </a:lstStyle>
          <a:p>
            <a:pPr>
              <a:tabLst>
                <a:tab pos="1971675" algn="l"/>
                <a:tab pos="10760075" algn="r"/>
              </a:tabLst>
            </a:pPr>
            <a:r>
              <a:rPr lang="en-US" sz="8000" spc="600">
                <a:solidFill>
                  <a:schemeClr val="bg1">
                    <a:lumMod val="95000"/>
                  </a:schemeClr>
                </a:solidFill>
                <a:ea typeface="+mn-ea"/>
                <a:cs typeface="+mn-cs"/>
              </a:rPr>
              <a:t>our five divisions</a:t>
            </a:r>
            <a:endParaRPr lang="en-US" sz="3600" spc="600" dirty="0">
              <a:solidFill>
                <a:schemeClr val="bg1">
                  <a:lumMod val="95000"/>
                </a:schemeClr>
              </a:solidFill>
              <a:ea typeface="+mn-ea"/>
              <a:cs typeface="+mn-cs"/>
            </a:endParaRPr>
          </a:p>
        </p:txBody>
      </p:sp>
      <p:sp>
        <p:nvSpPr>
          <p:cNvPr id="19" name="Text Placeholder 54">
            <a:extLst>
              <a:ext uri="{FF2B5EF4-FFF2-40B4-BE49-F238E27FC236}">
                <a16:creationId xmlns:a16="http://schemas.microsoft.com/office/drawing/2014/main" id="{F8986504-C3A0-8A65-E0D6-1E3D99AA5135}"/>
              </a:ext>
            </a:extLst>
          </p:cNvPr>
          <p:cNvSpPr txBox="1">
            <a:spLocks/>
          </p:cNvSpPr>
          <p:nvPr/>
        </p:nvSpPr>
        <p:spPr>
          <a:xfrm>
            <a:off x="385390" y="2948272"/>
            <a:ext cx="11382375" cy="902856"/>
          </a:xfrm>
          <a:prstGeom prst="roundRect">
            <a:avLst>
              <a:gd name="adj" fmla="val 8549"/>
            </a:avLst>
          </a:prstGeom>
          <a:solidFill>
            <a:srgbClr val="5022A2"/>
          </a:solidFill>
          <a:ln w="9525" cap="flat">
            <a:noFill/>
            <a:prstDash val="solid"/>
            <a:miter/>
          </a:ln>
        </p:spPr>
        <p:txBody>
          <a:bodyPr lIns="108000" tIns="108000" rIns="108000" bIns="108000" rtlCol="0" anchor="ctr" anchorCtr="1"/>
          <a:lstStyle>
            <a:defPPr>
              <a:defRPr lang="nl-NL"/>
            </a:defPPr>
            <a:lvl1pPr>
              <a:lnSpc>
                <a:spcPts val="1600"/>
              </a:lnSpc>
              <a:spcBef>
                <a:spcPts val="300"/>
              </a:spcBef>
              <a:spcAft>
                <a:spcPts val="300"/>
              </a:spcAft>
              <a:defRPr sz="1200">
                <a:solidFill>
                  <a:schemeClr val="bg1"/>
                </a:solidFill>
              </a:defRPr>
            </a:lvl1pPr>
            <a:lvl2pPr marL="4572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2000" b="1" kern="1200">
                <a:solidFill>
                  <a:schemeClr val="tx2"/>
                </a:solidFill>
                <a:latin typeface="+mn-lt"/>
                <a:ea typeface="+mn-ea"/>
                <a:cs typeface="+mn-cs"/>
              </a:defRPr>
            </a:lvl2pPr>
            <a:lvl3pPr marL="9144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1800" b="1" kern="1200" baseline="0" noProof="0">
                <a:solidFill>
                  <a:schemeClr val="tx2"/>
                </a:solidFill>
                <a:latin typeface="+mn-lt"/>
                <a:ea typeface="+mn-ea"/>
                <a:cs typeface="+mn-cs"/>
              </a:defRPr>
            </a:lvl3pPr>
            <a:lvl4pPr marL="1371600" indent="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None/>
              <a:tabLst>
                <a:tab pos="182563" algn="l"/>
              </a:tabLst>
              <a:defRPr lang="en-US" sz="1600" b="1" kern="1200" cap="none" spc="10" baseline="0" noProof="0">
                <a:solidFill>
                  <a:schemeClr val="tx1"/>
                </a:solidFill>
                <a:latin typeface="+mn-lt"/>
                <a:ea typeface="+mn-ea"/>
                <a:cs typeface="Segoe UI Light" panose="020B0502040204020203" pitchFamily="34" charset="0"/>
              </a:defRPr>
            </a:lvl4pPr>
            <a:lvl5pPr marL="182880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600" b="1" kern="1200" spc="40" baseline="0" noProof="0">
                <a:gradFill>
                  <a:gsLst>
                    <a:gs pos="0">
                      <a:srgbClr val="FF4B4B"/>
                    </a:gs>
                    <a:gs pos="100000">
                      <a:srgbClr val="FF744F"/>
                    </a:gs>
                  </a:gsLst>
                  <a:lin ang="18900000" scaled="0"/>
                </a:gradFill>
                <a:latin typeface="+mj-lt"/>
                <a:ea typeface="+mn-ea"/>
                <a:cs typeface="+mn-cs"/>
              </a:defRPr>
            </a:lvl5pPr>
            <a:lvl6pPr marL="2286000" indent="0" algn="l" defTabSz="914400" rtl="0" eaLnBrk="1" latinLnBrk="0" hangingPunct="1">
              <a:lnSpc>
                <a:spcPts val="1800"/>
              </a:lnSpc>
              <a:spcBef>
                <a:spcPts val="300"/>
              </a:spcBef>
              <a:spcAft>
                <a:spcPts val="300"/>
              </a:spcAft>
              <a:buClr>
                <a:schemeClr val="accent1"/>
              </a:buClr>
              <a:buFont typeface="+mj-lt"/>
              <a:buNone/>
              <a:tabLst>
                <a:tab pos="182563" algn="l"/>
              </a:tabLst>
              <a:defRPr lang="en-US" sz="1600" b="1" kern="1200" cap="none" spc="40" baseline="0" noProof="0">
                <a:solidFill>
                  <a:schemeClr val="tx1"/>
                </a:solidFill>
                <a:latin typeface="+mn-lt"/>
                <a:ea typeface="Segoe UI Black" panose="020B0A02040204020203" pitchFamily="34" charset="0"/>
                <a:cs typeface="Segoe UI Light" panose="020B0502040204020203" pitchFamily="34" charset="0"/>
              </a:defRPr>
            </a:lvl6pPr>
            <a:lvl7pPr marL="2743200" indent="0" algn="l" defTabSz="914400" rtl="0" eaLnBrk="1" latinLnBrk="0" hangingPunct="1">
              <a:lnSpc>
                <a:spcPts val="1800"/>
              </a:lnSpc>
              <a:spcBef>
                <a:spcPts val="300"/>
              </a:spcBef>
              <a:spcAft>
                <a:spcPts val="300"/>
              </a:spcAft>
              <a:buClr>
                <a:schemeClr val="accent1"/>
              </a:buClr>
              <a:buFont typeface="+mj-lt"/>
              <a:buNone/>
              <a:tabLst>
                <a:tab pos="182563" algn="l"/>
              </a:tabLst>
              <a:defRPr lang="nl-NL" sz="1600" b="1" kern="1200" noProof="0">
                <a:solidFill>
                  <a:schemeClr val="tx2"/>
                </a:solidFill>
                <a:latin typeface="+mn-lt"/>
                <a:ea typeface="+mn-ea"/>
                <a:cs typeface="+mn-cs"/>
              </a:defRPr>
            </a:lvl7pPr>
            <a:lvl8pPr marL="3200400" indent="0" algn="l" defTabSz="914400" rtl="0" eaLnBrk="1" latinLnBrk="0" hangingPunct="1">
              <a:lnSpc>
                <a:spcPts val="1800"/>
              </a:lnSpc>
              <a:spcBef>
                <a:spcPts val="300"/>
              </a:spcBef>
              <a:spcAft>
                <a:spcPts val="300"/>
              </a:spcAft>
              <a:buClr>
                <a:schemeClr val="tx2"/>
              </a:buClr>
              <a:buFont typeface="Wingdings 3" panose="05040102010807070707" pitchFamily="18" charset="2"/>
              <a:buNone/>
              <a:tabLst>
                <a:tab pos="182563" algn="l"/>
              </a:tabLst>
              <a:defRPr lang="nl-NL" sz="1600" b="1" kern="1200" noProof="0">
                <a:solidFill>
                  <a:schemeClr val="tx2"/>
                </a:solidFill>
                <a:latin typeface="+mn-lt"/>
                <a:ea typeface="+mn-ea"/>
                <a:cs typeface="+mn-cs"/>
              </a:defRPr>
            </a:lvl8pPr>
            <a:lvl9pPr marL="3657600" indent="0" algn="l" defTabSz="914400" rtl="0" eaLnBrk="1" latinLnBrk="0" hangingPunct="1">
              <a:lnSpc>
                <a:spcPts val="1800"/>
              </a:lnSpc>
              <a:spcBef>
                <a:spcPts val="600"/>
              </a:spcBef>
              <a:spcAft>
                <a:spcPts val="300"/>
              </a:spcAft>
              <a:buClr>
                <a:schemeClr val="accent4"/>
              </a:buClr>
              <a:buFontTx/>
              <a:buNone/>
              <a:tabLst>
                <a:tab pos="182563" algn="l"/>
              </a:tabLst>
              <a:defRPr lang="nl-NL" sz="1600" b="1" i="0" kern="1200" cap="all" spc="100" baseline="0" noProof="0">
                <a:solidFill>
                  <a:schemeClr val="tx2"/>
                </a:solidFill>
                <a:latin typeface="+mj-lt"/>
                <a:ea typeface="+mn-ea"/>
                <a:cs typeface="+mn-cs"/>
              </a:defRPr>
            </a:lvl9pPr>
          </a:lstStyle>
          <a:p>
            <a:r>
              <a:rPr lang="en-GB"/>
              <a:t> </a:t>
            </a:r>
          </a:p>
        </p:txBody>
      </p:sp>
      <p:sp>
        <p:nvSpPr>
          <p:cNvPr id="2" name="Slide Number Placeholder 1">
            <a:extLst>
              <a:ext uri="{FF2B5EF4-FFF2-40B4-BE49-F238E27FC236}">
                <a16:creationId xmlns:a16="http://schemas.microsoft.com/office/drawing/2014/main" id="{30BF1139-D96D-6C12-5291-9CF7B86F0D12}"/>
              </a:ext>
            </a:extLst>
          </p:cNvPr>
          <p:cNvSpPr>
            <a:spLocks noGrp="1"/>
          </p:cNvSpPr>
          <p:nvPr>
            <p:ph type="sldNum" sz="quarter" idx="4"/>
          </p:nvPr>
        </p:nvSpPr>
        <p:spPr/>
        <p:txBody>
          <a:bodyPr/>
          <a:lstStyle/>
          <a:p>
            <a:fld id="{FA573BCF-C0F1-4720-B5E7-944FE630E67D}" type="slidenum">
              <a:rPr lang="en-GB" smtClean="0"/>
              <a:pPr/>
              <a:t>121</a:t>
            </a:fld>
            <a:endParaRPr lang="en-GB" dirty="0"/>
          </a:p>
        </p:txBody>
      </p:sp>
      <p:sp>
        <p:nvSpPr>
          <p:cNvPr id="3" name="Footer Placeholder 2">
            <a:extLst>
              <a:ext uri="{FF2B5EF4-FFF2-40B4-BE49-F238E27FC236}">
                <a16:creationId xmlns:a16="http://schemas.microsoft.com/office/drawing/2014/main" id="{385CAF7E-3EA2-4C65-370C-EC1C4E0CC993}"/>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960FECA3-D13A-3D50-991B-500C225510E3}"/>
              </a:ext>
            </a:extLst>
          </p:cNvPr>
          <p:cNvSpPr>
            <a:spLocks noGrp="1"/>
          </p:cNvSpPr>
          <p:nvPr>
            <p:ph type="dt" sz="half" idx="2"/>
          </p:nvPr>
        </p:nvSpPr>
        <p:spPr/>
        <p:txBody>
          <a:bodyPr/>
          <a:lstStyle/>
          <a:p>
            <a:r>
              <a:rPr lang="de-DE"/>
              <a:t>Mai 2026</a:t>
            </a:r>
            <a:endParaRPr lang="nl-NL" dirty="0"/>
          </a:p>
        </p:txBody>
      </p:sp>
      <p:sp>
        <p:nvSpPr>
          <p:cNvPr id="33" name="Content Placeholder 32">
            <a:extLst>
              <a:ext uri="{FF2B5EF4-FFF2-40B4-BE49-F238E27FC236}">
                <a16:creationId xmlns:a16="http://schemas.microsoft.com/office/drawing/2014/main" id="{0F2955AE-C61B-8A06-2B62-48E5592C9862}"/>
              </a:ext>
            </a:extLst>
          </p:cNvPr>
          <p:cNvSpPr>
            <a:spLocks noGrp="1"/>
          </p:cNvSpPr>
          <p:nvPr>
            <p:ph sz="quarter" idx="26"/>
          </p:nvPr>
        </p:nvSpPr>
        <p:spPr/>
        <p:txBody>
          <a:bodyPr/>
          <a:lstStyle/>
          <a:p>
            <a:pPr lvl="4"/>
            <a:endParaRPr lang="de-DE" sz="1400"/>
          </a:p>
          <a:p>
            <a:pPr lvl="4"/>
            <a:endParaRPr lang="de-DE"/>
          </a:p>
          <a:p>
            <a:pPr lvl="4"/>
            <a:r>
              <a:rPr lang="de-DE" sz="1400"/>
              <a:t>Nahtlos, </a:t>
            </a:r>
            <a:br>
              <a:rPr lang="de-DE" sz="1400"/>
            </a:br>
            <a:r>
              <a:rPr lang="de-DE" sz="1400"/>
              <a:t>personalisiert </a:t>
            </a:r>
            <a:br>
              <a:rPr lang="de-DE" sz="1400"/>
            </a:br>
            <a:r>
              <a:rPr lang="de-DE" sz="1400"/>
              <a:t>und inspirierend.</a:t>
            </a:r>
          </a:p>
          <a:p>
            <a:r>
              <a:rPr lang="de-DE" sz="1400"/>
              <a:t>Customer Journeys </a:t>
            </a:r>
            <a:br>
              <a:rPr lang="de-DE" sz="1400"/>
            </a:br>
            <a:r>
              <a:rPr lang="de-DE" sz="1400"/>
              <a:t>über alle Kundenkanäle</a:t>
            </a:r>
          </a:p>
          <a:p>
            <a:endParaRPr lang="en-US"/>
          </a:p>
        </p:txBody>
      </p:sp>
      <p:sp>
        <p:nvSpPr>
          <p:cNvPr id="8" name="Textplatzhalter 7">
            <a:extLst>
              <a:ext uri="{FF2B5EF4-FFF2-40B4-BE49-F238E27FC236}">
                <a16:creationId xmlns:a16="http://schemas.microsoft.com/office/drawing/2014/main" id="{D0315F6C-1EE9-DB15-19A2-CD4891D64DA0}"/>
              </a:ext>
            </a:extLst>
          </p:cNvPr>
          <p:cNvSpPr>
            <a:spLocks noGrp="1"/>
          </p:cNvSpPr>
          <p:nvPr>
            <p:ph type="body" idx="46"/>
          </p:nvPr>
        </p:nvSpPr>
        <p:spPr>
          <a:xfrm>
            <a:off x="9605567" y="1719500"/>
            <a:ext cx="1800000" cy="1800000"/>
          </a:xfrm>
          <a:prstGeom prst="ellipse">
            <a:avLst/>
          </a:prstGeom>
        </p:spPr>
        <p:txBody>
          <a:bodyPr/>
          <a:lstStyle/>
          <a:p>
            <a:pPr>
              <a:lnSpc>
                <a:spcPts val="1600"/>
              </a:lnSpc>
            </a:pPr>
            <a:r>
              <a:rPr lang="de-DE" sz="1400"/>
              <a:t>Customer Experience</a:t>
            </a:r>
          </a:p>
        </p:txBody>
      </p:sp>
      <p:sp>
        <p:nvSpPr>
          <p:cNvPr id="32" name="Content Placeholder 31">
            <a:extLst>
              <a:ext uri="{FF2B5EF4-FFF2-40B4-BE49-F238E27FC236}">
                <a16:creationId xmlns:a16="http://schemas.microsoft.com/office/drawing/2014/main" id="{58ED37D0-B466-1507-B317-403829B99D68}"/>
              </a:ext>
            </a:extLst>
          </p:cNvPr>
          <p:cNvSpPr>
            <a:spLocks noGrp="1"/>
          </p:cNvSpPr>
          <p:nvPr>
            <p:ph sz="quarter" idx="25"/>
          </p:nvPr>
        </p:nvSpPr>
        <p:spPr/>
        <p:txBody>
          <a:bodyPr/>
          <a:lstStyle/>
          <a:p>
            <a:pPr lvl="4"/>
            <a:endParaRPr lang="de-DE" sz="1400"/>
          </a:p>
          <a:p>
            <a:pPr lvl="4"/>
            <a:endParaRPr lang="de-DE"/>
          </a:p>
          <a:p>
            <a:pPr lvl="4"/>
            <a:r>
              <a:rPr lang="de-DE" sz="1400"/>
              <a:t>Digitali-</a:t>
            </a:r>
            <a:br>
              <a:rPr lang="de-DE" sz="1400"/>
            </a:br>
            <a:r>
              <a:rPr lang="de-DE" sz="1400"/>
              <a:t>sierungs-</a:t>
            </a:r>
            <a:br>
              <a:rPr lang="de-DE" sz="1400"/>
            </a:br>
            <a:r>
              <a:rPr lang="de-DE" sz="1400"/>
              <a:t>strategie</a:t>
            </a:r>
          </a:p>
          <a:p>
            <a:r>
              <a:rPr lang="de-DE" sz="1400"/>
              <a:t>von Konzept bis zur konkreten Umsetzung, Advanced Analytics, Cyber Security</a:t>
            </a:r>
          </a:p>
          <a:p>
            <a:endParaRPr lang="en-US"/>
          </a:p>
        </p:txBody>
      </p:sp>
      <p:sp>
        <p:nvSpPr>
          <p:cNvPr id="7" name="Textplatzhalter 6">
            <a:extLst>
              <a:ext uri="{FF2B5EF4-FFF2-40B4-BE49-F238E27FC236}">
                <a16:creationId xmlns:a16="http://schemas.microsoft.com/office/drawing/2014/main" id="{6088DAE5-F5F6-0652-193E-F92988B71DCF}"/>
              </a:ext>
            </a:extLst>
          </p:cNvPr>
          <p:cNvSpPr>
            <a:spLocks noGrp="1"/>
          </p:cNvSpPr>
          <p:nvPr>
            <p:ph type="body" idx="45"/>
          </p:nvPr>
        </p:nvSpPr>
        <p:spPr>
          <a:xfrm>
            <a:off x="7337453" y="1719500"/>
            <a:ext cx="1800000" cy="1800000"/>
          </a:xfrm>
          <a:prstGeom prst="ellipse">
            <a:avLst/>
          </a:prstGeom>
        </p:spPr>
        <p:txBody>
          <a:bodyPr/>
          <a:lstStyle/>
          <a:p>
            <a:pPr>
              <a:lnSpc>
                <a:spcPts val="1600"/>
              </a:lnSpc>
            </a:pPr>
            <a:r>
              <a:rPr lang="de-DE" sz="1400"/>
              <a:t>Digital &amp; Strategy Analytics</a:t>
            </a:r>
          </a:p>
        </p:txBody>
      </p:sp>
      <p:sp>
        <p:nvSpPr>
          <p:cNvPr id="31" name="Content Placeholder 30">
            <a:extLst>
              <a:ext uri="{FF2B5EF4-FFF2-40B4-BE49-F238E27FC236}">
                <a16:creationId xmlns:a16="http://schemas.microsoft.com/office/drawing/2014/main" id="{DB1AC9CA-7F47-7C54-DB6C-98D6841D526A}"/>
              </a:ext>
            </a:extLst>
          </p:cNvPr>
          <p:cNvSpPr>
            <a:spLocks noGrp="1"/>
          </p:cNvSpPr>
          <p:nvPr>
            <p:ph sz="quarter" idx="24"/>
          </p:nvPr>
        </p:nvSpPr>
        <p:spPr/>
        <p:txBody>
          <a:bodyPr/>
          <a:lstStyle/>
          <a:p>
            <a:pPr lvl="4"/>
            <a:endParaRPr lang="de-DE" sz="1400"/>
          </a:p>
          <a:p>
            <a:pPr lvl="4"/>
            <a:endParaRPr lang="de-DE"/>
          </a:p>
          <a:p>
            <a:pPr lvl="4"/>
            <a:r>
              <a:rPr lang="de-DE" sz="1400"/>
              <a:t>360° </a:t>
            </a:r>
            <a:br>
              <a:rPr lang="de-DE" sz="1400"/>
            </a:br>
            <a:r>
              <a:rPr lang="de-DE" sz="1400"/>
              <a:t>SAP IT </a:t>
            </a:r>
            <a:br>
              <a:rPr lang="de-DE" sz="1400"/>
            </a:br>
            <a:r>
              <a:rPr lang="de-DE" sz="1400"/>
              <a:t>Consulting</a:t>
            </a:r>
          </a:p>
          <a:p>
            <a:r>
              <a:rPr lang="de-DE" sz="1400">
                <a:solidFill>
                  <a:schemeClr val="tx2"/>
                </a:solidFill>
              </a:rPr>
              <a:t>für den gesamten Solution Lifecycle</a:t>
            </a:r>
            <a:endParaRPr lang="en-US"/>
          </a:p>
        </p:txBody>
      </p:sp>
      <p:sp>
        <p:nvSpPr>
          <p:cNvPr id="6" name="Textplatzhalter 5">
            <a:extLst>
              <a:ext uri="{FF2B5EF4-FFF2-40B4-BE49-F238E27FC236}">
                <a16:creationId xmlns:a16="http://schemas.microsoft.com/office/drawing/2014/main" id="{5414B510-994C-0C52-D88A-3E805D2E04E7}"/>
              </a:ext>
            </a:extLst>
          </p:cNvPr>
          <p:cNvSpPr>
            <a:spLocks noGrp="1"/>
          </p:cNvSpPr>
          <p:nvPr>
            <p:ph type="body" idx="44"/>
          </p:nvPr>
        </p:nvSpPr>
        <p:spPr>
          <a:xfrm>
            <a:off x="5069339" y="1719500"/>
            <a:ext cx="1800000" cy="1800000"/>
          </a:xfrm>
          <a:prstGeom prst="ellipse">
            <a:avLst/>
          </a:prstGeom>
        </p:spPr>
        <p:txBody>
          <a:bodyPr/>
          <a:lstStyle/>
          <a:p>
            <a:pPr>
              <a:lnSpc>
                <a:spcPts val="1600"/>
              </a:lnSpc>
            </a:pPr>
            <a:r>
              <a:rPr lang="de-DE" sz="1400"/>
              <a:t>SAP </a:t>
            </a:r>
            <a:br>
              <a:rPr lang="de-DE" sz="1400"/>
            </a:br>
            <a:r>
              <a:rPr lang="de-DE" sz="1400"/>
              <a:t>Services</a:t>
            </a:r>
          </a:p>
        </p:txBody>
      </p:sp>
      <p:sp>
        <p:nvSpPr>
          <p:cNvPr id="30" name="Content Placeholder 29">
            <a:extLst>
              <a:ext uri="{FF2B5EF4-FFF2-40B4-BE49-F238E27FC236}">
                <a16:creationId xmlns:a16="http://schemas.microsoft.com/office/drawing/2014/main" id="{C54EC3E5-1CB6-8DD1-E2CD-0F442350F02B}"/>
              </a:ext>
            </a:extLst>
          </p:cNvPr>
          <p:cNvSpPr>
            <a:spLocks noGrp="1"/>
          </p:cNvSpPr>
          <p:nvPr>
            <p:ph sz="quarter" idx="22"/>
          </p:nvPr>
        </p:nvSpPr>
        <p:spPr/>
        <p:txBody>
          <a:bodyPr/>
          <a:lstStyle/>
          <a:p>
            <a:pPr lvl="4"/>
            <a:endParaRPr lang="de-DE" sz="1400"/>
          </a:p>
          <a:p>
            <a:pPr lvl="4"/>
            <a:endParaRPr lang="de-DE"/>
          </a:p>
          <a:p>
            <a:pPr lvl="4"/>
            <a:r>
              <a:rPr lang="de-DE" sz="1400"/>
              <a:t>Führend </a:t>
            </a:r>
            <a:br>
              <a:rPr lang="de-DE" sz="1400"/>
            </a:br>
            <a:r>
              <a:rPr lang="de-DE" sz="1400"/>
              <a:t>im digitalen </a:t>
            </a:r>
            <a:br>
              <a:rPr lang="de-DE" sz="1400"/>
            </a:br>
            <a:r>
              <a:rPr lang="de-DE" sz="1400"/>
              <a:t>Enablement</a:t>
            </a:r>
          </a:p>
          <a:p>
            <a:r>
              <a:rPr lang="de-DE" sz="1400"/>
              <a:t>der Finanzdienst-leistungsbranche</a:t>
            </a:r>
          </a:p>
          <a:p>
            <a:endParaRPr lang="en-US"/>
          </a:p>
        </p:txBody>
      </p:sp>
      <p:sp>
        <p:nvSpPr>
          <p:cNvPr id="5" name="Textplatzhalter 4">
            <a:extLst>
              <a:ext uri="{FF2B5EF4-FFF2-40B4-BE49-F238E27FC236}">
                <a16:creationId xmlns:a16="http://schemas.microsoft.com/office/drawing/2014/main" id="{88817787-5173-5D3B-72DE-3A973172DD65}"/>
              </a:ext>
            </a:extLst>
          </p:cNvPr>
          <p:cNvSpPr>
            <a:spLocks noGrp="1"/>
          </p:cNvSpPr>
          <p:nvPr>
            <p:ph type="body" idx="43"/>
          </p:nvPr>
        </p:nvSpPr>
        <p:spPr>
          <a:xfrm>
            <a:off x="2795041" y="1719500"/>
            <a:ext cx="1800000" cy="1800000"/>
          </a:xfrm>
          <a:prstGeom prst="ellipse">
            <a:avLst/>
          </a:prstGeom>
        </p:spPr>
        <p:txBody>
          <a:bodyPr/>
          <a:lstStyle/>
          <a:p>
            <a:pPr>
              <a:lnSpc>
                <a:spcPts val="1600"/>
              </a:lnSpc>
            </a:pPr>
            <a:r>
              <a:rPr lang="de-DE" sz="1400"/>
              <a:t>Financial Services Automation</a:t>
            </a:r>
          </a:p>
        </p:txBody>
      </p:sp>
      <p:sp>
        <p:nvSpPr>
          <p:cNvPr id="29" name="Content Placeholder 28">
            <a:extLst>
              <a:ext uri="{FF2B5EF4-FFF2-40B4-BE49-F238E27FC236}">
                <a16:creationId xmlns:a16="http://schemas.microsoft.com/office/drawing/2014/main" id="{9CB871C8-F0BD-D4FF-441C-26267B6A17DA}"/>
              </a:ext>
            </a:extLst>
          </p:cNvPr>
          <p:cNvSpPr>
            <a:spLocks noGrp="1"/>
          </p:cNvSpPr>
          <p:nvPr>
            <p:ph sz="quarter" idx="15"/>
          </p:nvPr>
        </p:nvSpPr>
        <p:spPr/>
        <p:txBody>
          <a:bodyPr/>
          <a:lstStyle/>
          <a:p>
            <a:pPr lvl="4"/>
            <a:endParaRPr lang="de-DE" sz="1400" dirty="0"/>
          </a:p>
          <a:p>
            <a:pPr lvl="4"/>
            <a:endParaRPr lang="de-DE" dirty="0"/>
          </a:p>
          <a:p>
            <a:pPr lvl="4"/>
            <a:r>
              <a:rPr lang="de-DE" sz="1400" dirty="0"/>
              <a:t>Konzeption, Implementierung </a:t>
            </a:r>
            <a:br>
              <a:rPr lang="de-DE" sz="1400" dirty="0"/>
            </a:br>
            <a:r>
              <a:rPr lang="de-DE" sz="1400" dirty="0"/>
              <a:t>und Betrieb </a:t>
            </a:r>
          </a:p>
          <a:p>
            <a:r>
              <a:rPr kumimoji="0" lang="de-DE" sz="1400" b="0" i="0" u="none" strike="noStrike" kern="1200" cap="none" spc="0" normalizeH="0" baseline="0" noProof="0" dirty="0">
                <a:ln>
                  <a:noFill/>
                </a:ln>
                <a:solidFill>
                  <a:schemeClr val="tx2"/>
                </a:solidFill>
                <a:effectLst/>
                <a:uLnTx/>
                <a:uFillTx/>
                <a:latin typeface="Arial (Body)"/>
                <a:cs typeface="Arial" charset="0"/>
              </a:rPr>
              <a:t>digitaler end-2-end Geschäftsprozesse und Services</a:t>
            </a:r>
          </a:p>
          <a:p>
            <a:endParaRPr lang="en-US" dirty="0"/>
          </a:p>
        </p:txBody>
      </p:sp>
      <p:sp>
        <p:nvSpPr>
          <p:cNvPr id="20" name="Text Placeholder 19">
            <a:extLst>
              <a:ext uri="{FF2B5EF4-FFF2-40B4-BE49-F238E27FC236}">
                <a16:creationId xmlns:a16="http://schemas.microsoft.com/office/drawing/2014/main" id="{245336BC-F253-C060-52D7-C9562807B7B2}"/>
              </a:ext>
            </a:extLst>
          </p:cNvPr>
          <p:cNvSpPr>
            <a:spLocks noGrp="1"/>
          </p:cNvSpPr>
          <p:nvPr>
            <p:ph type="body" idx="1"/>
          </p:nvPr>
        </p:nvSpPr>
        <p:spPr>
          <a:xfrm>
            <a:off x="553688" y="1719500"/>
            <a:ext cx="1800000" cy="1800000"/>
          </a:xfrm>
          <a:prstGeom prst="ellipse">
            <a:avLst/>
          </a:prstGeom>
          <a:ln>
            <a:solidFill>
              <a:schemeClr val="accent5"/>
            </a:solidFill>
          </a:ln>
        </p:spPr>
        <p:txBody>
          <a:bodyPr/>
          <a:lstStyle/>
          <a:p>
            <a:pPr>
              <a:lnSpc>
                <a:spcPts val="1600"/>
              </a:lnSpc>
            </a:pPr>
            <a:r>
              <a:rPr lang="de-DE" sz="1400"/>
              <a:t>Smart Industries</a:t>
            </a:r>
          </a:p>
        </p:txBody>
      </p:sp>
      <p:sp>
        <p:nvSpPr>
          <p:cNvPr id="28" name="Title 27">
            <a:extLst>
              <a:ext uri="{FF2B5EF4-FFF2-40B4-BE49-F238E27FC236}">
                <a16:creationId xmlns:a16="http://schemas.microsoft.com/office/drawing/2014/main" id="{3C89DB12-FBB4-8471-4DA2-7EACFCA0D0C1}"/>
              </a:ext>
            </a:extLst>
          </p:cNvPr>
          <p:cNvSpPr>
            <a:spLocks noGrp="1"/>
          </p:cNvSpPr>
          <p:nvPr>
            <p:ph type="title"/>
          </p:nvPr>
        </p:nvSpPr>
        <p:spPr/>
        <p:txBody>
          <a:bodyPr vert="horz"/>
          <a:lstStyle/>
          <a:p>
            <a:r>
              <a:rPr lang="de-DE" sz="2400"/>
              <a:t>5 Divisionen für die ganzheitliche Beratung unserer Kunden</a:t>
            </a:r>
            <a:endParaRPr lang="en-US"/>
          </a:p>
        </p:txBody>
      </p:sp>
      <p:sp>
        <p:nvSpPr>
          <p:cNvPr id="38" name="Text Placeholder 37">
            <a:extLst>
              <a:ext uri="{FF2B5EF4-FFF2-40B4-BE49-F238E27FC236}">
                <a16:creationId xmlns:a16="http://schemas.microsoft.com/office/drawing/2014/main" id="{2EF38EB7-3A14-328D-9029-264CAE8DFAEE}"/>
              </a:ext>
            </a:extLst>
          </p:cNvPr>
          <p:cNvSpPr>
            <a:spLocks noGrp="1"/>
          </p:cNvSpPr>
          <p:nvPr>
            <p:ph type="body" sz="quarter" idx="14"/>
          </p:nvPr>
        </p:nvSpPr>
        <p:spPr/>
        <p:txBody>
          <a:bodyPr/>
          <a:lstStyle/>
          <a:p>
            <a:r>
              <a:rPr lang="en-US"/>
              <a:t>Wer wir sind : Unsere 5 Divisions </a:t>
            </a:r>
          </a:p>
        </p:txBody>
      </p:sp>
    </p:spTree>
    <p:extLst>
      <p:ext uri="{BB962C8B-B14F-4D97-AF65-F5344CB8AC3E}">
        <p14:creationId xmlns:p14="http://schemas.microsoft.com/office/powerpoint/2010/main" val="4115213735"/>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303A773F-2B04-4B9E-2DCE-AEAE3B03387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47" imgH="348" progId="TCLayout.ActiveDocument.1">
                  <p:embed/>
                </p:oleObj>
              </mc:Choice>
              <mc:Fallback>
                <p:oleObj name="think-cell Folie" r:id="rId3" imgW="347" imgH="348" progId="TCLayout.ActiveDocument.1">
                  <p:embed/>
                  <p:pic>
                    <p:nvPicPr>
                      <p:cNvPr id="15" name="Object 14" hidden="1">
                        <a:extLst>
                          <a:ext uri="{FF2B5EF4-FFF2-40B4-BE49-F238E27FC236}">
                            <a16:creationId xmlns:a16="http://schemas.microsoft.com/office/drawing/2014/main" id="{303A773F-2B04-4B9E-2DCE-AEAE3B03387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D80E650-D0E4-CB5A-814A-FA493F814D52}"/>
              </a:ext>
            </a:extLst>
          </p:cNvPr>
          <p:cNvSpPr>
            <a:spLocks noGrp="1"/>
          </p:cNvSpPr>
          <p:nvPr>
            <p:ph type="sldNum" sz="quarter" idx="4"/>
          </p:nvPr>
        </p:nvSpPr>
        <p:spPr/>
        <p:txBody>
          <a:bodyPr/>
          <a:lstStyle/>
          <a:p>
            <a:pPr lvl="0"/>
            <a:fld id="{6E40DA38-4FCE-7148-A83C-D7BBB7580802}" type="slidenum">
              <a:rPr lang="de-DE" altLang="x-none" noProof="0" smtClean="0"/>
              <a:pPr lvl="0"/>
              <a:t>122</a:t>
            </a:fld>
            <a:endParaRPr lang="de-DE" altLang="x-none" noProof="0"/>
          </a:p>
        </p:txBody>
      </p:sp>
      <p:sp>
        <p:nvSpPr>
          <p:cNvPr id="4" name="Footer Placeholder 5">
            <a:extLst>
              <a:ext uri="{FF2B5EF4-FFF2-40B4-BE49-F238E27FC236}">
                <a16:creationId xmlns:a16="http://schemas.microsoft.com/office/drawing/2014/main" id="{574EF410-A405-AC43-6522-75FF01340416}"/>
              </a:ext>
            </a:extLst>
          </p:cNvPr>
          <p:cNvSpPr>
            <a:spLocks noGrp="1"/>
          </p:cNvSpPr>
          <p:nvPr>
            <p:ph type="ftr" sz="quarter" idx="3"/>
          </p:nvPr>
        </p:nvSpPr>
        <p:spPr/>
        <p:txBody>
          <a:bodyPr/>
          <a:lstStyle/>
          <a:p>
            <a:pPr lvl="0"/>
            <a:r>
              <a:rPr lang="en-GB" altLang="x-none" noProof="0"/>
              <a:t>Layout Samples Route C – dark 001</a:t>
            </a:r>
            <a:endParaRPr lang="en-US" altLang="x-none" noProof="0"/>
          </a:p>
        </p:txBody>
      </p:sp>
      <p:sp>
        <p:nvSpPr>
          <p:cNvPr id="9" name="Date Placeholder 8">
            <a:extLst>
              <a:ext uri="{FF2B5EF4-FFF2-40B4-BE49-F238E27FC236}">
                <a16:creationId xmlns:a16="http://schemas.microsoft.com/office/drawing/2014/main" id="{17DCAFAE-A3BA-D75B-21AF-EA5EB58AAC16}"/>
              </a:ext>
            </a:extLst>
          </p:cNvPr>
          <p:cNvSpPr>
            <a:spLocks noGrp="1"/>
          </p:cNvSpPr>
          <p:nvPr>
            <p:ph type="dt" sz="half" idx="2"/>
          </p:nvPr>
        </p:nvSpPr>
        <p:spPr/>
        <p:txBody>
          <a:bodyPr/>
          <a:lstStyle/>
          <a:p>
            <a:r>
              <a:rPr lang="de-DE"/>
              <a:t>Mai 2026</a:t>
            </a:r>
            <a:endParaRPr lang="nl-NL" dirty="0"/>
          </a:p>
        </p:txBody>
      </p:sp>
      <p:sp>
        <p:nvSpPr>
          <p:cNvPr id="6" name="Content Placeholder 5">
            <a:extLst>
              <a:ext uri="{FF2B5EF4-FFF2-40B4-BE49-F238E27FC236}">
                <a16:creationId xmlns:a16="http://schemas.microsoft.com/office/drawing/2014/main" id="{E47D9C64-56D2-0C73-DBA4-1EC2E08512FC}"/>
              </a:ext>
            </a:extLst>
          </p:cNvPr>
          <p:cNvSpPr>
            <a:spLocks noGrp="1"/>
          </p:cNvSpPr>
          <p:nvPr>
            <p:ph sz="quarter" idx="15"/>
          </p:nvPr>
        </p:nvSpPr>
        <p:spPr>
          <a:effectLst/>
        </p:spPr>
        <p:txBody>
          <a:bodyPr/>
          <a:lstStyle/>
          <a:p>
            <a:r>
              <a:rPr lang="en-IN" dirty="0"/>
              <a:t>  </a:t>
            </a:r>
          </a:p>
        </p:txBody>
      </p:sp>
      <p:sp>
        <p:nvSpPr>
          <p:cNvPr id="2" name="Title 1">
            <a:extLst>
              <a:ext uri="{FF2B5EF4-FFF2-40B4-BE49-F238E27FC236}">
                <a16:creationId xmlns:a16="http://schemas.microsoft.com/office/drawing/2014/main" id="{C1EB6635-48ED-04F6-D78C-260903944883}"/>
              </a:ext>
            </a:extLst>
          </p:cNvPr>
          <p:cNvSpPr>
            <a:spLocks noGrp="1"/>
          </p:cNvSpPr>
          <p:nvPr>
            <p:ph type="title"/>
          </p:nvPr>
        </p:nvSpPr>
        <p:spPr/>
        <p:txBody>
          <a:bodyPr vert="horz">
            <a:normAutofit/>
          </a:bodyPr>
          <a:lstStyle/>
          <a:p>
            <a:r>
              <a:rPr lang="de-DE" dirty="0"/>
              <a:t>Lorem ipsum dolor </a:t>
            </a:r>
            <a:r>
              <a:rPr lang="de-DE" dirty="0" err="1"/>
              <a:t>sit</a:t>
            </a:r>
            <a:r>
              <a:rPr lang="de-DE" dirty="0"/>
              <a:t> </a:t>
            </a:r>
            <a:r>
              <a:rPr lang="de-DE" dirty="0" err="1"/>
              <a:t>amet</a:t>
            </a:r>
            <a:endParaRPr lang="de-DE" dirty="0"/>
          </a:p>
        </p:txBody>
      </p:sp>
      <p:sp>
        <p:nvSpPr>
          <p:cNvPr id="3" name="Text Placeholder 2">
            <a:extLst>
              <a:ext uri="{FF2B5EF4-FFF2-40B4-BE49-F238E27FC236}">
                <a16:creationId xmlns:a16="http://schemas.microsoft.com/office/drawing/2014/main" id="{5CE56C80-810F-F6F6-7F18-D4FE07370C84}"/>
              </a:ext>
            </a:extLst>
          </p:cNvPr>
          <p:cNvSpPr>
            <a:spLocks noGrp="1"/>
          </p:cNvSpPr>
          <p:nvPr>
            <p:ph type="body" sz="quarter" idx="14"/>
          </p:nvPr>
        </p:nvSpPr>
        <p:spPr/>
        <p:txBody>
          <a:bodyPr/>
          <a:lstStyle/>
          <a:p>
            <a:r>
              <a:rPr lang="en-US" noProof="0">
                <a:latin typeface="+mj-lt"/>
              </a:rPr>
              <a:t>Color ExampleS</a:t>
            </a:r>
          </a:p>
          <a:p>
            <a:endParaRPr lang="en-US" noProof="0">
              <a:latin typeface="+mj-lt"/>
            </a:endParaRPr>
          </a:p>
          <a:p>
            <a:endParaRPr lang="en-IN">
              <a:latin typeface="+mj-lt"/>
            </a:endParaRPr>
          </a:p>
        </p:txBody>
      </p:sp>
      <p:sp>
        <p:nvSpPr>
          <p:cNvPr id="31" name="Rechteck 80">
            <a:extLst>
              <a:ext uri="{FF2B5EF4-FFF2-40B4-BE49-F238E27FC236}">
                <a16:creationId xmlns:a16="http://schemas.microsoft.com/office/drawing/2014/main" id="{1179D507-1CE3-2BF7-CC2E-A36F9CD04268}"/>
              </a:ext>
            </a:extLst>
          </p:cNvPr>
          <p:cNvSpPr/>
          <p:nvPr/>
        </p:nvSpPr>
        <p:spPr>
          <a:xfrm>
            <a:off x="539750" y="3385235"/>
            <a:ext cx="11099113" cy="2510740"/>
          </a:xfrm>
          <a:prstGeom prst="rect">
            <a:avLst/>
          </a:prstGeom>
          <a:ln w="19050" cap="rnd">
            <a:solidFill>
              <a:schemeClr val="accent4"/>
            </a:solidFill>
            <a:prstDash val="sysDot"/>
          </a:ln>
          <a:effectLst/>
        </p:spPr>
        <p:style>
          <a:lnRef idx="1">
            <a:schemeClr val="accent1"/>
          </a:lnRef>
          <a:fillRef idx="0">
            <a:schemeClr val="accent1"/>
          </a:fillRef>
          <a:effectRef idx="0">
            <a:schemeClr val="accent1"/>
          </a:effectRef>
          <a:fontRef idx="minor">
            <a:schemeClr val="tx1"/>
          </a:fontRef>
        </p:style>
        <p:txBody>
          <a:bodyPr tIns="35991" rtlCol="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800" b="1" i="0" u="none" strike="noStrike" kern="1200" cap="none" spc="0" normalizeH="0" baseline="0" noProof="0">
              <a:ln>
                <a:noFill/>
              </a:ln>
              <a:solidFill>
                <a:prstClr val="black"/>
              </a:solidFill>
              <a:effectLst/>
              <a:uLnTx/>
              <a:uFillTx/>
              <a:latin typeface="+mj-lt"/>
              <a:ea typeface="+mn-ea"/>
              <a:cs typeface="+mn-cs"/>
            </a:endParaRPr>
          </a:p>
        </p:txBody>
      </p:sp>
      <p:sp>
        <p:nvSpPr>
          <p:cNvPr id="27" name="Rectangle: Rounded Corners 88">
            <a:extLst>
              <a:ext uri="{FF2B5EF4-FFF2-40B4-BE49-F238E27FC236}">
                <a16:creationId xmlns:a16="http://schemas.microsoft.com/office/drawing/2014/main" id="{BBC8B005-6CD9-5E27-0E89-3F7CF0C38F59}"/>
              </a:ext>
            </a:extLst>
          </p:cNvPr>
          <p:cNvSpPr/>
          <p:nvPr/>
        </p:nvSpPr>
        <p:spPr>
          <a:xfrm>
            <a:off x="550863" y="1487463"/>
            <a:ext cx="11077575" cy="504618"/>
          </a:xfrm>
          <a:prstGeom prst="roundRect">
            <a:avLst>
              <a:gd name="adj" fmla="val 13886"/>
            </a:avLst>
          </a:prstGeom>
          <a:solidFill>
            <a:schemeClr val="accent3"/>
          </a:solidFill>
          <a:ln w="3175">
            <a:noFill/>
          </a:ln>
          <a:effectLst/>
        </p:spPr>
        <p:txBody>
          <a:bodyPr vert="horz" lIns="0" tIns="0" rIns="0" bIns="0" rtlCol="0" anchor="ctr" anchorCtr="1">
            <a:noAutofit/>
          </a:bodyPr>
          <a:lstStyle/>
          <a:p>
            <a:pPr algn="ctr" eaLnBrk="0" fontAlgn="base" hangingPunct="0">
              <a:lnSpc>
                <a:spcPct val="110000"/>
              </a:lnSpc>
              <a:spcBef>
                <a:spcPct val="20000"/>
              </a:spcBef>
              <a:spcAft>
                <a:spcPct val="0"/>
              </a:spcAft>
              <a:buSzPct val="125000"/>
            </a:pPr>
            <a:r>
              <a:rPr lang="da-DK" sz="1600">
                <a:latin typeface="+mj-lt"/>
                <a:cs typeface="Arial" charset="0"/>
              </a:rPr>
              <a:t>Lorem ipsum dolor sit amet</a:t>
            </a:r>
            <a:endParaRPr lang="en-US" sz="1600">
              <a:latin typeface="+mj-lt"/>
              <a:cs typeface="Arial" charset="0"/>
            </a:endParaRPr>
          </a:p>
        </p:txBody>
      </p:sp>
      <p:sp>
        <p:nvSpPr>
          <p:cNvPr id="30" name="Text Placeholder 163">
            <a:extLst>
              <a:ext uri="{FF2B5EF4-FFF2-40B4-BE49-F238E27FC236}">
                <a16:creationId xmlns:a16="http://schemas.microsoft.com/office/drawing/2014/main" id="{AAE4DAD4-5FDB-FA4C-C80D-473F3CBCE142}"/>
              </a:ext>
            </a:extLst>
          </p:cNvPr>
          <p:cNvSpPr txBox="1">
            <a:spLocks/>
          </p:cNvSpPr>
          <p:nvPr/>
        </p:nvSpPr>
        <p:spPr>
          <a:xfrm>
            <a:off x="550863" y="2057349"/>
            <a:ext cx="11088000" cy="432000"/>
          </a:xfrm>
          <a:prstGeom prst="roundRect">
            <a:avLst>
              <a:gd name="adj" fmla="val 19057"/>
            </a:avLst>
          </a:prstGeom>
          <a:solidFill>
            <a:schemeClr val="bg1"/>
          </a:solidFill>
          <a:ln w="6350">
            <a:solidFill>
              <a:schemeClr val="accent3"/>
            </a:solidFill>
          </a:ln>
          <a:effectLst/>
        </p:spPr>
        <p:txBody>
          <a:bodyPr vert="horz" lIns="0" tIns="0" rIns="0" bIns="0" rtlCol="0" anchor="ctr" anchorCtr="1">
            <a:noAutofit/>
          </a:bodyPr>
          <a:lstStyle>
            <a:defPPr>
              <a:defRPr lang="nl-NL"/>
            </a:defPPr>
            <a:lvl1pPr algn="ctr" eaLnBrk="0" fontAlgn="base" hangingPunct="0">
              <a:lnSpc>
                <a:spcPct val="110000"/>
              </a:lnSpc>
              <a:spcBef>
                <a:spcPct val="20000"/>
              </a:spcBef>
              <a:spcAft>
                <a:spcPct val="0"/>
              </a:spcAft>
              <a:buSzPct val="125000"/>
              <a:defRPr kumimoji="0" sz="1600" i="0" u="none" strike="noStrike" cap="none" spc="0" normalizeH="0" baseline="0">
                <a:ln>
                  <a:noFill/>
                </a:ln>
                <a:effectLst/>
                <a:uLnTx/>
                <a:uFillTx/>
                <a:latin typeface="+mj-lt"/>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dirty="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baseline="0" noProof="0" dirty="0" smtClean="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cap="none" spc="10" baseline="0" noProof="0" dirty="0" smtClean="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lang="nl-NL" sz="1400" b="0" spc="40" baseline="0" noProof="0" dirty="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lang="en-US" sz="1400" b="0" cap="none" spc="40" baseline="0" noProof="0" dirty="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lang="nl-NL" sz="1400" noProof="0" dirty="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lang="nl-NL" sz="1400" noProof="0" dirty="0" smtClean="0">
                <a:solidFill>
                  <a:schemeClr val="tx2"/>
                </a:solidFill>
              </a:defRPr>
            </a:lvl8pPr>
            <a:lvl9pPr marL="0" indent="0">
              <a:lnSpc>
                <a:spcPts val="1800"/>
              </a:lnSpc>
              <a:spcBef>
                <a:spcPts val="600"/>
              </a:spcBef>
              <a:spcAft>
                <a:spcPts val="300"/>
              </a:spcAft>
              <a:buClr>
                <a:schemeClr val="accent4"/>
              </a:buClr>
              <a:buFontTx/>
              <a:buNone/>
              <a:tabLst>
                <a:tab pos="182563" algn="l"/>
              </a:tabLst>
              <a:defRPr lang="nl-NL" sz="1400" i="0" cap="all" spc="100" baseline="0" noProof="0" dirty="0" smtClean="0">
                <a:solidFill>
                  <a:schemeClr val="tx2"/>
                </a:solidFill>
                <a:latin typeface="+mj-lt"/>
              </a:defRPr>
            </a:lvl9pPr>
          </a:lstStyle>
          <a:p>
            <a:r>
              <a:rPr lang="da-DK"/>
              <a:t>Lorem ipsum dolor sit amet</a:t>
            </a:r>
          </a:p>
        </p:txBody>
      </p:sp>
      <p:sp>
        <p:nvSpPr>
          <p:cNvPr id="47" name="Text Placeholder 163">
            <a:extLst>
              <a:ext uri="{FF2B5EF4-FFF2-40B4-BE49-F238E27FC236}">
                <a16:creationId xmlns:a16="http://schemas.microsoft.com/office/drawing/2014/main" id="{4FE73326-010D-2571-8136-210C62E6B5DE}"/>
              </a:ext>
            </a:extLst>
          </p:cNvPr>
          <p:cNvSpPr txBox="1">
            <a:spLocks/>
          </p:cNvSpPr>
          <p:nvPr/>
        </p:nvSpPr>
        <p:spPr>
          <a:xfrm>
            <a:off x="550863" y="2539949"/>
            <a:ext cx="11088000" cy="360000"/>
          </a:xfrm>
          <a:prstGeom prst="roundRect">
            <a:avLst>
              <a:gd name="adj" fmla="val 19057"/>
            </a:avLst>
          </a:prstGeom>
          <a:noFill/>
          <a:ln w="6350">
            <a:solidFill>
              <a:schemeClr val="accent3"/>
            </a:solidFill>
          </a:ln>
          <a:effectLst/>
        </p:spPr>
        <p:txBody>
          <a:bodyPr vert="horz" lIns="0" tIns="0" rIns="0" bIns="36000" rtlCol="0" anchor="ctr" anchorCtr="1">
            <a:noAutofit/>
          </a:bodyPr>
          <a:lstStyle>
            <a:defPPr>
              <a:defRPr lang="nl-NL"/>
            </a:defPPr>
            <a:lvl1pPr indent="-92047" algn="ctr">
              <a:lnSpc>
                <a:spcPts val="1800"/>
              </a:lnSpc>
              <a:spcBef>
                <a:spcPct val="20000"/>
              </a:spcBef>
              <a:spcAft>
                <a:spcPts val="300"/>
              </a:spcAft>
              <a:buClr>
                <a:srgbClr val="808080"/>
              </a:buClr>
              <a:buSzPct val="100000"/>
              <a:buFont typeface="Verdana" panose="020B0604030504040204" pitchFamily="34" charset="0"/>
              <a:buNone/>
              <a:tabLst>
                <a:tab pos="182563" algn="l"/>
              </a:tabLst>
              <a:defRPr sz="1200" b="0" baseline="0">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sp>
        <p:nvSpPr>
          <p:cNvPr id="54" name="Text Placeholder 163">
            <a:extLst>
              <a:ext uri="{FF2B5EF4-FFF2-40B4-BE49-F238E27FC236}">
                <a16:creationId xmlns:a16="http://schemas.microsoft.com/office/drawing/2014/main" id="{6B4DBC95-BA11-B5E8-9D60-EDD5B87D7317}"/>
              </a:ext>
            </a:extLst>
          </p:cNvPr>
          <p:cNvSpPr txBox="1">
            <a:spLocks/>
          </p:cNvSpPr>
          <p:nvPr/>
        </p:nvSpPr>
        <p:spPr>
          <a:xfrm>
            <a:off x="550863" y="2947119"/>
            <a:ext cx="11088000" cy="360000"/>
          </a:xfrm>
          <a:prstGeom prst="roundRect">
            <a:avLst>
              <a:gd name="adj" fmla="val 19057"/>
            </a:avLst>
          </a:prstGeom>
          <a:noFill/>
          <a:ln w="6350">
            <a:solidFill>
              <a:schemeClr val="accent3"/>
            </a:solidFill>
            <a:miter lim="800000"/>
            <a:headEnd/>
            <a:tailEnd/>
          </a:ln>
          <a:effectLst/>
        </p:spPr>
        <p:txBody>
          <a:bodyPr lIns="35991" tIns="45691" rIns="35991" bIns="45691" anchor="ctr"/>
          <a:lstStyle>
            <a:defPPr>
              <a:defRPr lang="nl-NL"/>
            </a:defPPr>
            <a:lvl1pPr marL="4762" marR="0" lvl="0" indent="-4762" algn="ctr" eaLnBrk="0" fontAlgn="base" hangingPunct="0">
              <a:lnSpc>
                <a:spcPct val="100000"/>
              </a:lnSpc>
              <a:spcBef>
                <a:spcPct val="20000"/>
              </a:spcBef>
              <a:spcAft>
                <a:spcPct val="0"/>
              </a:spcAft>
              <a:buClr>
                <a:srgbClr val="808080"/>
              </a:buClr>
              <a:buSzTx/>
              <a:buFontTx/>
              <a:buNone/>
              <a:tabLst/>
              <a:defRPr kumimoji="0" sz="1200" b="0" i="0" u="none" strike="noStrike" cap="none" spc="0" normalizeH="0" baseline="0">
                <a:ln>
                  <a:noFill/>
                </a:ln>
                <a:effectLst/>
                <a:uLnTx/>
                <a:uFillTx/>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sp>
        <p:nvSpPr>
          <p:cNvPr id="91" name="Rectangle: Rounded Corners 90">
            <a:extLst>
              <a:ext uri="{FF2B5EF4-FFF2-40B4-BE49-F238E27FC236}">
                <a16:creationId xmlns:a16="http://schemas.microsoft.com/office/drawing/2014/main" id="{15A022A2-AE9A-0C1E-BB0E-A616140D1FB9}"/>
              </a:ext>
            </a:extLst>
          </p:cNvPr>
          <p:cNvSpPr/>
          <p:nvPr/>
        </p:nvSpPr>
        <p:spPr>
          <a:xfrm>
            <a:off x="713977" y="4006601"/>
            <a:ext cx="3491105" cy="353401"/>
          </a:xfrm>
          <a:prstGeom prst="roundRect">
            <a:avLst/>
          </a:prstGeom>
          <a:solidFill>
            <a:schemeClr val="bg1"/>
          </a:solidFill>
          <a:ln w="6350">
            <a:solidFill>
              <a:schemeClr val="accent5"/>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2" name="Rectangle: Rounded Corners 91">
            <a:extLst>
              <a:ext uri="{FF2B5EF4-FFF2-40B4-BE49-F238E27FC236}">
                <a16:creationId xmlns:a16="http://schemas.microsoft.com/office/drawing/2014/main" id="{B6F6519E-DB26-0DBE-4292-44DB977FE156}"/>
              </a:ext>
            </a:extLst>
          </p:cNvPr>
          <p:cNvSpPr/>
          <p:nvPr/>
        </p:nvSpPr>
        <p:spPr>
          <a:xfrm>
            <a:off x="713977" y="4464845"/>
            <a:ext cx="3491105" cy="353401"/>
          </a:xfrm>
          <a:prstGeom prst="roundRect">
            <a:avLst/>
          </a:prstGeom>
          <a:solidFill>
            <a:schemeClr val="bg1"/>
          </a:solidFill>
          <a:ln w="6350">
            <a:solidFill>
              <a:schemeClr val="accent5"/>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3" name="Rectangle: Rounded Corners 92">
            <a:extLst>
              <a:ext uri="{FF2B5EF4-FFF2-40B4-BE49-F238E27FC236}">
                <a16:creationId xmlns:a16="http://schemas.microsoft.com/office/drawing/2014/main" id="{EE7D9991-11EC-B58E-7479-3083F823B65A}"/>
              </a:ext>
            </a:extLst>
          </p:cNvPr>
          <p:cNvSpPr/>
          <p:nvPr/>
        </p:nvSpPr>
        <p:spPr>
          <a:xfrm>
            <a:off x="713977" y="4923089"/>
            <a:ext cx="3491105" cy="353401"/>
          </a:xfrm>
          <a:prstGeom prst="roundRect">
            <a:avLst/>
          </a:prstGeom>
          <a:solidFill>
            <a:schemeClr val="bg1"/>
          </a:solidFill>
          <a:ln w="6350">
            <a:solidFill>
              <a:schemeClr val="accent5"/>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4" name="Rectangle: Rounded Corners 93">
            <a:extLst>
              <a:ext uri="{FF2B5EF4-FFF2-40B4-BE49-F238E27FC236}">
                <a16:creationId xmlns:a16="http://schemas.microsoft.com/office/drawing/2014/main" id="{B022C02E-523C-4D7A-5FBF-1F2EE0897E59}"/>
              </a:ext>
            </a:extLst>
          </p:cNvPr>
          <p:cNvSpPr/>
          <p:nvPr/>
        </p:nvSpPr>
        <p:spPr>
          <a:xfrm>
            <a:off x="713977" y="5381332"/>
            <a:ext cx="3491105" cy="353401"/>
          </a:xfrm>
          <a:prstGeom prst="roundRect">
            <a:avLst/>
          </a:prstGeom>
          <a:solidFill>
            <a:schemeClr val="bg1"/>
          </a:solidFill>
          <a:ln w="6350">
            <a:solidFill>
              <a:schemeClr val="accent5"/>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1" name="Rectangle: Rounded Corners 100">
            <a:extLst>
              <a:ext uri="{FF2B5EF4-FFF2-40B4-BE49-F238E27FC236}">
                <a16:creationId xmlns:a16="http://schemas.microsoft.com/office/drawing/2014/main" id="{D8440EF4-8CE9-CB26-E2EC-B3F93A1B79B3}"/>
              </a:ext>
            </a:extLst>
          </p:cNvPr>
          <p:cNvSpPr/>
          <p:nvPr/>
        </p:nvSpPr>
        <p:spPr>
          <a:xfrm>
            <a:off x="7917095" y="4006601"/>
            <a:ext cx="3491105" cy="353401"/>
          </a:xfrm>
          <a:prstGeom prst="roundRect">
            <a:avLst/>
          </a:prstGeom>
          <a:solidFill>
            <a:schemeClr val="bg1"/>
          </a:solidFill>
          <a:ln w="6350">
            <a:solidFill>
              <a:schemeClr val="accent3">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2" name="Rectangle: Rounded Corners 101">
            <a:extLst>
              <a:ext uri="{FF2B5EF4-FFF2-40B4-BE49-F238E27FC236}">
                <a16:creationId xmlns:a16="http://schemas.microsoft.com/office/drawing/2014/main" id="{3B6EA226-A9EA-DE71-70C9-4141E3D3128B}"/>
              </a:ext>
            </a:extLst>
          </p:cNvPr>
          <p:cNvSpPr/>
          <p:nvPr/>
        </p:nvSpPr>
        <p:spPr>
          <a:xfrm>
            <a:off x="7917095" y="4464845"/>
            <a:ext cx="3491105" cy="353401"/>
          </a:xfrm>
          <a:prstGeom prst="roundRect">
            <a:avLst/>
          </a:prstGeom>
          <a:solidFill>
            <a:schemeClr val="bg1"/>
          </a:solidFill>
          <a:ln w="6350">
            <a:solidFill>
              <a:schemeClr val="accent3">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3" name="Rectangle: Rounded Corners 102">
            <a:extLst>
              <a:ext uri="{FF2B5EF4-FFF2-40B4-BE49-F238E27FC236}">
                <a16:creationId xmlns:a16="http://schemas.microsoft.com/office/drawing/2014/main" id="{BEFEF1C9-479C-481C-1455-A2EC43211EAF}"/>
              </a:ext>
            </a:extLst>
          </p:cNvPr>
          <p:cNvSpPr/>
          <p:nvPr/>
        </p:nvSpPr>
        <p:spPr>
          <a:xfrm>
            <a:off x="7917095" y="4923089"/>
            <a:ext cx="3491105" cy="353401"/>
          </a:xfrm>
          <a:prstGeom prst="roundRect">
            <a:avLst/>
          </a:prstGeom>
          <a:solidFill>
            <a:schemeClr val="bg1"/>
          </a:solidFill>
          <a:ln w="6350">
            <a:solidFill>
              <a:schemeClr val="accent3">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4" name="Rectangle: Rounded Corners 103">
            <a:extLst>
              <a:ext uri="{FF2B5EF4-FFF2-40B4-BE49-F238E27FC236}">
                <a16:creationId xmlns:a16="http://schemas.microsoft.com/office/drawing/2014/main" id="{01F9439F-7395-5390-0C67-4A25D8A0958C}"/>
              </a:ext>
            </a:extLst>
          </p:cNvPr>
          <p:cNvSpPr/>
          <p:nvPr/>
        </p:nvSpPr>
        <p:spPr>
          <a:xfrm>
            <a:off x="7917095" y="5381332"/>
            <a:ext cx="3491105" cy="353401"/>
          </a:xfrm>
          <a:prstGeom prst="roundRect">
            <a:avLst/>
          </a:prstGeom>
          <a:solidFill>
            <a:schemeClr val="bg1"/>
          </a:solidFill>
          <a:ln w="6350">
            <a:solidFill>
              <a:schemeClr val="accent3">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17" name="Rectangle: Rounded Corners 116">
            <a:extLst>
              <a:ext uri="{FF2B5EF4-FFF2-40B4-BE49-F238E27FC236}">
                <a16:creationId xmlns:a16="http://schemas.microsoft.com/office/drawing/2014/main" id="{44A90158-233C-12C9-FFD6-F7AB3FF887DE}"/>
              </a:ext>
            </a:extLst>
          </p:cNvPr>
          <p:cNvSpPr/>
          <p:nvPr/>
        </p:nvSpPr>
        <p:spPr>
          <a:xfrm>
            <a:off x="4315536" y="4464845"/>
            <a:ext cx="3491105" cy="353401"/>
          </a:xfrm>
          <a:prstGeom prst="roundRect">
            <a:avLst/>
          </a:prstGeom>
          <a:solidFill>
            <a:schemeClr val="bg1"/>
          </a:solidFill>
          <a:ln w="6350">
            <a:solidFill>
              <a:schemeClr val="accent5">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24" name="Rectangle: Rounded Corners 123">
            <a:extLst>
              <a:ext uri="{FF2B5EF4-FFF2-40B4-BE49-F238E27FC236}">
                <a16:creationId xmlns:a16="http://schemas.microsoft.com/office/drawing/2014/main" id="{23DEA002-EA06-3CB3-31C9-B10522ADBBF1}"/>
              </a:ext>
            </a:extLst>
          </p:cNvPr>
          <p:cNvSpPr/>
          <p:nvPr/>
        </p:nvSpPr>
        <p:spPr>
          <a:xfrm>
            <a:off x="4315536" y="4923089"/>
            <a:ext cx="3491105" cy="353401"/>
          </a:xfrm>
          <a:prstGeom prst="roundRect">
            <a:avLst/>
          </a:prstGeom>
          <a:solidFill>
            <a:schemeClr val="bg1"/>
          </a:solidFill>
          <a:ln w="6350">
            <a:solidFill>
              <a:schemeClr val="accent5">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7" name="Rectangle: Rounded Corners 123">
            <a:extLst>
              <a:ext uri="{FF2B5EF4-FFF2-40B4-BE49-F238E27FC236}">
                <a16:creationId xmlns:a16="http://schemas.microsoft.com/office/drawing/2014/main" id="{E3149E68-B490-D981-6ACB-9E6CCD6F1454}"/>
              </a:ext>
            </a:extLst>
          </p:cNvPr>
          <p:cNvSpPr/>
          <p:nvPr/>
        </p:nvSpPr>
        <p:spPr>
          <a:xfrm>
            <a:off x="4315536" y="4006601"/>
            <a:ext cx="3491105" cy="353401"/>
          </a:xfrm>
          <a:prstGeom prst="roundRect">
            <a:avLst/>
          </a:prstGeom>
          <a:solidFill>
            <a:schemeClr val="bg1"/>
          </a:solidFill>
          <a:ln w="6350">
            <a:solidFill>
              <a:schemeClr val="accent5">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55" name="Richtungspfeil 11">
            <a:extLst>
              <a:ext uri="{FF2B5EF4-FFF2-40B4-BE49-F238E27FC236}">
                <a16:creationId xmlns:a16="http://schemas.microsoft.com/office/drawing/2014/main" id="{4E95EA04-B604-8F3C-3A3B-FD2EF94BCD0E}"/>
              </a:ext>
            </a:extLst>
          </p:cNvPr>
          <p:cNvSpPr/>
          <p:nvPr/>
        </p:nvSpPr>
        <p:spPr bwMode="auto">
          <a:xfrm>
            <a:off x="4315536" y="3487831"/>
            <a:ext cx="3560927" cy="388741"/>
          </a:xfrm>
          <a:prstGeom prst="chevron">
            <a:avLst>
              <a:gd name="adj" fmla="val 23541"/>
            </a:avLst>
          </a:prstGeom>
          <a:solidFill>
            <a:schemeClr val="accent5">
              <a:lumMod val="75000"/>
            </a:schemeClr>
          </a:solidFill>
          <a:ln w="6350">
            <a:noFill/>
            <a:miter lim="800000"/>
            <a:headEnd/>
            <a:tailEnd/>
          </a:ln>
          <a:effectLst/>
        </p:spPr>
        <p:txBody>
          <a:bodyPr lIns="36000" tIns="45703" rIns="36000" bIns="45703"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
        <p:nvSpPr>
          <p:cNvPr id="80" name="Richtungspfeil 11">
            <a:extLst>
              <a:ext uri="{FF2B5EF4-FFF2-40B4-BE49-F238E27FC236}">
                <a16:creationId xmlns:a16="http://schemas.microsoft.com/office/drawing/2014/main" id="{7905B5CC-743F-B955-50D4-8B624D41B0B8}"/>
              </a:ext>
            </a:extLst>
          </p:cNvPr>
          <p:cNvSpPr/>
          <p:nvPr/>
        </p:nvSpPr>
        <p:spPr bwMode="auto">
          <a:xfrm>
            <a:off x="713977" y="3487831"/>
            <a:ext cx="3560927" cy="388741"/>
          </a:xfrm>
          <a:prstGeom prst="homePlate">
            <a:avLst>
              <a:gd name="adj" fmla="val 23537"/>
            </a:avLst>
          </a:prstGeom>
          <a:solidFill>
            <a:schemeClr val="accent5"/>
          </a:solidFill>
          <a:ln w="6350">
            <a:no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
        <p:nvSpPr>
          <p:cNvPr id="59" name="Richtungspfeil 11">
            <a:extLst>
              <a:ext uri="{FF2B5EF4-FFF2-40B4-BE49-F238E27FC236}">
                <a16:creationId xmlns:a16="http://schemas.microsoft.com/office/drawing/2014/main" id="{B80EE4FA-53A5-373D-F59D-D57D19426CFA}"/>
              </a:ext>
            </a:extLst>
          </p:cNvPr>
          <p:cNvSpPr/>
          <p:nvPr/>
        </p:nvSpPr>
        <p:spPr bwMode="auto">
          <a:xfrm>
            <a:off x="7917095" y="3487831"/>
            <a:ext cx="3560927" cy="388741"/>
          </a:xfrm>
          <a:prstGeom prst="chevron">
            <a:avLst>
              <a:gd name="adj" fmla="val 23541"/>
            </a:avLst>
          </a:prstGeom>
          <a:solidFill>
            <a:schemeClr val="accent3">
              <a:lumMod val="75000"/>
            </a:schemeClr>
          </a:solidFill>
          <a:ln w="6350">
            <a:noFill/>
            <a:miter lim="800000"/>
            <a:headEnd/>
            <a:tailEnd/>
          </a:ln>
          <a:effectLst/>
        </p:spPr>
        <p:txBody>
          <a:bodyPr lIns="36000" tIns="45703" rIns="36000" bIns="45703" anchor="ctr"/>
          <a:lstStyle/>
          <a:p>
            <a:pPr marL="182563" indent="-4763" algn="ctr" eaLnBrk="0" fontAlgn="base" hangingPunct="0">
              <a:spcBef>
                <a:spcPct val="20000"/>
              </a:spcBef>
              <a:spcAft>
                <a:spcPct val="0"/>
              </a:spcAft>
              <a:buClr>
                <a:srgbClr val="808080"/>
              </a:buClr>
              <a:tabLst>
                <a:tab pos="444500" algn="l"/>
              </a:tabLst>
            </a:pPr>
            <a:r>
              <a:rPr lang="da-DK" sz="1400">
                <a:solidFill>
                  <a:srgbClr val="FFFFFF"/>
                </a:solidFill>
                <a:latin typeface="+mj-lt"/>
                <a:cs typeface="Arial" charset="0"/>
              </a:rPr>
              <a:t>Lorem ipsum dolor sit amet</a:t>
            </a:r>
            <a:endParaRPr lang="en-US" sz="1400">
              <a:solidFill>
                <a:srgbClr val="FFFFFF"/>
              </a:solidFill>
              <a:latin typeface="+mj-lt"/>
              <a:cs typeface="Arial" charset="0"/>
            </a:endParaRPr>
          </a:p>
        </p:txBody>
      </p:sp>
    </p:spTree>
    <p:extLst>
      <p:ext uri="{BB962C8B-B14F-4D97-AF65-F5344CB8AC3E}">
        <p14:creationId xmlns:p14="http://schemas.microsoft.com/office/powerpoint/2010/main" val="2478986630"/>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1" name="Straight Arrow Connector 60">
            <a:extLst>
              <a:ext uri="{FF2B5EF4-FFF2-40B4-BE49-F238E27FC236}">
                <a16:creationId xmlns:a16="http://schemas.microsoft.com/office/drawing/2014/main" id="{25CC4664-D78A-B234-4463-68C298D3C9BA}"/>
              </a:ext>
            </a:extLst>
          </p:cNvPr>
          <p:cNvCxnSpPr/>
          <p:nvPr/>
        </p:nvCxnSpPr>
        <p:spPr bwMode="auto">
          <a:xfrm>
            <a:off x="5096429" y="2619530"/>
            <a:ext cx="0" cy="3546320"/>
          </a:xfrm>
          <a:prstGeom prst="straightConnector1">
            <a:avLst/>
          </a:prstGeom>
          <a:solidFill>
            <a:schemeClr val="accent1"/>
          </a:solidFill>
          <a:ln w="6350" cap="flat" cmpd="sng" algn="ctr">
            <a:solidFill>
              <a:schemeClr val="accent5"/>
            </a:solidFill>
            <a:prstDash val="solid"/>
            <a:round/>
            <a:headEnd type="none" w="med" len="med"/>
            <a:tailEnd type="arrow" w="med" len="med"/>
          </a:ln>
          <a:effectLst/>
        </p:spPr>
      </p:cxnSp>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4" name="Straight Arrow Connector 3">
            <a:extLst>
              <a:ext uri="{FF2B5EF4-FFF2-40B4-BE49-F238E27FC236}">
                <a16:creationId xmlns:a16="http://schemas.microsoft.com/office/drawing/2014/main" id="{B854DC5A-DA15-0644-C765-5DC515645EA6}"/>
              </a:ext>
            </a:extLst>
          </p:cNvPr>
          <p:cNvCxnSpPr>
            <a:cxnSpLocks/>
          </p:cNvCxnSpPr>
          <p:nvPr/>
        </p:nvCxnSpPr>
        <p:spPr bwMode="auto">
          <a:xfrm>
            <a:off x="9804400" y="2482850"/>
            <a:ext cx="0" cy="3672000"/>
          </a:xfrm>
          <a:prstGeom prst="straightConnector1">
            <a:avLst/>
          </a:prstGeom>
          <a:noFill/>
          <a:ln w="31750" cap="rnd">
            <a:gradFill>
              <a:gsLst>
                <a:gs pos="0">
                  <a:srgbClr val="FF4B4B"/>
                </a:gs>
                <a:gs pos="100000">
                  <a:srgbClr val="FF744F"/>
                </a:gs>
              </a:gsLst>
              <a:lin ang="18900000" scaled="0"/>
            </a:gradFill>
            <a:prstDash val="solid"/>
            <a:miter/>
            <a:headEnd type="none"/>
            <a:tailEnd type="arrow"/>
          </a:ln>
          <a:effectLst/>
        </p:spPr>
      </p:cxnSp>
      <p:sp>
        <p:nvSpPr>
          <p:cNvPr id="12" name="Freeform: Shape 11">
            <a:extLst>
              <a:ext uri="{FF2B5EF4-FFF2-40B4-BE49-F238E27FC236}">
                <a16:creationId xmlns:a16="http://schemas.microsoft.com/office/drawing/2014/main" id="{02F6977F-1010-11BF-FAD6-5B0F2336F76D}"/>
              </a:ext>
            </a:extLst>
          </p:cNvPr>
          <p:cNvSpPr/>
          <p:nvPr/>
        </p:nvSpPr>
        <p:spPr>
          <a:xfrm>
            <a:off x="0" y="3381829"/>
            <a:ext cx="9681029" cy="1596571"/>
          </a:xfrm>
          <a:custGeom>
            <a:avLst/>
            <a:gdLst>
              <a:gd name="connsiteX0" fmla="*/ 0 w 9550400"/>
              <a:gd name="connsiteY0" fmla="*/ 0 h 1596571"/>
              <a:gd name="connsiteX1" fmla="*/ 4586514 w 9550400"/>
              <a:gd name="connsiteY1" fmla="*/ 0 h 1596571"/>
              <a:gd name="connsiteX2" fmla="*/ 4586514 w 9550400"/>
              <a:gd name="connsiteY2" fmla="*/ 1582057 h 1596571"/>
              <a:gd name="connsiteX3" fmla="*/ 7097485 w 9550400"/>
              <a:gd name="connsiteY3" fmla="*/ 1596571 h 1596571"/>
              <a:gd name="connsiteX4" fmla="*/ 7097485 w 9550400"/>
              <a:gd name="connsiteY4" fmla="*/ 725714 h 1596571"/>
              <a:gd name="connsiteX5" fmla="*/ 9550400 w 9550400"/>
              <a:gd name="connsiteY5" fmla="*/ 711200 h 159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0400" h="1596571">
                <a:moveTo>
                  <a:pt x="0" y="0"/>
                </a:moveTo>
                <a:lnTo>
                  <a:pt x="4586514" y="0"/>
                </a:lnTo>
                <a:lnTo>
                  <a:pt x="4586514" y="1582057"/>
                </a:lnTo>
                <a:lnTo>
                  <a:pt x="7097485" y="1596571"/>
                </a:lnTo>
                <a:lnTo>
                  <a:pt x="7097485" y="725714"/>
                </a:lnTo>
                <a:lnTo>
                  <a:pt x="9550400" y="711200"/>
                </a:lnTo>
              </a:path>
            </a:pathLst>
          </a:custGeom>
          <a:noFill/>
          <a:ln w="31750" cap="rnd">
            <a:gradFill>
              <a:gsLst>
                <a:gs pos="0">
                  <a:srgbClr val="FF4B4B"/>
                </a:gs>
                <a:gs pos="100000">
                  <a:srgbClr val="FF744F"/>
                </a:gs>
              </a:gsLst>
              <a:lin ang="18900000" scaled="0"/>
            </a:gradFill>
            <a:prstDash val="solid"/>
            <a:miter/>
          </a:ln>
          <a:effectLst/>
        </p:spPr>
        <p:txBody>
          <a:bodyPr rtlCol="0" anchor="ctr"/>
          <a:lstStyle/>
          <a:p>
            <a:pPr algn="ctr"/>
            <a:endParaRPr lang="en-GB"/>
          </a:p>
        </p:txBody>
      </p:sp>
      <p:sp>
        <p:nvSpPr>
          <p:cNvPr id="3" name="Slide Number Placeholder 2">
            <a:extLst>
              <a:ext uri="{FF2B5EF4-FFF2-40B4-BE49-F238E27FC236}">
                <a16:creationId xmlns:a16="http://schemas.microsoft.com/office/drawing/2014/main" id="{26AFB896-AD2F-810D-2660-9E083784E47E}"/>
              </a:ext>
            </a:extLst>
          </p:cNvPr>
          <p:cNvSpPr>
            <a:spLocks noGrp="1"/>
          </p:cNvSpPr>
          <p:nvPr>
            <p:ph type="sldNum" sz="quarter" idx="4"/>
          </p:nvPr>
        </p:nvSpPr>
        <p:spPr/>
        <p:txBody>
          <a:bodyPr/>
          <a:lstStyle/>
          <a:p>
            <a:fld id="{FA573BCF-C0F1-4720-B5E7-944FE630E67D}" type="slidenum">
              <a:rPr lang="en-US" smtClean="0"/>
              <a:pPr/>
              <a:t>123</a:t>
            </a:fld>
            <a:endParaRPr lang="en-US" dirty="0"/>
          </a:p>
        </p:txBody>
      </p:sp>
      <p:sp>
        <p:nvSpPr>
          <p:cNvPr id="2" name="Footer Placeholder 1">
            <a:extLst>
              <a:ext uri="{FF2B5EF4-FFF2-40B4-BE49-F238E27FC236}">
                <a16:creationId xmlns:a16="http://schemas.microsoft.com/office/drawing/2014/main" id="{02BFAF59-DB32-10A2-B81C-1F854CA0403B}"/>
              </a:ext>
            </a:extLst>
          </p:cNvPr>
          <p:cNvSpPr>
            <a:spLocks noGrp="1"/>
          </p:cNvSpPr>
          <p:nvPr>
            <p:ph type="ftr" sz="quarter" idx="3"/>
          </p:nvPr>
        </p:nvSpPr>
        <p:spPr/>
        <p:txBody>
          <a:bodyPr/>
          <a:lstStyle/>
          <a:p>
            <a:r>
              <a:rPr lang="en-GB"/>
              <a:t>Layout Samples Route C – dark 001</a:t>
            </a:r>
            <a:endParaRPr lang="nl-NL" dirty="0"/>
          </a:p>
        </p:txBody>
      </p:sp>
      <p:sp>
        <p:nvSpPr>
          <p:cNvPr id="11" name="Date Placeholder 10">
            <a:extLst>
              <a:ext uri="{FF2B5EF4-FFF2-40B4-BE49-F238E27FC236}">
                <a16:creationId xmlns:a16="http://schemas.microsoft.com/office/drawing/2014/main" id="{011E764E-0ADE-791D-A5B8-C1E58468FFDB}"/>
              </a:ext>
            </a:extLst>
          </p:cNvPr>
          <p:cNvSpPr>
            <a:spLocks noGrp="1"/>
          </p:cNvSpPr>
          <p:nvPr>
            <p:ph type="dt" sz="half" idx="2"/>
          </p:nvPr>
        </p:nvSpPr>
        <p:spPr/>
        <p:txBody>
          <a:bodyPr/>
          <a:lstStyle/>
          <a:p>
            <a:r>
              <a:rPr lang="de-DE"/>
              <a:t>Mai 2026</a:t>
            </a:r>
            <a:endParaRPr lang="nl-NL" dirty="0"/>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p:txBody>
          <a:bodyPr/>
          <a:lstStyle/>
          <a:p>
            <a:pPr lvl="0">
              <a:spcAft>
                <a:spcPts val="0"/>
              </a:spcAft>
            </a:pPr>
            <a:r>
              <a:rPr lang="en-US" sz="1200"/>
              <a:t>Level 5</a:t>
            </a:r>
          </a:p>
          <a:p>
            <a:pPr lvl="8">
              <a:spcAft>
                <a:spcPts val="0"/>
              </a:spcAft>
            </a:pPr>
            <a:r>
              <a:rPr lang="en-US"/>
              <a:t>Category</a:t>
            </a:r>
          </a:p>
          <a:p>
            <a:endParaRPr lang="en-GB"/>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p:txBody>
          <a:bodyPr/>
          <a:lstStyle/>
          <a:p>
            <a:pPr lvl="0">
              <a:spcAft>
                <a:spcPts val="0"/>
              </a:spcAft>
            </a:pPr>
            <a:r>
              <a:rPr lang="en-US" sz="1200"/>
              <a:t>Level 4</a:t>
            </a:r>
          </a:p>
          <a:p>
            <a:pPr lvl="8">
              <a:spcAft>
                <a:spcPts val="0"/>
              </a:spcAft>
            </a:pPr>
            <a:r>
              <a:rPr lang="en-US"/>
              <a:t>Category</a:t>
            </a:r>
          </a:p>
          <a:p>
            <a:endParaRPr lang="en-GB"/>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p:txBody>
          <a:bodyPr/>
          <a:lstStyle/>
          <a:p>
            <a:pPr lvl="0">
              <a:spcAft>
                <a:spcPts val="0"/>
              </a:spcAft>
            </a:pPr>
            <a:r>
              <a:rPr lang="en-US" sz="1200"/>
              <a:t>Level 3</a:t>
            </a:r>
          </a:p>
          <a:p>
            <a:pPr lvl="8">
              <a:spcAft>
                <a:spcPts val="0"/>
              </a:spcAft>
            </a:pPr>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p:txBody>
          <a:bodyPr/>
          <a:lstStyle/>
          <a:p>
            <a:pPr lvl="0">
              <a:spcAft>
                <a:spcPts val="0"/>
              </a:spcAft>
            </a:pPr>
            <a:r>
              <a:rPr lang="en-US" sz="1200"/>
              <a:t>Level 2</a:t>
            </a:r>
          </a:p>
          <a:p>
            <a:pPr lvl="8">
              <a:spcAft>
                <a:spcPts val="0"/>
              </a:spcAft>
            </a:pPr>
            <a:r>
              <a:rPr lang="en-US"/>
              <a:t>Category</a:t>
            </a:r>
            <a:endParaRPr lang="en-GB"/>
          </a:p>
        </p:txBody>
      </p:sp>
      <p:sp>
        <p:nvSpPr>
          <p:cNvPr id="5" name="Content Placeholder 4">
            <a:extLst>
              <a:ext uri="{FF2B5EF4-FFF2-40B4-BE49-F238E27FC236}">
                <a16:creationId xmlns:a16="http://schemas.microsoft.com/office/drawing/2014/main" id="{9E92C667-BD0B-C187-9EBA-488F0EC52AD5}"/>
              </a:ext>
            </a:extLst>
          </p:cNvPr>
          <p:cNvSpPr>
            <a:spLocks noGrp="1"/>
          </p:cNvSpPr>
          <p:nvPr>
            <p:ph sz="quarter" idx="15"/>
          </p:nvPr>
        </p:nvSpPr>
        <p:spPr/>
        <p:txBody>
          <a:bodyPr/>
          <a:lstStyle/>
          <a:p>
            <a:pPr>
              <a:spcAft>
                <a:spcPts val="0"/>
              </a:spcAft>
            </a:pPr>
            <a:r>
              <a:rPr lang="en-US" sz="1200"/>
              <a:t>Level 1</a:t>
            </a:r>
          </a:p>
          <a:p>
            <a:pPr lvl="8">
              <a:spcAft>
                <a:spcPts val="0"/>
              </a:spcAft>
            </a:pPr>
            <a:r>
              <a:rPr lang="en-US"/>
              <a:t>Category</a:t>
            </a:r>
            <a:endParaRPr lang="en-GB"/>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30" name="Rechteck: abgerundete Ecken 4">
            <a:extLst>
              <a:ext uri="{FF2B5EF4-FFF2-40B4-BE49-F238E27FC236}">
                <a16:creationId xmlns:a16="http://schemas.microsoft.com/office/drawing/2014/main" id="{F2946FA3-E9CC-3EE0-B083-8A826FFA1D59}"/>
              </a:ext>
            </a:extLst>
          </p:cNvPr>
          <p:cNvSpPr/>
          <p:nvPr/>
        </p:nvSpPr>
        <p:spPr>
          <a:xfrm>
            <a:off x="552451" y="2349500"/>
            <a:ext cx="1800000" cy="3538305"/>
          </a:xfrm>
          <a:prstGeom prst="roundRect">
            <a:avLst>
              <a:gd name="adj" fmla="val 5015"/>
            </a:avLst>
          </a:prstGeom>
          <a:solidFill>
            <a:schemeClr val="accent3">
              <a:lumMod val="7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 </a:t>
            </a:r>
            <a:br>
              <a:rPr lang="da-DK" sz="1200">
                <a:solidFill>
                  <a:schemeClr val="tx1"/>
                </a:solidFill>
                <a:latin typeface="+mj-lt"/>
              </a:rPr>
            </a:br>
            <a:r>
              <a:rPr lang="da-DK" sz="1200">
                <a:solidFill>
                  <a:schemeClr val="tx1"/>
                </a:solidFill>
                <a:latin typeface="+mj-lt"/>
              </a:rPr>
              <a:t>sit amet</a:t>
            </a:r>
            <a:endParaRPr lang="en-US" sz="1200">
              <a:solidFill>
                <a:schemeClr val="tx1"/>
              </a:solidFill>
              <a:latin typeface="+mj-lt"/>
            </a:endParaRPr>
          </a:p>
        </p:txBody>
      </p:sp>
      <p:sp>
        <p:nvSpPr>
          <p:cNvPr id="31" name="Rechteck: abgerundete Ecken 5">
            <a:extLst>
              <a:ext uri="{FF2B5EF4-FFF2-40B4-BE49-F238E27FC236}">
                <a16:creationId xmlns:a16="http://schemas.microsoft.com/office/drawing/2014/main" id="{F04AA2AD-9354-323F-142A-FD1CD7F3F312}"/>
              </a:ext>
            </a:extLst>
          </p:cNvPr>
          <p:cNvSpPr/>
          <p:nvPr/>
        </p:nvSpPr>
        <p:spPr>
          <a:xfrm>
            <a:off x="2773265" y="2349530"/>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dirty="0">
                <a:ln>
                  <a:noFill/>
                </a:ln>
                <a:solidFill>
                  <a:schemeClr val="tx1"/>
                </a:solidFill>
                <a:effectLst/>
                <a:uLnTx/>
                <a:uFillTx/>
                <a:ea typeface="+mn-ea"/>
                <a:cs typeface="+mn-cs"/>
              </a:rPr>
              <a:t>Lorem ipsum dolor </a:t>
            </a:r>
            <a:br>
              <a:rPr kumimoji="0" lang="da-DK" sz="1200" b="0" i="0" u="none" strike="noStrike" kern="1200" cap="none" spc="0" normalizeH="0" baseline="0" noProof="0" dirty="0">
                <a:ln>
                  <a:noFill/>
                </a:ln>
                <a:solidFill>
                  <a:schemeClr val="tx1"/>
                </a:solidFill>
                <a:effectLst/>
                <a:uLnTx/>
                <a:uFillTx/>
                <a:ea typeface="+mn-ea"/>
                <a:cs typeface="+mn-cs"/>
              </a:rPr>
            </a:br>
            <a:r>
              <a:rPr kumimoji="0" lang="da-DK" sz="1200" b="0" i="0" u="none" strike="noStrike" kern="1200" cap="none" spc="0" normalizeH="0" baseline="0" noProof="0" dirty="0">
                <a:ln>
                  <a:noFill/>
                </a:ln>
                <a:solidFill>
                  <a:schemeClr val="tx1"/>
                </a:solidFill>
                <a:effectLst/>
                <a:uLnTx/>
                <a:uFillTx/>
                <a:ea typeface="+mn-ea"/>
                <a:cs typeface="+mn-cs"/>
              </a:rPr>
              <a:t>sit amet</a:t>
            </a:r>
          </a:p>
        </p:txBody>
      </p:sp>
      <p:sp>
        <p:nvSpPr>
          <p:cNvPr id="32" name="Rechteck: abgerundete Ecken 28">
            <a:extLst>
              <a:ext uri="{FF2B5EF4-FFF2-40B4-BE49-F238E27FC236}">
                <a16:creationId xmlns:a16="http://schemas.microsoft.com/office/drawing/2014/main" id="{60AFFED7-D578-52C0-7E4E-93656D61703B}"/>
              </a:ext>
            </a:extLst>
          </p:cNvPr>
          <p:cNvSpPr/>
          <p:nvPr/>
        </p:nvSpPr>
        <p:spPr>
          <a:xfrm>
            <a:off x="2773265" y="3848668"/>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3" name="Rechteck: abgerundete Ecken 29">
            <a:extLst>
              <a:ext uri="{FF2B5EF4-FFF2-40B4-BE49-F238E27FC236}">
                <a16:creationId xmlns:a16="http://schemas.microsoft.com/office/drawing/2014/main" id="{520AD6AB-8DF9-4C2D-E87E-0650D3C4F205}"/>
              </a:ext>
            </a:extLst>
          </p:cNvPr>
          <p:cNvSpPr/>
          <p:nvPr/>
        </p:nvSpPr>
        <p:spPr>
          <a:xfrm>
            <a:off x="2773265" y="4598237"/>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4" name="Rechteck: abgerundete Ecken 7">
            <a:extLst>
              <a:ext uri="{FF2B5EF4-FFF2-40B4-BE49-F238E27FC236}">
                <a16:creationId xmlns:a16="http://schemas.microsoft.com/office/drawing/2014/main" id="{03B5D1E0-6728-099A-1004-52C0F036E65B}"/>
              </a:ext>
            </a:extLst>
          </p:cNvPr>
          <p:cNvSpPr/>
          <p:nvPr/>
        </p:nvSpPr>
        <p:spPr>
          <a:xfrm>
            <a:off x="7433191" y="2349530"/>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5" name="Rechteck: abgerundete Ecken 46">
            <a:extLst>
              <a:ext uri="{FF2B5EF4-FFF2-40B4-BE49-F238E27FC236}">
                <a16:creationId xmlns:a16="http://schemas.microsoft.com/office/drawing/2014/main" id="{8BB30AE0-94A8-11C8-4628-DFC94DE53DF9}"/>
              </a:ext>
            </a:extLst>
          </p:cNvPr>
          <p:cNvSpPr/>
          <p:nvPr/>
        </p:nvSpPr>
        <p:spPr>
          <a:xfrm>
            <a:off x="7433191" y="3099099"/>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6" name="Rechteck: abgerundete Ecken 47">
            <a:extLst>
              <a:ext uri="{FF2B5EF4-FFF2-40B4-BE49-F238E27FC236}">
                <a16:creationId xmlns:a16="http://schemas.microsoft.com/office/drawing/2014/main" id="{348942C6-700F-5847-E35E-80A3A1695AF1}"/>
              </a:ext>
            </a:extLst>
          </p:cNvPr>
          <p:cNvSpPr/>
          <p:nvPr/>
        </p:nvSpPr>
        <p:spPr>
          <a:xfrm>
            <a:off x="7433191" y="3848668"/>
            <a:ext cx="1800000" cy="540000"/>
          </a:xfrm>
          <a:prstGeom prst="roundRect">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37" name="Flussdiagramm: Mehrere Dokumente 48">
            <a:extLst>
              <a:ext uri="{FF2B5EF4-FFF2-40B4-BE49-F238E27FC236}">
                <a16:creationId xmlns:a16="http://schemas.microsoft.com/office/drawing/2014/main" id="{8D914341-946E-0FC9-E620-159ADBBC6120}"/>
              </a:ext>
            </a:extLst>
          </p:cNvPr>
          <p:cNvSpPr/>
          <p:nvPr/>
        </p:nvSpPr>
        <p:spPr>
          <a:xfrm>
            <a:off x="7433191" y="4598237"/>
            <a:ext cx="1800000" cy="639547"/>
          </a:xfrm>
          <a:prstGeom prst="flowChartMultidocumen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45" name="Rechteck: abgerundete Ecken 51">
            <a:extLst>
              <a:ext uri="{FF2B5EF4-FFF2-40B4-BE49-F238E27FC236}">
                <a16:creationId xmlns:a16="http://schemas.microsoft.com/office/drawing/2014/main" id="{6AA4B121-3B90-95AF-AD72-EAE7F765B4C8}"/>
              </a:ext>
            </a:extLst>
          </p:cNvPr>
          <p:cNvSpPr/>
          <p:nvPr/>
        </p:nvSpPr>
        <p:spPr>
          <a:xfrm>
            <a:off x="9655182" y="3099099"/>
            <a:ext cx="1800000" cy="540000"/>
          </a:xfrm>
          <a:prstGeom prst="roundRect">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46" name="Flussdiagramm: Mehrere Dokumente 69">
            <a:extLst>
              <a:ext uri="{FF2B5EF4-FFF2-40B4-BE49-F238E27FC236}">
                <a16:creationId xmlns:a16="http://schemas.microsoft.com/office/drawing/2014/main" id="{3D05900D-944B-B742-42C2-0ED7FEC2A6E6}"/>
              </a:ext>
            </a:extLst>
          </p:cNvPr>
          <p:cNvSpPr/>
          <p:nvPr/>
        </p:nvSpPr>
        <p:spPr>
          <a:xfrm>
            <a:off x="9655182" y="2349529"/>
            <a:ext cx="1800000" cy="639547"/>
          </a:xfrm>
          <a:prstGeom prst="flowChartMultidocumen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mn-cs"/>
              </a:rPr>
              <a:t>….</a:t>
            </a:r>
          </a:p>
        </p:txBody>
      </p:sp>
      <p:sp>
        <p:nvSpPr>
          <p:cNvPr id="47" name="Rechteck: abgerundete Ecken 70">
            <a:extLst>
              <a:ext uri="{FF2B5EF4-FFF2-40B4-BE49-F238E27FC236}">
                <a16:creationId xmlns:a16="http://schemas.microsoft.com/office/drawing/2014/main" id="{0640B187-68F6-D5E4-F3AE-6BCDFAA7ED1D}"/>
              </a:ext>
            </a:extLst>
          </p:cNvPr>
          <p:cNvSpPr/>
          <p:nvPr/>
        </p:nvSpPr>
        <p:spPr>
          <a:xfrm>
            <a:off x="9655182" y="3848668"/>
            <a:ext cx="1800000" cy="540000"/>
          </a:xfrm>
          <a:prstGeom prst="roundRect">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48" name="Rechteck: abgerundete Ecken 27">
            <a:extLst>
              <a:ext uri="{FF2B5EF4-FFF2-40B4-BE49-F238E27FC236}">
                <a16:creationId xmlns:a16="http://schemas.microsoft.com/office/drawing/2014/main" id="{796DA7DA-E69A-5A76-29B2-04DDCC5AA3A7}"/>
              </a:ext>
            </a:extLst>
          </p:cNvPr>
          <p:cNvSpPr/>
          <p:nvPr/>
        </p:nvSpPr>
        <p:spPr>
          <a:xfrm>
            <a:off x="2773265" y="3099099"/>
            <a:ext cx="1800000" cy="540000"/>
          </a:xfrm>
          <a:prstGeom prst="roundRect">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49" name="Flussdiagramm: Mehrere Dokumente 52">
            <a:extLst>
              <a:ext uri="{FF2B5EF4-FFF2-40B4-BE49-F238E27FC236}">
                <a16:creationId xmlns:a16="http://schemas.microsoft.com/office/drawing/2014/main" id="{74DE455E-553B-62D6-D116-B2BFBE96DF7F}"/>
              </a:ext>
            </a:extLst>
          </p:cNvPr>
          <p:cNvSpPr/>
          <p:nvPr/>
        </p:nvSpPr>
        <p:spPr>
          <a:xfrm>
            <a:off x="9655182" y="4598237"/>
            <a:ext cx="1803167"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mn-cs"/>
              </a:rPr>
              <a:t>….</a:t>
            </a:r>
          </a:p>
        </p:txBody>
      </p:sp>
      <p:sp>
        <p:nvSpPr>
          <p:cNvPr id="53" name="Freihandform: Form 65">
            <a:extLst>
              <a:ext uri="{FF2B5EF4-FFF2-40B4-BE49-F238E27FC236}">
                <a16:creationId xmlns:a16="http://schemas.microsoft.com/office/drawing/2014/main" id="{782C15F4-66CA-BD7B-6ED0-6FEA4FEC254E}"/>
              </a:ext>
            </a:extLst>
          </p:cNvPr>
          <p:cNvSpPr/>
          <p:nvPr/>
        </p:nvSpPr>
        <p:spPr>
          <a:xfrm>
            <a:off x="5096429" y="2349530"/>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4" name="Freihandform: Form 66">
            <a:extLst>
              <a:ext uri="{FF2B5EF4-FFF2-40B4-BE49-F238E27FC236}">
                <a16:creationId xmlns:a16="http://schemas.microsoft.com/office/drawing/2014/main" id="{0216987A-BF66-1F8C-BA83-DBEC0A114E12}"/>
              </a:ext>
            </a:extLst>
          </p:cNvPr>
          <p:cNvSpPr/>
          <p:nvPr/>
        </p:nvSpPr>
        <p:spPr>
          <a:xfrm>
            <a:off x="5096429" y="3099099"/>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5" name="Freihandform: Form 67">
            <a:extLst>
              <a:ext uri="{FF2B5EF4-FFF2-40B4-BE49-F238E27FC236}">
                <a16:creationId xmlns:a16="http://schemas.microsoft.com/office/drawing/2014/main" id="{563C7236-FCC1-E899-208D-A343B7DB0ECE}"/>
              </a:ext>
            </a:extLst>
          </p:cNvPr>
          <p:cNvSpPr/>
          <p:nvPr/>
        </p:nvSpPr>
        <p:spPr>
          <a:xfrm>
            <a:off x="5096429" y="3848668"/>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6" name="Freihandform: Form 71">
            <a:extLst>
              <a:ext uri="{FF2B5EF4-FFF2-40B4-BE49-F238E27FC236}">
                <a16:creationId xmlns:a16="http://schemas.microsoft.com/office/drawing/2014/main" id="{E5BC78EF-20B8-D521-5725-C74BE1AF38DD}"/>
              </a:ext>
            </a:extLst>
          </p:cNvPr>
          <p:cNvSpPr/>
          <p:nvPr/>
        </p:nvSpPr>
        <p:spPr>
          <a:xfrm>
            <a:off x="5096429" y="4598237"/>
            <a:ext cx="1800000" cy="540000"/>
          </a:xfrm>
          <a:prstGeom prst="roundRect">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57" name="Freihandform: Form 72">
            <a:extLst>
              <a:ext uri="{FF2B5EF4-FFF2-40B4-BE49-F238E27FC236}">
                <a16:creationId xmlns:a16="http://schemas.microsoft.com/office/drawing/2014/main" id="{D8999896-BF53-456F-AEE8-6D9470E5EB19}"/>
              </a:ext>
            </a:extLst>
          </p:cNvPr>
          <p:cNvSpPr/>
          <p:nvPr/>
        </p:nvSpPr>
        <p:spPr>
          <a:xfrm>
            <a:off x="5096429" y="5347805"/>
            <a:ext cx="180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cxnSp>
        <p:nvCxnSpPr>
          <p:cNvPr id="60" name="Straight Arrow Connector 59">
            <a:extLst>
              <a:ext uri="{FF2B5EF4-FFF2-40B4-BE49-F238E27FC236}">
                <a16:creationId xmlns:a16="http://schemas.microsoft.com/office/drawing/2014/main" id="{C799B86E-E768-7E6D-D5D4-B690FDB4B948}"/>
              </a:ext>
            </a:extLst>
          </p:cNvPr>
          <p:cNvCxnSpPr>
            <a:stCxn id="31" idx="1"/>
          </p:cNvCxnSpPr>
          <p:nvPr/>
        </p:nvCxnSpPr>
        <p:spPr bwMode="auto">
          <a:xfrm>
            <a:off x="2773265" y="2619530"/>
            <a:ext cx="0" cy="3546320"/>
          </a:xfrm>
          <a:prstGeom prst="straightConnector1">
            <a:avLst/>
          </a:prstGeom>
          <a:solidFill>
            <a:schemeClr val="accent1"/>
          </a:solidFill>
          <a:ln w="6350" cap="flat" cmpd="sng" algn="ctr">
            <a:solidFill>
              <a:schemeClr val="accent5"/>
            </a:solidFill>
            <a:prstDash val="solid"/>
            <a:round/>
            <a:headEnd type="none" w="med" len="med"/>
            <a:tailEnd type="arrow" w="med" len="med"/>
          </a:ln>
          <a:effectLst/>
        </p:spPr>
      </p:cxnSp>
      <p:cxnSp>
        <p:nvCxnSpPr>
          <p:cNvPr id="62" name="Straight Arrow Connector 61">
            <a:extLst>
              <a:ext uri="{FF2B5EF4-FFF2-40B4-BE49-F238E27FC236}">
                <a16:creationId xmlns:a16="http://schemas.microsoft.com/office/drawing/2014/main" id="{4B3B1252-92F0-714C-138D-3F48D352A19C}"/>
              </a:ext>
            </a:extLst>
          </p:cNvPr>
          <p:cNvCxnSpPr/>
          <p:nvPr/>
        </p:nvCxnSpPr>
        <p:spPr bwMode="auto">
          <a:xfrm>
            <a:off x="7433191" y="2619530"/>
            <a:ext cx="0" cy="3546320"/>
          </a:xfrm>
          <a:prstGeom prst="straightConnector1">
            <a:avLst/>
          </a:prstGeom>
          <a:solidFill>
            <a:schemeClr val="accent1"/>
          </a:solidFill>
          <a:ln w="6350" cap="flat" cmpd="sng" algn="ctr">
            <a:solidFill>
              <a:schemeClr val="accent5"/>
            </a:solidFill>
            <a:prstDash val="solid"/>
            <a:round/>
            <a:headEnd type="none" w="med" len="med"/>
            <a:tailEnd type="arrow" w="med" len="med"/>
          </a:ln>
          <a:effectLst/>
        </p:spPr>
      </p:cxnSp>
    </p:spTree>
    <p:extLst>
      <p:ext uri="{BB962C8B-B14F-4D97-AF65-F5344CB8AC3E}">
        <p14:creationId xmlns:p14="http://schemas.microsoft.com/office/powerpoint/2010/main" val="2612805957"/>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hteck: abgerundete Ecken 2">
            <a:extLst>
              <a:ext uri="{FF2B5EF4-FFF2-40B4-BE49-F238E27FC236}">
                <a16:creationId xmlns:a16="http://schemas.microsoft.com/office/drawing/2014/main" id="{5153AAB6-B7BF-2431-57AD-AD89505F82FD}"/>
              </a:ext>
            </a:extLst>
          </p:cNvPr>
          <p:cNvSpPr/>
          <p:nvPr/>
        </p:nvSpPr>
        <p:spPr>
          <a:xfrm>
            <a:off x="557894" y="1484314"/>
            <a:ext cx="11088000" cy="828674"/>
          </a:xfrm>
          <a:prstGeom prst="roundRect">
            <a:avLst>
              <a:gd name="adj" fmla="val 8334"/>
            </a:avLst>
          </a:prstGeom>
          <a:solidFill>
            <a:schemeClr val="bg1"/>
          </a:solidFill>
          <a:ln>
            <a:solidFill>
              <a:schemeClr val="accent3">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58" name="Rechteck: abgerundete Ecken 2">
            <a:extLst>
              <a:ext uri="{FF2B5EF4-FFF2-40B4-BE49-F238E27FC236}">
                <a16:creationId xmlns:a16="http://schemas.microsoft.com/office/drawing/2014/main" id="{AD6801B1-04C0-6152-56BE-5135DD6BAE29}"/>
              </a:ext>
            </a:extLst>
          </p:cNvPr>
          <p:cNvSpPr/>
          <p:nvPr/>
        </p:nvSpPr>
        <p:spPr>
          <a:xfrm>
            <a:off x="557894" y="2448536"/>
            <a:ext cx="11088000" cy="828674"/>
          </a:xfrm>
          <a:prstGeom prst="roundRect">
            <a:avLst>
              <a:gd name="adj" fmla="val 8334"/>
            </a:avLst>
          </a:prstGeom>
          <a:solidFill>
            <a:schemeClr val="bg1"/>
          </a:solidFill>
          <a:ln>
            <a:solidFill>
              <a:schemeClr val="accent3">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4" name="Rechteck: abgerundete Ecken 2">
            <a:extLst>
              <a:ext uri="{FF2B5EF4-FFF2-40B4-BE49-F238E27FC236}">
                <a16:creationId xmlns:a16="http://schemas.microsoft.com/office/drawing/2014/main" id="{B26C3483-3EE6-1AE4-2B92-B01D98074916}"/>
              </a:ext>
            </a:extLst>
          </p:cNvPr>
          <p:cNvSpPr/>
          <p:nvPr/>
        </p:nvSpPr>
        <p:spPr>
          <a:xfrm>
            <a:off x="557894" y="4376980"/>
            <a:ext cx="11088000" cy="828674"/>
          </a:xfrm>
          <a:prstGeom prst="roundRect">
            <a:avLst>
              <a:gd name="adj" fmla="val 8334"/>
            </a:avLst>
          </a:prstGeom>
          <a:solidFill>
            <a:schemeClr val="bg1"/>
          </a:solidFill>
          <a:ln>
            <a:solidFill>
              <a:schemeClr val="accent3">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5" name="Rechteck: abgerundete Ecken 2">
            <a:extLst>
              <a:ext uri="{FF2B5EF4-FFF2-40B4-BE49-F238E27FC236}">
                <a16:creationId xmlns:a16="http://schemas.microsoft.com/office/drawing/2014/main" id="{EE1D050D-AFF7-95E6-AFD6-E247F1396484}"/>
              </a:ext>
            </a:extLst>
          </p:cNvPr>
          <p:cNvSpPr/>
          <p:nvPr/>
        </p:nvSpPr>
        <p:spPr>
          <a:xfrm>
            <a:off x="557894" y="5341200"/>
            <a:ext cx="11088000" cy="828674"/>
          </a:xfrm>
          <a:prstGeom prst="roundRect">
            <a:avLst>
              <a:gd name="adj" fmla="val 8334"/>
            </a:avLst>
          </a:prstGeom>
          <a:solidFill>
            <a:schemeClr val="bg1"/>
          </a:solidFill>
          <a:ln>
            <a:solidFill>
              <a:schemeClr val="accent3">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59" name="Rechteck: abgerundete Ecken 2">
            <a:extLst>
              <a:ext uri="{FF2B5EF4-FFF2-40B4-BE49-F238E27FC236}">
                <a16:creationId xmlns:a16="http://schemas.microsoft.com/office/drawing/2014/main" id="{34B81AA0-94F3-4082-F530-AECBC71C66D8}"/>
              </a:ext>
            </a:extLst>
          </p:cNvPr>
          <p:cNvSpPr/>
          <p:nvPr/>
        </p:nvSpPr>
        <p:spPr>
          <a:xfrm>
            <a:off x="557894" y="3412758"/>
            <a:ext cx="11088000" cy="828674"/>
          </a:xfrm>
          <a:prstGeom prst="roundRect">
            <a:avLst>
              <a:gd name="adj" fmla="val 8334"/>
            </a:avLst>
          </a:prstGeom>
          <a:solidFill>
            <a:schemeClr val="bg1"/>
          </a:solidFill>
          <a:ln>
            <a:solidFill>
              <a:schemeClr val="accent3">
                <a:lumMod val="5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DB7EE186-156D-6CD4-6F26-F7ACD456BAB7}"/>
              </a:ext>
            </a:extLst>
          </p:cNvPr>
          <p:cNvSpPr>
            <a:spLocks noGrp="1"/>
          </p:cNvSpPr>
          <p:nvPr>
            <p:ph type="sldNum" sz="quarter" idx="4"/>
          </p:nvPr>
        </p:nvSpPr>
        <p:spPr>
          <a:xfrm>
            <a:off x="11353138" y="6379200"/>
            <a:ext cx="288000" cy="180000"/>
          </a:xfrm>
          <a:effectLst/>
        </p:spPr>
        <p:txBody>
          <a:bodyPr/>
          <a:lstStyle/>
          <a:p>
            <a:fld id="{FA573BCF-C0F1-4720-B5E7-944FE630E67D}" type="slidenum">
              <a:rPr lang="en-US" smtClean="0"/>
              <a:pPr/>
              <a:t>124</a:t>
            </a:fld>
            <a:endParaRPr lang="en-US" dirty="0"/>
          </a:p>
        </p:txBody>
      </p:sp>
      <p:sp>
        <p:nvSpPr>
          <p:cNvPr id="3" name="Footer Placeholder 2">
            <a:extLst>
              <a:ext uri="{FF2B5EF4-FFF2-40B4-BE49-F238E27FC236}">
                <a16:creationId xmlns:a16="http://schemas.microsoft.com/office/drawing/2014/main" id="{DF769C29-4CD0-CB54-B087-4C7716B0C63D}"/>
              </a:ext>
            </a:extLst>
          </p:cNvPr>
          <p:cNvSpPr>
            <a:spLocks noGrp="1"/>
          </p:cNvSpPr>
          <p:nvPr>
            <p:ph type="ftr" sz="quarter" idx="3"/>
          </p:nvPr>
        </p:nvSpPr>
        <p:spPr>
          <a:xfrm>
            <a:off x="7270749" y="6379200"/>
            <a:ext cx="4082389" cy="180000"/>
          </a:xfrm>
          <a:effectLst/>
        </p:spPr>
        <p:txBody>
          <a:bodyPr/>
          <a:lstStyle/>
          <a:p>
            <a:r>
              <a:rPr lang="en-GB"/>
              <a:t>Layout Samples Route C – dark 001</a:t>
            </a:r>
            <a:endParaRPr lang="nl-NL" dirty="0"/>
          </a:p>
        </p:txBody>
      </p:sp>
      <p:sp>
        <p:nvSpPr>
          <p:cNvPr id="12" name="Date Placeholder 11">
            <a:extLst>
              <a:ext uri="{FF2B5EF4-FFF2-40B4-BE49-F238E27FC236}">
                <a16:creationId xmlns:a16="http://schemas.microsoft.com/office/drawing/2014/main" id="{890EC014-5BD0-BDAC-80E4-F2454E178B7A}"/>
              </a:ext>
            </a:extLst>
          </p:cNvPr>
          <p:cNvSpPr>
            <a:spLocks noGrp="1"/>
          </p:cNvSpPr>
          <p:nvPr>
            <p:ph type="dt" sz="half" idx="2"/>
          </p:nvPr>
        </p:nvSpPr>
        <p:spPr>
          <a:xfrm>
            <a:off x="5040000" y="6379200"/>
            <a:ext cx="2160000" cy="180000"/>
          </a:xfrm>
          <a:effectLst/>
        </p:spPr>
        <p:txBody>
          <a:bodyPr/>
          <a:lstStyle/>
          <a:p>
            <a:r>
              <a:rPr lang="de-DE"/>
              <a:t>Mai 2026</a:t>
            </a:r>
            <a:endParaRPr lang="nl-NL" dirty="0"/>
          </a:p>
        </p:txBody>
      </p:sp>
      <p:sp>
        <p:nvSpPr>
          <p:cNvPr id="44" name="Inhaltsplatzhalter 43">
            <a:extLst>
              <a:ext uri="{FF2B5EF4-FFF2-40B4-BE49-F238E27FC236}">
                <a16:creationId xmlns:a16="http://schemas.microsoft.com/office/drawing/2014/main" id="{6EFF1A05-4959-3081-1B7B-945A9FE8FB8B}"/>
              </a:ext>
            </a:extLst>
          </p:cNvPr>
          <p:cNvSpPr>
            <a:spLocks noGrp="1"/>
          </p:cNvSpPr>
          <p:nvPr>
            <p:ph sz="quarter" idx="26"/>
          </p:nvPr>
        </p:nvSpPr>
        <p:spPr/>
        <p:txBody>
          <a:bodyPr/>
          <a:lstStyle/>
          <a:p>
            <a:r>
              <a:rPr lang="de-DE" dirty="0"/>
              <a:t> </a:t>
            </a:r>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a:xfrm>
            <a:off x="7379148" y="1476000"/>
            <a:ext cx="1980000" cy="4680000"/>
          </a:xfrm>
          <a:effectLst/>
        </p:spPr>
        <p:txBody>
          <a:bodyPr lIns="0" tIns="0" rIns="0" bIns="0" anchor="ctr"/>
          <a:lstStyle/>
          <a:p>
            <a:pPr lvl="0"/>
            <a:r>
              <a:rPr lang="en-US" dirty="0"/>
              <a:t>Level 4</a:t>
            </a:r>
          </a:p>
          <a:p>
            <a:pPr lvl="8"/>
            <a:endParaRPr lang="en-US" dirty="0"/>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a:xfrm>
            <a:off x="5099432" y="1476000"/>
            <a:ext cx="1980000" cy="4680000"/>
          </a:xfrm>
          <a:effectLst/>
        </p:spPr>
        <p:txBody>
          <a:bodyPr lIns="0" tIns="0" rIns="0" bIns="0" anchor="ctr"/>
          <a:lstStyle/>
          <a:p>
            <a:pPr lvl="0"/>
            <a:r>
              <a:rPr lang="en-US"/>
              <a:t>Level 3</a:t>
            </a:r>
          </a:p>
          <a:p>
            <a:pPr lvl="8"/>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a:xfrm>
            <a:off x="2819716" y="1476000"/>
            <a:ext cx="1980000" cy="4680000"/>
          </a:xfrm>
          <a:effectLst/>
        </p:spPr>
        <p:txBody>
          <a:bodyPr lIns="0" tIns="0" rIns="0" bIns="0" anchor="ctr"/>
          <a:lstStyle/>
          <a:p>
            <a:pPr lvl="0"/>
            <a:r>
              <a:rPr lang="en-US" dirty="0"/>
              <a:t>Level 2</a:t>
            </a:r>
          </a:p>
          <a:p>
            <a:pPr lvl="8"/>
            <a:r>
              <a:rPr lang="en-US" dirty="0"/>
              <a:t>Category</a:t>
            </a:r>
          </a:p>
        </p:txBody>
      </p:sp>
      <p:sp>
        <p:nvSpPr>
          <p:cNvPr id="30" name="Content Placeholder 4">
            <a:extLst>
              <a:ext uri="{FF2B5EF4-FFF2-40B4-BE49-F238E27FC236}">
                <a16:creationId xmlns:a16="http://schemas.microsoft.com/office/drawing/2014/main" id="{05717ECC-767D-3984-F091-ECA6F28295C8}"/>
              </a:ext>
            </a:extLst>
          </p:cNvPr>
          <p:cNvSpPr>
            <a:spLocks noGrp="1"/>
          </p:cNvSpPr>
          <p:nvPr>
            <p:ph sz="quarter" idx="15"/>
          </p:nvPr>
        </p:nvSpPr>
        <p:spPr>
          <a:xfrm>
            <a:off x="540000" y="1476000"/>
            <a:ext cx="1980000" cy="4680000"/>
          </a:xfrm>
          <a:effectLst/>
        </p:spPr>
        <p:txBody>
          <a:bodyPr lIns="0" tIns="0" rIns="0" bIns="0" anchor="ctr"/>
          <a:lstStyle/>
          <a:p>
            <a:r>
              <a:rPr lang="en-US" dirty="0"/>
              <a:t>Level 1</a:t>
            </a:r>
          </a:p>
          <a:p>
            <a:pPr lvl="8"/>
            <a:r>
              <a:rPr lang="en-US" dirty="0"/>
              <a:t>Category</a:t>
            </a:r>
            <a:endParaRPr lang="en-GB" dirty="0"/>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a:xfrm>
            <a:off x="540000" y="622301"/>
            <a:ext cx="11088000" cy="648000"/>
          </a:xfrm>
          <a:effectLst/>
        </p:spPr>
        <p:txBody>
          <a:bodyPr vert="horz"/>
          <a:lstStyle/>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endParaRPr lang="en-GB" dirty="0"/>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a:xfrm>
            <a:off x="576000" y="396000"/>
            <a:ext cx="11088000" cy="144000"/>
          </a:xfrm>
          <a:effectLst/>
        </p:spPr>
        <p:txBody>
          <a:bodyPr/>
          <a:lstStyle/>
          <a:p>
            <a:r>
              <a:rPr lang="en-US" noProof="0"/>
              <a:t>Color ExampleS</a:t>
            </a:r>
          </a:p>
          <a:p>
            <a:endParaRPr lang="en-GB"/>
          </a:p>
        </p:txBody>
      </p:sp>
      <p:sp>
        <p:nvSpPr>
          <p:cNvPr id="50" name="Rechteck: abgerundete Ecken 4">
            <a:extLst>
              <a:ext uri="{FF2B5EF4-FFF2-40B4-BE49-F238E27FC236}">
                <a16:creationId xmlns:a16="http://schemas.microsoft.com/office/drawing/2014/main" id="{7A03D557-2602-BF6E-786E-1052206F4D8A}"/>
              </a:ext>
            </a:extLst>
          </p:cNvPr>
          <p:cNvSpPr/>
          <p:nvPr/>
        </p:nvSpPr>
        <p:spPr>
          <a:xfrm>
            <a:off x="2794001" y="1628651"/>
            <a:ext cx="8640000" cy="540000"/>
          </a:xfrm>
          <a:prstGeom prst="roundRect">
            <a:avLst>
              <a:gd name="adj" fmla="val 20104"/>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dirty="0">
                <a:solidFill>
                  <a:schemeClr val="tx1"/>
                </a:solidFill>
                <a:latin typeface="+mj-lt"/>
              </a:rPr>
              <a:t>Lorem ipsum dolor</a:t>
            </a:r>
            <a:endParaRPr lang="en-US" sz="1200" dirty="0">
              <a:solidFill>
                <a:schemeClr val="tx1"/>
              </a:solidFill>
              <a:latin typeface="+mj-lt"/>
            </a:endParaRPr>
          </a:p>
        </p:txBody>
      </p:sp>
      <p:grpSp>
        <p:nvGrpSpPr>
          <p:cNvPr id="82" name="Group 81">
            <a:extLst>
              <a:ext uri="{FF2B5EF4-FFF2-40B4-BE49-F238E27FC236}">
                <a16:creationId xmlns:a16="http://schemas.microsoft.com/office/drawing/2014/main" id="{4DB5FFA1-DDF5-E48B-C385-520E6E110199}"/>
              </a:ext>
            </a:extLst>
          </p:cNvPr>
          <p:cNvGrpSpPr/>
          <p:nvPr/>
        </p:nvGrpSpPr>
        <p:grpSpPr>
          <a:xfrm>
            <a:off x="2890716" y="2862873"/>
            <a:ext cx="8710733" cy="2898037"/>
            <a:chOff x="2793999" y="2862873"/>
            <a:chExt cx="8748000" cy="2898037"/>
          </a:xfrm>
          <a:effectLst/>
        </p:grpSpPr>
        <p:cxnSp>
          <p:nvCxnSpPr>
            <p:cNvPr id="69" name="Straight Arrow Connector 68">
              <a:extLst>
                <a:ext uri="{FF2B5EF4-FFF2-40B4-BE49-F238E27FC236}">
                  <a16:creationId xmlns:a16="http://schemas.microsoft.com/office/drawing/2014/main" id="{52BAEC53-7880-BDF7-AEB7-6E518F1AD521}"/>
                </a:ext>
              </a:extLst>
            </p:cNvPr>
            <p:cNvCxnSpPr>
              <a:cxnSpLocks/>
            </p:cNvCxnSpPr>
            <p:nvPr/>
          </p:nvCxnSpPr>
          <p:spPr bwMode="auto">
            <a:xfrm flipV="1">
              <a:off x="2793999" y="4792048"/>
              <a:ext cx="8748000" cy="5373"/>
            </a:xfrm>
            <a:prstGeom prst="straightConnector1">
              <a:avLst/>
            </a:prstGeom>
            <a:solidFill>
              <a:schemeClr val="accent1"/>
            </a:solidFill>
            <a:ln w="6350" cap="flat" cmpd="sng" algn="ctr">
              <a:solidFill>
                <a:srgbClr val="FF4B4B"/>
              </a:solidFill>
              <a:prstDash val="solid"/>
              <a:round/>
              <a:headEnd type="none" w="med" len="med"/>
              <a:tailEnd type="arrow" w="med" len="med"/>
            </a:ln>
            <a:effectLst>
              <a:outerShdw blurRad="63500" algn="ctr" rotWithShape="0">
                <a:schemeClr val="accent4">
                  <a:alpha val="15000"/>
                </a:schemeClr>
              </a:outerShdw>
            </a:effectLst>
          </p:spPr>
        </p:cxnSp>
        <p:cxnSp>
          <p:nvCxnSpPr>
            <p:cNvPr id="75" name="Straight Arrow Connector 74">
              <a:extLst>
                <a:ext uri="{FF2B5EF4-FFF2-40B4-BE49-F238E27FC236}">
                  <a16:creationId xmlns:a16="http://schemas.microsoft.com/office/drawing/2014/main" id="{113EF50F-2E60-D3D8-3294-98B239D0158B}"/>
                </a:ext>
              </a:extLst>
            </p:cNvPr>
            <p:cNvCxnSpPr>
              <a:cxnSpLocks/>
            </p:cNvCxnSpPr>
            <p:nvPr/>
          </p:nvCxnSpPr>
          <p:spPr bwMode="auto">
            <a:xfrm flipV="1">
              <a:off x="2793999" y="5755537"/>
              <a:ext cx="8748000" cy="5373"/>
            </a:xfrm>
            <a:prstGeom prst="straightConnector1">
              <a:avLst/>
            </a:prstGeom>
            <a:solidFill>
              <a:schemeClr val="accent1"/>
            </a:solidFill>
            <a:ln w="6350" cap="flat" cmpd="sng" algn="ctr">
              <a:solidFill>
                <a:srgbClr val="FF4B4B"/>
              </a:solidFill>
              <a:prstDash val="solid"/>
              <a:round/>
              <a:headEnd type="none" w="med" len="med"/>
              <a:tailEnd type="arrow" w="med" len="med"/>
            </a:ln>
            <a:effectLst>
              <a:outerShdw blurRad="63500" algn="ctr" rotWithShape="0">
                <a:schemeClr val="accent4">
                  <a:alpha val="15000"/>
                </a:schemeClr>
              </a:outerShdw>
            </a:effectLst>
          </p:spPr>
        </p:cxnSp>
        <p:cxnSp>
          <p:nvCxnSpPr>
            <p:cNvPr id="76" name="Straight Arrow Connector 75">
              <a:extLst>
                <a:ext uri="{FF2B5EF4-FFF2-40B4-BE49-F238E27FC236}">
                  <a16:creationId xmlns:a16="http://schemas.microsoft.com/office/drawing/2014/main" id="{AEE632B3-9E8F-F04D-0CC5-426ED92524F2}"/>
                </a:ext>
              </a:extLst>
            </p:cNvPr>
            <p:cNvCxnSpPr>
              <a:cxnSpLocks/>
            </p:cNvCxnSpPr>
            <p:nvPr/>
          </p:nvCxnSpPr>
          <p:spPr bwMode="auto">
            <a:xfrm flipV="1">
              <a:off x="2793999" y="2862873"/>
              <a:ext cx="8748000" cy="5373"/>
            </a:xfrm>
            <a:prstGeom prst="straightConnector1">
              <a:avLst/>
            </a:prstGeom>
            <a:solidFill>
              <a:schemeClr val="accent1"/>
            </a:solidFill>
            <a:ln w="6350" cap="flat" cmpd="sng" algn="ctr">
              <a:solidFill>
                <a:srgbClr val="FF4B4B"/>
              </a:solidFill>
              <a:prstDash val="solid"/>
              <a:round/>
              <a:headEnd type="none" w="med" len="med"/>
              <a:tailEnd type="arrow" w="med" len="med"/>
            </a:ln>
            <a:effectLst>
              <a:outerShdw blurRad="63500" algn="ctr" rotWithShape="0">
                <a:schemeClr val="accent4">
                  <a:alpha val="15000"/>
                </a:schemeClr>
              </a:outerShdw>
            </a:effectLst>
          </p:spPr>
        </p:cxnSp>
        <p:cxnSp>
          <p:nvCxnSpPr>
            <p:cNvPr id="74" name="Straight Arrow Connector 73">
              <a:extLst>
                <a:ext uri="{FF2B5EF4-FFF2-40B4-BE49-F238E27FC236}">
                  <a16:creationId xmlns:a16="http://schemas.microsoft.com/office/drawing/2014/main" id="{36150BD7-524C-A9FE-23CE-D76C5C1C4754}"/>
                </a:ext>
              </a:extLst>
            </p:cNvPr>
            <p:cNvCxnSpPr>
              <a:cxnSpLocks/>
            </p:cNvCxnSpPr>
            <p:nvPr/>
          </p:nvCxnSpPr>
          <p:spPr bwMode="auto">
            <a:xfrm flipV="1">
              <a:off x="2793999" y="3830754"/>
              <a:ext cx="8748000" cy="5373"/>
            </a:xfrm>
            <a:prstGeom prst="straightConnector1">
              <a:avLst/>
            </a:prstGeom>
            <a:solidFill>
              <a:schemeClr val="accent1"/>
            </a:solidFill>
            <a:ln w="6350" cap="flat" cmpd="sng" algn="ctr">
              <a:solidFill>
                <a:srgbClr val="FF4B4B"/>
              </a:solidFill>
              <a:prstDash val="solid"/>
              <a:round/>
              <a:headEnd type="none" w="med" len="med"/>
              <a:tailEnd type="arrow" w="med" len="med"/>
            </a:ln>
            <a:effectLst>
              <a:outerShdw blurRad="63500" algn="ctr" rotWithShape="0">
                <a:schemeClr val="accent4">
                  <a:alpha val="15000"/>
                </a:schemeClr>
              </a:outerShdw>
            </a:effectLst>
          </p:spPr>
        </p:cxnSp>
      </p:grpSp>
      <p:sp>
        <p:nvSpPr>
          <p:cNvPr id="17" name="Rechteck: abgerundete Ecken 7">
            <a:extLst>
              <a:ext uri="{FF2B5EF4-FFF2-40B4-BE49-F238E27FC236}">
                <a16:creationId xmlns:a16="http://schemas.microsoft.com/office/drawing/2014/main" id="{AAD93F4F-C91B-AC42-6BE0-512C3ED11BB0}"/>
              </a:ext>
            </a:extLst>
          </p:cNvPr>
          <p:cNvSpPr/>
          <p:nvPr/>
        </p:nvSpPr>
        <p:spPr>
          <a:xfrm>
            <a:off x="2794000" y="4521317"/>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8" name="Rechteck: abgerundete Ecken 46">
            <a:extLst>
              <a:ext uri="{FF2B5EF4-FFF2-40B4-BE49-F238E27FC236}">
                <a16:creationId xmlns:a16="http://schemas.microsoft.com/office/drawing/2014/main" id="{D3BE6DD4-8E80-2F55-FFD9-37B9DC3F3EE2}"/>
              </a:ext>
            </a:extLst>
          </p:cNvPr>
          <p:cNvSpPr/>
          <p:nvPr/>
        </p:nvSpPr>
        <p:spPr>
          <a:xfrm>
            <a:off x="4549000" y="4521317"/>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1" name="Rechteck: abgerundete Ecken 51">
            <a:extLst>
              <a:ext uri="{FF2B5EF4-FFF2-40B4-BE49-F238E27FC236}">
                <a16:creationId xmlns:a16="http://schemas.microsoft.com/office/drawing/2014/main" id="{433E0014-9154-485D-A88E-4FD0B0326758}"/>
              </a:ext>
            </a:extLst>
          </p:cNvPr>
          <p:cNvSpPr/>
          <p:nvPr/>
        </p:nvSpPr>
        <p:spPr>
          <a:xfrm>
            <a:off x="4585003" y="5485537"/>
            <a:ext cx="1620000" cy="540000"/>
          </a:xfrm>
          <a:prstGeom prst="roundRect">
            <a:avLst/>
          </a:prstGeom>
          <a:solidFill>
            <a:schemeClr val="accent3">
              <a:lumMod val="7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22" name="Flussdiagramm: Mehrere Dokumente 69">
            <a:extLst>
              <a:ext uri="{FF2B5EF4-FFF2-40B4-BE49-F238E27FC236}">
                <a16:creationId xmlns:a16="http://schemas.microsoft.com/office/drawing/2014/main" id="{DDCD7962-0F4D-1B4C-6254-E63BF5AFC332}"/>
              </a:ext>
            </a:extLst>
          </p:cNvPr>
          <p:cNvSpPr/>
          <p:nvPr/>
        </p:nvSpPr>
        <p:spPr>
          <a:xfrm>
            <a:off x="2848005" y="5435764"/>
            <a:ext cx="1620000" cy="639547"/>
          </a:xfrm>
          <a:prstGeom prst="flowChartMultidocument">
            <a:avLst/>
          </a:pr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mn-cs"/>
              </a:rPr>
              <a:t>….</a:t>
            </a:r>
          </a:p>
        </p:txBody>
      </p:sp>
      <p:sp>
        <p:nvSpPr>
          <p:cNvPr id="23" name="Rechteck: abgerundete Ecken 70">
            <a:extLst>
              <a:ext uri="{FF2B5EF4-FFF2-40B4-BE49-F238E27FC236}">
                <a16:creationId xmlns:a16="http://schemas.microsoft.com/office/drawing/2014/main" id="{9D66B260-F629-5F21-6D2F-9A83F42E02DA}"/>
              </a:ext>
            </a:extLst>
          </p:cNvPr>
          <p:cNvSpPr/>
          <p:nvPr/>
        </p:nvSpPr>
        <p:spPr>
          <a:xfrm>
            <a:off x="6322001" y="5485537"/>
            <a:ext cx="1620000" cy="540000"/>
          </a:xfrm>
          <a:prstGeom prst="roundRect">
            <a:avLst/>
          </a:prstGeom>
          <a:solidFill>
            <a:schemeClr val="accent3">
              <a:lumMod val="7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25" name="Flussdiagramm: Mehrere Dokumente 52">
            <a:extLst>
              <a:ext uri="{FF2B5EF4-FFF2-40B4-BE49-F238E27FC236}">
                <a16:creationId xmlns:a16="http://schemas.microsoft.com/office/drawing/2014/main" id="{E766CFC8-86FA-3B94-3F7B-50490D724086}"/>
              </a:ext>
            </a:extLst>
          </p:cNvPr>
          <p:cNvSpPr/>
          <p:nvPr/>
        </p:nvSpPr>
        <p:spPr>
          <a:xfrm>
            <a:off x="8059000" y="5436445"/>
            <a:ext cx="1620000"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solidFill>
            <a:schemeClr val="accent3"/>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latin typeface="+mj-lt"/>
                <a:ea typeface="+mn-ea"/>
                <a:cs typeface="+mn-cs"/>
              </a:rPr>
              <a:t>….</a:t>
            </a:r>
          </a:p>
        </p:txBody>
      </p:sp>
      <p:sp>
        <p:nvSpPr>
          <p:cNvPr id="26" name="Freihandform: Form 65">
            <a:extLst>
              <a:ext uri="{FF2B5EF4-FFF2-40B4-BE49-F238E27FC236}">
                <a16:creationId xmlns:a16="http://schemas.microsoft.com/office/drawing/2014/main" id="{F5D4FEB2-5E64-C0D0-D9A7-B0681F13C357}"/>
              </a:ext>
            </a:extLst>
          </p:cNvPr>
          <p:cNvSpPr/>
          <p:nvPr/>
        </p:nvSpPr>
        <p:spPr>
          <a:xfrm>
            <a:off x="2794000" y="3557095"/>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7" name="Freihandform: Form 66">
            <a:extLst>
              <a:ext uri="{FF2B5EF4-FFF2-40B4-BE49-F238E27FC236}">
                <a16:creationId xmlns:a16="http://schemas.microsoft.com/office/drawing/2014/main" id="{79B13BCA-0F6D-24AF-4186-C4E5FB3DF642}"/>
              </a:ext>
            </a:extLst>
          </p:cNvPr>
          <p:cNvSpPr/>
          <p:nvPr/>
        </p:nvSpPr>
        <p:spPr>
          <a:xfrm>
            <a:off x="4549000" y="3557095"/>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8" name="Freihandform: Form 67">
            <a:extLst>
              <a:ext uri="{FF2B5EF4-FFF2-40B4-BE49-F238E27FC236}">
                <a16:creationId xmlns:a16="http://schemas.microsoft.com/office/drawing/2014/main" id="{3D558339-4232-694A-3EEA-F01C38D11D34}"/>
              </a:ext>
            </a:extLst>
          </p:cNvPr>
          <p:cNvSpPr/>
          <p:nvPr/>
        </p:nvSpPr>
        <p:spPr>
          <a:xfrm>
            <a:off x="6304000" y="3557095"/>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9" name="Freihandform: Form 71">
            <a:extLst>
              <a:ext uri="{FF2B5EF4-FFF2-40B4-BE49-F238E27FC236}">
                <a16:creationId xmlns:a16="http://schemas.microsoft.com/office/drawing/2014/main" id="{1B01F7CF-B709-153E-D1D5-2494911EF93E}"/>
              </a:ext>
            </a:extLst>
          </p:cNvPr>
          <p:cNvSpPr/>
          <p:nvPr/>
        </p:nvSpPr>
        <p:spPr>
          <a:xfrm>
            <a:off x="8059000" y="3557095"/>
            <a:ext cx="1620000" cy="540000"/>
          </a:xfrm>
          <a:prstGeom prst="roundRect">
            <a:avLst/>
          </a:prstGeom>
          <a:solidFill>
            <a:schemeClr val="accent3">
              <a:lumMod val="7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dirty="0">
                <a:solidFill>
                  <a:schemeClr val="tx1"/>
                </a:solidFill>
                <a:latin typeface="+mj-lt"/>
              </a:rPr>
              <a:t>Lorem ipsum dolor</a:t>
            </a:r>
            <a:endParaRPr lang="en-US" sz="1200" dirty="0">
              <a:solidFill>
                <a:schemeClr val="tx1"/>
              </a:solidFill>
              <a:latin typeface="+mj-lt"/>
            </a:endParaRPr>
          </a:p>
        </p:txBody>
      </p:sp>
      <p:sp>
        <p:nvSpPr>
          <p:cNvPr id="40" name="Freihandform: Form 72">
            <a:extLst>
              <a:ext uri="{FF2B5EF4-FFF2-40B4-BE49-F238E27FC236}">
                <a16:creationId xmlns:a16="http://schemas.microsoft.com/office/drawing/2014/main" id="{4EA99C79-633D-7377-290E-5290D4278107}"/>
              </a:ext>
            </a:extLst>
          </p:cNvPr>
          <p:cNvSpPr/>
          <p:nvPr/>
        </p:nvSpPr>
        <p:spPr>
          <a:xfrm>
            <a:off x="9814001" y="3557095"/>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4" name="Rechteck: abgerundete Ecken 5">
            <a:extLst>
              <a:ext uri="{FF2B5EF4-FFF2-40B4-BE49-F238E27FC236}">
                <a16:creationId xmlns:a16="http://schemas.microsoft.com/office/drawing/2014/main" id="{2E140F6B-22D7-B651-5FFE-C56D236FB73B}"/>
              </a:ext>
            </a:extLst>
          </p:cNvPr>
          <p:cNvSpPr/>
          <p:nvPr/>
        </p:nvSpPr>
        <p:spPr>
          <a:xfrm>
            <a:off x="2794000" y="2592873"/>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dirty="0" err="1">
                <a:ln>
                  <a:noFill/>
                </a:ln>
                <a:solidFill>
                  <a:schemeClr val="tx1"/>
                </a:solidFill>
                <a:effectLst/>
                <a:uLnTx/>
                <a:uFillTx/>
                <a:ea typeface="+mn-ea"/>
                <a:cs typeface="+mn-cs"/>
              </a:rPr>
              <a:t>Lorem</a:t>
            </a:r>
            <a:r>
              <a:rPr kumimoji="0" lang="da-DK" sz="1200" b="0" i="0" u="none" strike="noStrike" kern="1200" cap="none" spc="0" normalizeH="0" baseline="0" noProof="0" dirty="0">
                <a:ln>
                  <a:noFill/>
                </a:ln>
                <a:solidFill>
                  <a:schemeClr val="tx1"/>
                </a:solidFill>
                <a:effectLst/>
                <a:uLnTx/>
                <a:uFillTx/>
                <a:ea typeface="+mn-ea"/>
                <a:cs typeface="+mn-cs"/>
              </a:rPr>
              <a:t> </a:t>
            </a:r>
            <a:r>
              <a:rPr kumimoji="0" lang="da-DK" sz="1200" b="0" i="0" u="none" strike="noStrike" kern="1200" cap="none" spc="0" normalizeH="0" baseline="0" noProof="0" dirty="0" err="1">
                <a:ln>
                  <a:noFill/>
                </a:ln>
                <a:solidFill>
                  <a:schemeClr val="tx1"/>
                </a:solidFill>
                <a:effectLst/>
                <a:uLnTx/>
                <a:uFillTx/>
                <a:ea typeface="+mn-ea"/>
                <a:cs typeface="+mn-cs"/>
              </a:rPr>
              <a:t>ipsum</a:t>
            </a:r>
            <a:r>
              <a:rPr kumimoji="0" lang="da-DK" sz="1200" b="0" i="0" u="none" strike="noStrike" kern="1200" cap="none" spc="0" normalizeH="0" baseline="0" noProof="0" dirty="0">
                <a:ln>
                  <a:noFill/>
                </a:ln>
                <a:solidFill>
                  <a:schemeClr val="tx1"/>
                </a:solidFill>
                <a:effectLst/>
                <a:uLnTx/>
                <a:uFillTx/>
                <a:ea typeface="+mn-ea"/>
                <a:cs typeface="+mn-cs"/>
              </a:rPr>
              <a:t> </a:t>
            </a:r>
            <a:r>
              <a:rPr kumimoji="0" lang="da-DK" sz="1200" b="0" i="0" u="none" strike="noStrike" kern="1200" cap="none" spc="0" normalizeH="0" baseline="0" noProof="0" dirty="0" err="1">
                <a:ln>
                  <a:noFill/>
                </a:ln>
                <a:solidFill>
                  <a:schemeClr val="tx1"/>
                </a:solidFill>
                <a:effectLst/>
                <a:uLnTx/>
                <a:uFillTx/>
                <a:ea typeface="+mn-ea"/>
                <a:cs typeface="+mn-cs"/>
              </a:rPr>
              <a:t>dolor</a:t>
            </a:r>
            <a:r>
              <a:rPr kumimoji="0" lang="da-DK" sz="1200" b="0" i="0" u="none" strike="noStrike" kern="1200" cap="none" spc="0" normalizeH="0" baseline="0" noProof="0" dirty="0">
                <a:ln>
                  <a:noFill/>
                </a:ln>
                <a:solidFill>
                  <a:schemeClr val="tx1"/>
                </a:solidFill>
                <a:effectLst/>
                <a:uLnTx/>
                <a:uFillTx/>
                <a:ea typeface="+mn-ea"/>
                <a:cs typeface="+mn-cs"/>
              </a:rPr>
              <a:t> </a:t>
            </a:r>
            <a:br>
              <a:rPr kumimoji="0" lang="da-DK" sz="1200" b="0" i="0" u="none" strike="noStrike" kern="1200" cap="none" spc="0" normalizeH="0" baseline="0" noProof="0" dirty="0">
                <a:ln>
                  <a:noFill/>
                </a:ln>
                <a:solidFill>
                  <a:schemeClr val="tx1"/>
                </a:solidFill>
                <a:effectLst/>
                <a:uLnTx/>
                <a:uFillTx/>
                <a:ea typeface="+mn-ea"/>
                <a:cs typeface="+mn-cs"/>
              </a:rPr>
            </a:br>
            <a:r>
              <a:rPr kumimoji="0" lang="da-DK" sz="1200" b="0" i="0" u="none" strike="noStrike" kern="1200" cap="none" spc="0" normalizeH="0" baseline="0" noProof="0" dirty="0">
                <a:ln>
                  <a:noFill/>
                </a:ln>
                <a:solidFill>
                  <a:schemeClr val="tx1"/>
                </a:solidFill>
                <a:effectLst/>
                <a:uLnTx/>
                <a:uFillTx/>
                <a:ea typeface="+mn-ea"/>
                <a:cs typeface="+mn-cs"/>
              </a:rPr>
              <a:t>sit </a:t>
            </a:r>
            <a:r>
              <a:rPr kumimoji="0" lang="da-DK" sz="1200" b="0" i="0" u="none" strike="noStrike" kern="1200" cap="none" spc="0" normalizeH="0" baseline="0" noProof="0" dirty="0" err="1">
                <a:ln>
                  <a:noFill/>
                </a:ln>
                <a:solidFill>
                  <a:schemeClr val="tx1"/>
                </a:solidFill>
                <a:effectLst/>
                <a:uLnTx/>
                <a:uFillTx/>
                <a:ea typeface="+mn-ea"/>
                <a:cs typeface="+mn-cs"/>
              </a:rPr>
              <a:t>amet</a:t>
            </a:r>
            <a:endParaRPr kumimoji="0" lang="da-DK" sz="1200" b="0" i="0" u="none" strike="noStrike" kern="1200" cap="none" spc="0" normalizeH="0" baseline="0" noProof="0" dirty="0">
              <a:ln>
                <a:noFill/>
              </a:ln>
              <a:solidFill>
                <a:schemeClr val="tx1"/>
              </a:solidFill>
              <a:effectLst/>
              <a:uLnTx/>
              <a:uFillTx/>
              <a:ea typeface="+mn-ea"/>
              <a:cs typeface="+mn-cs"/>
            </a:endParaRPr>
          </a:p>
        </p:txBody>
      </p:sp>
      <p:sp>
        <p:nvSpPr>
          <p:cNvPr id="15" name="Rechteck: abgerundete Ecken 28">
            <a:extLst>
              <a:ext uri="{FF2B5EF4-FFF2-40B4-BE49-F238E27FC236}">
                <a16:creationId xmlns:a16="http://schemas.microsoft.com/office/drawing/2014/main" id="{ABB3D1A6-1BF2-63B3-DA70-4EF113091B26}"/>
              </a:ext>
            </a:extLst>
          </p:cNvPr>
          <p:cNvSpPr/>
          <p:nvPr/>
        </p:nvSpPr>
        <p:spPr>
          <a:xfrm>
            <a:off x="6304000" y="2592873"/>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6" name="Rechteck: abgerundete Ecken 29">
            <a:extLst>
              <a:ext uri="{FF2B5EF4-FFF2-40B4-BE49-F238E27FC236}">
                <a16:creationId xmlns:a16="http://schemas.microsoft.com/office/drawing/2014/main" id="{BD8A777E-6835-6589-7B5F-C23B0D17A5FB}"/>
              </a:ext>
            </a:extLst>
          </p:cNvPr>
          <p:cNvSpPr/>
          <p:nvPr/>
        </p:nvSpPr>
        <p:spPr>
          <a:xfrm>
            <a:off x="8059000" y="2592873"/>
            <a:ext cx="1620000" cy="540000"/>
          </a:xfrm>
          <a:prstGeom prst="roundRec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a:p>
            <a:pPr marL="0" marR="0" lvl="0" indent="0" defTabSz="914400" rtl="0" eaLnBrk="0" fontAlgn="base" latinLnBrk="0" hangingPunct="0">
              <a:lnSpc>
                <a:spcPts val="14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24" name="Rechteck: abgerundete Ecken 27">
            <a:extLst>
              <a:ext uri="{FF2B5EF4-FFF2-40B4-BE49-F238E27FC236}">
                <a16:creationId xmlns:a16="http://schemas.microsoft.com/office/drawing/2014/main" id="{9F7923E8-5386-A41F-7BA7-CFA6D30AE277}"/>
              </a:ext>
            </a:extLst>
          </p:cNvPr>
          <p:cNvSpPr/>
          <p:nvPr/>
        </p:nvSpPr>
        <p:spPr>
          <a:xfrm>
            <a:off x="4549000" y="2592873"/>
            <a:ext cx="1620000" cy="540000"/>
          </a:xfrm>
          <a:prstGeom prst="roundRect">
            <a:avLst/>
          </a:prstGeom>
          <a:solidFill>
            <a:schemeClr val="accent3">
              <a:lumMod val="7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dirty="0">
                <a:solidFill>
                  <a:schemeClr val="tx1"/>
                </a:solidFill>
                <a:latin typeface="+mj-lt"/>
              </a:rPr>
              <a:t>Lorem ipsum dolor</a:t>
            </a:r>
            <a:endParaRPr kumimoji="0" lang="en-US" sz="1200" b="0" i="0" u="none" strike="noStrike" kern="1200" cap="none" spc="0" normalizeH="0" baseline="0" noProof="0" dirty="0">
              <a:ln>
                <a:noFill/>
              </a:ln>
              <a:solidFill>
                <a:schemeClr val="tx1"/>
              </a:solidFill>
              <a:effectLst/>
              <a:uLnTx/>
              <a:uFillTx/>
              <a:latin typeface="+mj-lt"/>
              <a:ea typeface="+mn-ea"/>
              <a:cs typeface="+mn-cs"/>
            </a:endParaRPr>
          </a:p>
        </p:txBody>
      </p:sp>
      <p:sp>
        <p:nvSpPr>
          <p:cNvPr id="19" name="Rechteck: abgerundete Ecken 47">
            <a:extLst>
              <a:ext uri="{FF2B5EF4-FFF2-40B4-BE49-F238E27FC236}">
                <a16:creationId xmlns:a16="http://schemas.microsoft.com/office/drawing/2014/main" id="{660961D6-0A0E-B291-CD92-51D69200BA11}"/>
              </a:ext>
            </a:extLst>
          </p:cNvPr>
          <p:cNvSpPr/>
          <p:nvPr/>
        </p:nvSpPr>
        <p:spPr>
          <a:xfrm>
            <a:off x="6304000" y="4521317"/>
            <a:ext cx="1620000" cy="540000"/>
          </a:xfrm>
          <a:prstGeom prst="roundRect">
            <a:avLst/>
          </a:prstGeom>
          <a:solidFill>
            <a:schemeClr val="accent3">
              <a:lumMod val="75000"/>
            </a:schemeClr>
          </a:soli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lang="da-DK" sz="1200">
                <a:solidFill>
                  <a:schemeClr val="tx1"/>
                </a:solidFill>
                <a:latin typeface="+mj-lt"/>
              </a:rPr>
              <a:t>Lorem ipsum dolor</a:t>
            </a:r>
            <a:endParaRPr kumimoji="0" lang="en-US" sz="1200" b="0" i="0" u="none" strike="noStrike" kern="1200" cap="none" spc="0" normalizeH="0" baseline="0" noProof="0">
              <a:ln>
                <a:noFill/>
              </a:ln>
              <a:solidFill>
                <a:schemeClr val="tx1"/>
              </a:solidFill>
              <a:effectLst/>
              <a:uLnTx/>
              <a:uFillTx/>
              <a:latin typeface="+mj-lt"/>
              <a:ea typeface="+mn-ea"/>
              <a:cs typeface="+mn-cs"/>
            </a:endParaRPr>
          </a:p>
        </p:txBody>
      </p:sp>
      <p:sp>
        <p:nvSpPr>
          <p:cNvPr id="20" name="Flussdiagramm: Mehrere Dokumente 48">
            <a:extLst>
              <a:ext uri="{FF2B5EF4-FFF2-40B4-BE49-F238E27FC236}">
                <a16:creationId xmlns:a16="http://schemas.microsoft.com/office/drawing/2014/main" id="{84359A10-2CBF-EC98-3C66-0F3EF5284789}"/>
              </a:ext>
            </a:extLst>
          </p:cNvPr>
          <p:cNvSpPr/>
          <p:nvPr/>
        </p:nvSpPr>
        <p:spPr>
          <a:xfrm>
            <a:off x="8059000" y="4471544"/>
            <a:ext cx="1620000" cy="639547"/>
          </a:xfrm>
          <a:prstGeom prst="flowChartMultidocument">
            <a:avLst/>
          </a:prstGeom>
          <a:solidFill>
            <a:schemeClr val="bg1"/>
          </a:solidFill>
          <a:ln w="6350">
            <a:solidFill>
              <a:schemeClr val="accent5"/>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31" name="Content Placeholder 8">
            <a:extLst>
              <a:ext uri="{FF2B5EF4-FFF2-40B4-BE49-F238E27FC236}">
                <a16:creationId xmlns:a16="http://schemas.microsoft.com/office/drawing/2014/main" id="{75528206-6AC4-6426-31E8-E25BE3AD2317}"/>
              </a:ext>
            </a:extLst>
          </p:cNvPr>
          <p:cNvSpPr txBox="1">
            <a:spLocks/>
          </p:cNvSpPr>
          <p:nvPr/>
        </p:nvSpPr>
        <p:spPr>
          <a:xfrm>
            <a:off x="860556" y="5346760"/>
            <a:ext cx="1800000" cy="828000"/>
          </a:xfrm>
          <a:prstGeom prst="rect">
            <a:avLst/>
          </a:prstGeom>
          <a:noFill/>
          <a:effectLst/>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5</a:t>
            </a:r>
          </a:p>
          <a:p>
            <a:pPr lvl="8">
              <a:lnSpc>
                <a:spcPts val="1400"/>
              </a:lnSpc>
              <a:spcAft>
                <a:spcPts val="0"/>
              </a:spcAft>
            </a:pPr>
            <a:r>
              <a:rPr lang="en-GB"/>
              <a:t>Category</a:t>
            </a:r>
          </a:p>
        </p:txBody>
      </p:sp>
      <p:sp>
        <p:nvSpPr>
          <p:cNvPr id="32" name="Content Placeholder 7">
            <a:extLst>
              <a:ext uri="{FF2B5EF4-FFF2-40B4-BE49-F238E27FC236}">
                <a16:creationId xmlns:a16="http://schemas.microsoft.com/office/drawing/2014/main" id="{5A542687-F776-AC6A-939A-FEA0CAF25C89}"/>
              </a:ext>
            </a:extLst>
          </p:cNvPr>
          <p:cNvSpPr txBox="1">
            <a:spLocks/>
          </p:cNvSpPr>
          <p:nvPr/>
        </p:nvSpPr>
        <p:spPr>
          <a:xfrm>
            <a:off x="837007" y="4382736"/>
            <a:ext cx="1800000" cy="828000"/>
          </a:xfrm>
          <a:prstGeom prst="rect">
            <a:avLst/>
          </a:prstGeom>
          <a:noFill/>
          <a:effectLst/>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4</a:t>
            </a:r>
          </a:p>
          <a:p>
            <a:pPr lvl="8">
              <a:lnSpc>
                <a:spcPts val="1400"/>
              </a:lnSpc>
              <a:spcAft>
                <a:spcPts val="0"/>
              </a:spcAft>
            </a:pPr>
            <a:r>
              <a:rPr lang="en-GB"/>
              <a:t>Category</a:t>
            </a:r>
          </a:p>
        </p:txBody>
      </p:sp>
      <p:sp>
        <p:nvSpPr>
          <p:cNvPr id="33" name="Content Placeholder 6">
            <a:extLst>
              <a:ext uri="{FF2B5EF4-FFF2-40B4-BE49-F238E27FC236}">
                <a16:creationId xmlns:a16="http://schemas.microsoft.com/office/drawing/2014/main" id="{03BDB75E-8D62-864B-CD9A-F69559C473A7}"/>
              </a:ext>
            </a:extLst>
          </p:cNvPr>
          <p:cNvSpPr txBox="1">
            <a:spLocks/>
          </p:cNvSpPr>
          <p:nvPr/>
        </p:nvSpPr>
        <p:spPr>
          <a:xfrm>
            <a:off x="824305" y="3418712"/>
            <a:ext cx="1800000" cy="828000"/>
          </a:xfrm>
          <a:prstGeom prst="rect">
            <a:avLst/>
          </a:prstGeom>
          <a:noFill/>
          <a:effectLst/>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3</a:t>
            </a:r>
          </a:p>
          <a:p>
            <a:pPr lvl="8">
              <a:lnSpc>
                <a:spcPts val="1400"/>
              </a:lnSpc>
              <a:spcAft>
                <a:spcPts val="0"/>
              </a:spcAft>
            </a:pPr>
            <a:r>
              <a:rPr lang="en-GB"/>
              <a:t>Category</a:t>
            </a:r>
          </a:p>
        </p:txBody>
      </p:sp>
      <p:sp>
        <p:nvSpPr>
          <p:cNvPr id="34" name="Content Placeholder 5">
            <a:extLst>
              <a:ext uri="{FF2B5EF4-FFF2-40B4-BE49-F238E27FC236}">
                <a16:creationId xmlns:a16="http://schemas.microsoft.com/office/drawing/2014/main" id="{FF997495-2C17-5255-377E-C099C242090B}"/>
              </a:ext>
            </a:extLst>
          </p:cNvPr>
          <p:cNvSpPr txBox="1">
            <a:spLocks/>
          </p:cNvSpPr>
          <p:nvPr/>
        </p:nvSpPr>
        <p:spPr>
          <a:xfrm>
            <a:off x="860556" y="2454688"/>
            <a:ext cx="1800000" cy="828000"/>
          </a:xfrm>
          <a:prstGeom prst="rect">
            <a:avLst/>
          </a:prstGeom>
          <a:noFill/>
          <a:effectLst/>
        </p:spPr>
        <p:txBody>
          <a:bodyPr vert="horz" lIns="0" tIns="0" rIns="0" bIns="0" rtlCol="0" anchor="ctr">
            <a:noAutofit/>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nl-NL"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a:solidFill>
                  <a:schemeClr val="tx2"/>
                </a:solidFill>
                <a:latin typeface="+mj-lt"/>
                <a:ea typeface="+mn-ea"/>
                <a:cs typeface="+mn-cs"/>
              </a:defRPr>
            </a:lvl9pPr>
          </a:lstStyle>
          <a:p>
            <a:pPr>
              <a:lnSpc>
                <a:spcPts val="1400"/>
              </a:lnSpc>
              <a:spcAft>
                <a:spcPts val="0"/>
              </a:spcAft>
            </a:pPr>
            <a:r>
              <a:rPr lang="en-GB" sz="1200"/>
              <a:t>Level 2</a:t>
            </a:r>
          </a:p>
          <a:p>
            <a:pPr lvl="8">
              <a:lnSpc>
                <a:spcPts val="1400"/>
              </a:lnSpc>
              <a:spcAft>
                <a:spcPts val="0"/>
              </a:spcAft>
            </a:pPr>
            <a:r>
              <a:rPr lang="en-GB"/>
              <a:t>Category</a:t>
            </a:r>
          </a:p>
        </p:txBody>
      </p:sp>
    </p:spTree>
    <p:extLst>
      <p:ext uri="{BB962C8B-B14F-4D97-AF65-F5344CB8AC3E}">
        <p14:creationId xmlns:p14="http://schemas.microsoft.com/office/powerpoint/2010/main" val="610223277"/>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FE8A767-A306-923A-8E0C-D32884B4231F}"/>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1E93899A-B760-FD34-3663-CB18BB7B11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think-cell data - do not delete" hidden="1">
                        <a:extLst>
                          <a:ext uri="{FF2B5EF4-FFF2-40B4-BE49-F238E27FC236}">
                            <a16:creationId xmlns:a16="http://schemas.microsoft.com/office/drawing/2014/main" id="{1E93899A-B760-FD34-3663-CB18BB7B11F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E04E4DEA-073E-8EED-C16A-C94034470859}"/>
              </a:ext>
            </a:extLst>
          </p:cNvPr>
          <p:cNvSpPr>
            <a:spLocks noGrp="1"/>
          </p:cNvSpPr>
          <p:nvPr>
            <p:ph type="sldNum" sz="quarter" idx="4"/>
          </p:nvPr>
        </p:nvSpPr>
        <p:spPr/>
        <p:txBody>
          <a:bodyPr/>
          <a:lstStyle/>
          <a:p>
            <a:fld id="{FA573BCF-C0F1-4720-B5E7-944FE630E67D}" type="slidenum">
              <a:rPr lang="en-US" smtClean="0"/>
              <a:pPr/>
              <a:t>125</a:t>
            </a:fld>
            <a:endParaRPr lang="en-US" dirty="0"/>
          </a:p>
        </p:txBody>
      </p:sp>
      <p:sp>
        <p:nvSpPr>
          <p:cNvPr id="3" name="Footer Placeholder 2">
            <a:extLst>
              <a:ext uri="{FF2B5EF4-FFF2-40B4-BE49-F238E27FC236}">
                <a16:creationId xmlns:a16="http://schemas.microsoft.com/office/drawing/2014/main" id="{763D7616-27CD-4FB6-DADF-FACCD6046733}"/>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E6621864-CD46-7A37-B85B-B9D8B3DB316D}"/>
              </a:ext>
            </a:extLst>
          </p:cNvPr>
          <p:cNvSpPr>
            <a:spLocks noGrp="1"/>
          </p:cNvSpPr>
          <p:nvPr>
            <p:ph type="dt" sz="half" idx="2"/>
          </p:nvPr>
        </p:nvSpPr>
        <p:spPr/>
        <p:txBody>
          <a:bodyPr/>
          <a:lstStyle/>
          <a:p>
            <a:r>
              <a:rPr lang="de-DE"/>
              <a:t>Mai 2026</a:t>
            </a:r>
            <a:endParaRPr lang="nl-NL" dirty="0"/>
          </a:p>
        </p:txBody>
      </p:sp>
      <p:sp>
        <p:nvSpPr>
          <p:cNvPr id="41" name="Content Placeholder 40">
            <a:extLst>
              <a:ext uri="{FF2B5EF4-FFF2-40B4-BE49-F238E27FC236}">
                <a16:creationId xmlns:a16="http://schemas.microsoft.com/office/drawing/2014/main" id="{11E34393-792D-769D-20C3-B2F268578B92}"/>
              </a:ext>
            </a:extLst>
          </p:cNvPr>
          <p:cNvSpPr>
            <a:spLocks noGrp="1"/>
          </p:cNvSpPr>
          <p:nvPr>
            <p:ph sz="quarter" idx="27"/>
          </p:nvPr>
        </p:nvSpPr>
        <p:spPr>
          <a:xfrm>
            <a:off x="10188438" y="1305850"/>
            <a:ext cx="1440000" cy="4860000"/>
          </a:xfrm>
          <a:solidFill>
            <a:schemeClr val="accent3">
              <a:lumMod val="50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a:solidFill>
                  <a:schemeClr val="tx1"/>
                </a:solidFill>
                <a:latin typeface="+mj-lt"/>
              </a:rPr>
              <a:t>COMPLIANCE &amp; </a:t>
            </a:r>
            <a:br>
              <a:rPr lang="de-DE" sz="1200">
                <a:solidFill>
                  <a:schemeClr val="tx1"/>
                </a:solidFill>
                <a:latin typeface="+mj-lt"/>
              </a:rPr>
            </a:br>
            <a:r>
              <a:rPr lang="de-DE" sz="1200">
                <a:solidFill>
                  <a:schemeClr val="tx1"/>
                </a:solidFill>
                <a:latin typeface="+mj-lt"/>
              </a:rPr>
              <a:t>REGULATORY</a:t>
            </a:r>
          </a:p>
          <a:p>
            <a:pPr>
              <a:lnSpc>
                <a:spcPts val="1600"/>
              </a:lnSpc>
            </a:pPr>
            <a:endParaRPr lang="de-DE" sz="1200">
              <a:solidFill>
                <a:schemeClr val="tx1"/>
              </a:solidFill>
              <a:latin typeface="+mj-lt"/>
            </a:endParaRPr>
          </a:p>
        </p:txBody>
      </p:sp>
      <p:sp>
        <p:nvSpPr>
          <p:cNvPr id="38" name="Content Placeholder 37">
            <a:extLst>
              <a:ext uri="{FF2B5EF4-FFF2-40B4-BE49-F238E27FC236}">
                <a16:creationId xmlns:a16="http://schemas.microsoft.com/office/drawing/2014/main" id="{3BF78B95-1A30-B85E-F64B-B59FE94CA871}"/>
              </a:ext>
            </a:extLst>
          </p:cNvPr>
          <p:cNvSpPr>
            <a:spLocks noGrp="1"/>
          </p:cNvSpPr>
          <p:nvPr>
            <p:ph sz="quarter" idx="26"/>
          </p:nvPr>
        </p:nvSpPr>
        <p:spPr>
          <a:xfrm>
            <a:off x="8573563" y="1305850"/>
            <a:ext cx="1440000" cy="4860000"/>
          </a:xfrm>
          <a:solidFill>
            <a:schemeClr val="accent3">
              <a:lumMod val="50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dirty="0">
                <a:solidFill>
                  <a:schemeClr val="tx1"/>
                </a:solidFill>
                <a:latin typeface="+mj-lt"/>
              </a:rPr>
              <a:t>AI &amp; ML &amp; IoT</a:t>
            </a:r>
          </a:p>
          <a:p>
            <a:pPr>
              <a:lnSpc>
                <a:spcPts val="1600"/>
              </a:lnSpc>
            </a:pPr>
            <a:endParaRPr lang="de-DE" sz="1200" dirty="0">
              <a:solidFill>
                <a:schemeClr val="tx1"/>
              </a:solidFill>
              <a:latin typeface="+mj-lt"/>
            </a:endParaRPr>
          </a:p>
        </p:txBody>
      </p:sp>
      <p:sp>
        <p:nvSpPr>
          <p:cNvPr id="32" name="Content Placeholder 31">
            <a:extLst>
              <a:ext uri="{FF2B5EF4-FFF2-40B4-BE49-F238E27FC236}">
                <a16:creationId xmlns:a16="http://schemas.microsoft.com/office/drawing/2014/main" id="{0D193F23-ECD2-D2E6-578B-61C9A122AA2D}"/>
              </a:ext>
            </a:extLst>
          </p:cNvPr>
          <p:cNvSpPr>
            <a:spLocks noGrp="1"/>
          </p:cNvSpPr>
          <p:nvPr>
            <p:ph sz="quarter" idx="25"/>
          </p:nvPr>
        </p:nvSpPr>
        <p:spPr>
          <a:xfrm>
            <a:off x="6958688" y="1305850"/>
            <a:ext cx="1440000" cy="4860000"/>
          </a:xfrm>
          <a:solidFill>
            <a:schemeClr val="accent3">
              <a:lumMod val="50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a:solidFill>
                  <a:schemeClr val="tx1"/>
                </a:solidFill>
                <a:latin typeface="+mj-lt"/>
              </a:rPr>
              <a:t>SECURITY &amp; </a:t>
            </a:r>
            <a:br>
              <a:rPr lang="de-DE" sz="1200">
                <a:solidFill>
                  <a:schemeClr val="tx1"/>
                </a:solidFill>
                <a:latin typeface="+mj-lt"/>
              </a:rPr>
            </a:br>
            <a:r>
              <a:rPr lang="de-DE" sz="1200">
                <a:solidFill>
                  <a:schemeClr val="tx1"/>
                </a:solidFill>
                <a:latin typeface="+mj-lt"/>
              </a:rPr>
              <a:t>GDPR</a:t>
            </a:r>
          </a:p>
          <a:p>
            <a:pPr>
              <a:lnSpc>
                <a:spcPts val="1600"/>
              </a:lnSpc>
            </a:pPr>
            <a:endParaRPr lang="de-DE" sz="1200">
              <a:solidFill>
                <a:schemeClr val="tx1"/>
              </a:solidFill>
              <a:latin typeface="+mj-lt"/>
            </a:endParaRPr>
          </a:p>
        </p:txBody>
      </p:sp>
      <p:sp>
        <p:nvSpPr>
          <p:cNvPr id="31" name="Content Placeholder 30">
            <a:extLst>
              <a:ext uri="{FF2B5EF4-FFF2-40B4-BE49-F238E27FC236}">
                <a16:creationId xmlns:a16="http://schemas.microsoft.com/office/drawing/2014/main" id="{BBB7556E-AAED-B638-85F2-86AE2A5ADD67}"/>
              </a:ext>
            </a:extLst>
          </p:cNvPr>
          <p:cNvSpPr>
            <a:spLocks noGrp="1"/>
          </p:cNvSpPr>
          <p:nvPr>
            <p:ph sz="quarter" idx="24"/>
          </p:nvPr>
        </p:nvSpPr>
        <p:spPr>
          <a:xfrm>
            <a:off x="5343813" y="1305850"/>
            <a:ext cx="1440000" cy="4860000"/>
          </a:xfrm>
          <a:solidFill>
            <a:schemeClr val="accent3">
              <a:lumMod val="50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a:solidFill>
                  <a:schemeClr val="tx1"/>
                </a:solidFill>
                <a:latin typeface="+mj-lt"/>
              </a:rPr>
              <a:t>ANALYTICS &amp; </a:t>
            </a:r>
            <a:br>
              <a:rPr lang="de-DE" sz="1200">
                <a:solidFill>
                  <a:schemeClr val="tx1"/>
                </a:solidFill>
                <a:latin typeface="+mj-lt"/>
              </a:rPr>
            </a:br>
            <a:r>
              <a:rPr lang="de-DE" sz="1200">
                <a:solidFill>
                  <a:schemeClr val="tx1"/>
                </a:solidFill>
                <a:latin typeface="+mj-lt"/>
              </a:rPr>
              <a:t>BIG DATA</a:t>
            </a:r>
          </a:p>
          <a:p>
            <a:pPr>
              <a:lnSpc>
                <a:spcPts val="1600"/>
              </a:lnSpc>
            </a:pPr>
            <a:endParaRPr lang="de-DE" sz="1200">
              <a:solidFill>
                <a:schemeClr val="tx1"/>
              </a:solidFill>
              <a:latin typeface="+mj-lt"/>
            </a:endParaRPr>
          </a:p>
        </p:txBody>
      </p:sp>
      <p:sp>
        <p:nvSpPr>
          <p:cNvPr id="29" name="Content Placeholder 28">
            <a:extLst>
              <a:ext uri="{FF2B5EF4-FFF2-40B4-BE49-F238E27FC236}">
                <a16:creationId xmlns:a16="http://schemas.microsoft.com/office/drawing/2014/main" id="{E1B9695D-9126-22FC-99DA-454F88A6FA29}"/>
              </a:ext>
            </a:extLst>
          </p:cNvPr>
          <p:cNvSpPr>
            <a:spLocks noGrp="1"/>
          </p:cNvSpPr>
          <p:nvPr>
            <p:ph sz="quarter" idx="22"/>
          </p:nvPr>
        </p:nvSpPr>
        <p:spPr>
          <a:xfrm>
            <a:off x="3728938" y="1305850"/>
            <a:ext cx="1440000" cy="4860000"/>
          </a:xfrm>
          <a:solidFill>
            <a:schemeClr val="accent3">
              <a:lumMod val="50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dirty="0">
                <a:solidFill>
                  <a:schemeClr val="tx1"/>
                </a:solidFill>
                <a:latin typeface="+mj-lt"/>
              </a:rPr>
              <a:t>ARCHITECTURE</a:t>
            </a:r>
            <a:endParaRPr lang="en-GB" sz="1200" dirty="0">
              <a:solidFill>
                <a:schemeClr val="tx1"/>
              </a:solidFill>
              <a:latin typeface="+mj-lt"/>
            </a:endParaRPr>
          </a:p>
          <a:p>
            <a:pPr>
              <a:lnSpc>
                <a:spcPts val="1600"/>
              </a:lnSpc>
            </a:pPr>
            <a:endParaRPr lang="de-DE" sz="1200" dirty="0">
              <a:solidFill>
                <a:schemeClr val="tx1"/>
              </a:solidFill>
              <a:latin typeface="+mj-lt"/>
            </a:endParaRPr>
          </a:p>
        </p:txBody>
      </p:sp>
      <p:sp>
        <p:nvSpPr>
          <p:cNvPr id="13" name="Content Placeholder 12">
            <a:extLst>
              <a:ext uri="{FF2B5EF4-FFF2-40B4-BE49-F238E27FC236}">
                <a16:creationId xmlns:a16="http://schemas.microsoft.com/office/drawing/2014/main" id="{BA744164-E25D-5CF0-BC6C-331A90E9ED68}"/>
              </a:ext>
            </a:extLst>
          </p:cNvPr>
          <p:cNvSpPr>
            <a:spLocks noGrp="1"/>
          </p:cNvSpPr>
          <p:nvPr>
            <p:ph sz="quarter" idx="15"/>
          </p:nvPr>
        </p:nvSpPr>
        <p:spPr>
          <a:xfrm>
            <a:off x="2114063" y="1305850"/>
            <a:ext cx="1440000" cy="4860000"/>
          </a:xfrm>
          <a:solidFill>
            <a:schemeClr val="accent3">
              <a:lumMod val="50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dirty="0">
                <a:solidFill>
                  <a:schemeClr val="tx1"/>
                </a:solidFill>
                <a:latin typeface="+mj-lt"/>
              </a:rPr>
              <a:t>STRATEGY &amp; </a:t>
            </a:r>
            <a:br>
              <a:rPr lang="de-DE" sz="1200" dirty="0">
                <a:solidFill>
                  <a:schemeClr val="tx1"/>
                </a:solidFill>
                <a:latin typeface="+mj-lt"/>
              </a:rPr>
            </a:br>
            <a:r>
              <a:rPr lang="de-DE" sz="1200" dirty="0">
                <a:solidFill>
                  <a:schemeClr val="tx1"/>
                </a:solidFill>
                <a:latin typeface="+mj-lt"/>
              </a:rPr>
              <a:t>PROCESS</a:t>
            </a:r>
          </a:p>
          <a:p>
            <a:pPr>
              <a:lnSpc>
                <a:spcPts val="1600"/>
              </a:lnSpc>
            </a:pPr>
            <a:endParaRPr lang="de-DE" sz="1200" dirty="0">
              <a:solidFill>
                <a:schemeClr val="tx1"/>
              </a:solidFill>
              <a:latin typeface="+mj-lt"/>
            </a:endParaRPr>
          </a:p>
        </p:txBody>
      </p:sp>
      <p:sp>
        <p:nvSpPr>
          <p:cNvPr id="16" name="Title 15">
            <a:extLst>
              <a:ext uri="{FF2B5EF4-FFF2-40B4-BE49-F238E27FC236}">
                <a16:creationId xmlns:a16="http://schemas.microsoft.com/office/drawing/2014/main" id="{13AAE96D-BCF9-CF43-AE57-642DE3F6A606}"/>
              </a:ext>
            </a:extLst>
          </p:cNvPr>
          <p:cNvSpPr>
            <a:spLocks noGrp="1"/>
          </p:cNvSpPr>
          <p:nvPr>
            <p:ph type="title"/>
          </p:nvPr>
        </p:nvSpPr>
        <p:spPr/>
        <p:txBody>
          <a:bodyPr vert="horz"/>
          <a:lstStyle/>
          <a:p>
            <a:r>
              <a:rPr lang="en-US"/>
              <a:t>Duis autem vel eum iriure </a:t>
            </a:r>
            <a:r>
              <a:rPr lang="en-US">
                <a:gradFill>
                  <a:gsLst>
                    <a:gs pos="0">
                      <a:srgbClr val="EF4251"/>
                    </a:gs>
                    <a:gs pos="100000">
                      <a:srgbClr val="F4704D"/>
                    </a:gs>
                  </a:gsLst>
                  <a:lin ang="18900000" scaled="0"/>
                </a:gradFill>
              </a:rPr>
              <a:t>dolor in hendrerit in vulputate velit esse</a:t>
            </a:r>
            <a:endParaRPr lang="de-DE" dirty="0"/>
          </a:p>
        </p:txBody>
      </p:sp>
      <p:sp>
        <p:nvSpPr>
          <p:cNvPr id="37" name="Text Placeholder 36">
            <a:extLst>
              <a:ext uri="{FF2B5EF4-FFF2-40B4-BE49-F238E27FC236}">
                <a16:creationId xmlns:a16="http://schemas.microsoft.com/office/drawing/2014/main" id="{3D88CC67-4701-1126-FF4E-9095720F60A1}"/>
              </a:ext>
            </a:extLst>
          </p:cNvPr>
          <p:cNvSpPr>
            <a:spLocks noGrp="1"/>
          </p:cNvSpPr>
          <p:nvPr>
            <p:ph type="body" sz="quarter" idx="14"/>
          </p:nvPr>
        </p:nvSpPr>
        <p:spPr/>
        <p:txBody>
          <a:bodyPr/>
          <a:lstStyle/>
          <a:p>
            <a:r>
              <a:rPr lang="de-DE"/>
              <a:t>C  006 : 6 contents</a:t>
            </a:r>
          </a:p>
        </p:txBody>
      </p:sp>
      <p:grpSp>
        <p:nvGrpSpPr>
          <p:cNvPr id="91" name="Group 90">
            <a:extLst>
              <a:ext uri="{FF2B5EF4-FFF2-40B4-BE49-F238E27FC236}">
                <a16:creationId xmlns:a16="http://schemas.microsoft.com/office/drawing/2014/main" id="{B152310C-E1EB-928C-4E26-3F5F9E6E0258}"/>
              </a:ext>
            </a:extLst>
          </p:cNvPr>
          <p:cNvGrpSpPr/>
          <p:nvPr/>
        </p:nvGrpSpPr>
        <p:grpSpPr>
          <a:xfrm>
            <a:off x="189571" y="1990725"/>
            <a:ext cx="11427715" cy="4072173"/>
            <a:chOff x="-24000" y="1990724"/>
            <a:chExt cx="11652438" cy="3472703"/>
          </a:xfrm>
        </p:grpSpPr>
        <p:sp>
          <p:nvSpPr>
            <p:cNvPr id="42" name="Rectangle 41">
              <a:extLst>
                <a:ext uri="{FF2B5EF4-FFF2-40B4-BE49-F238E27FC236}">
                  <a16:creationId xmlns:a16="http://schemas.microsoft.com/office/drawing/2014/main" id="{56E2D68F-1D1D-285A-604A-40EBEFA1235D}"/>
                </a:ext>
              </a:extLst>
            </p:cNvPr>
            <p:cNvSpPr/>
            <p:nvPr/>
          </p:nvSpPr>
          <p:spPr>
            <a:xfrm>
              <a:off x="-24000" y="2344580"/>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Procurement</a:t>
              </a:r>
            </a:p>
          </p:txBody>
        </p:sp>
        <p:sp>
          <p:nvSpPr>
            <p:cNvPr id="20" name="Rectangle 19">
              <a:extLst>
                <a:ext uri="{FF2B5EF4-FFF2-40B4-BE49-F238E27FC236}">
                  <a16:creationId xmlns:a16="http://schemas.microsoft.com/office/drawing/2014/main" id="{7A182862-9B3F-D8F7-6CEE-C27A99522F33}"/>
                </a:ext>
              </a:extLst>
            </p:cNvPr>
            <p:cNvSpPr/>
            <p:nvPr/>
          </p:nvSpPr>
          <p:spPr>
            <a:xfrm>
              <a:off x="-24000" y="1990724"/>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dirty="0">
                  <a:latin typeface="+mj-lt"/>
                </a:rPr>
                <a:t>Finance</a:t>
              </a:r>
            </a:p>
          </p:txBody>
        </p:sp>
        <p:sp>
          <p:nvSpPr>
            <p:cNvPr id="5" name="Rectangle 4">
              <a:extLst>
                <a:ext uri="{FF2B5EF4-FFF2-40B4-BE49-F238E27FC236}">
                  <a16:creationId xmlns:a16="http://schemas.microsoft.com/office/drawing/2014/main" id="{FFFD0893-41D8-89EF-C985-F1279DF7B18A}"/>
                </a:ext>
              </a:extLst>
            </p:cNvPr>
            <p:cNvSpPr/>
            <p:nvPr/>
          </p:nvSpPr>
          <p:spPr>
            <a:xfrm>
              <a:off x="-24000" y="3052292"/>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Planning</a:t>
              </a:r>
            </a:p>
          </p:txBody>
        </p:sp>
        <p:sp>
          <p:nvSpPr>
            <p:cNvPr id="6" name="Rectangle 5">
              <a:extLst>
                <a:ext uri="{FF2B5EF4-FFF2-40B4-BE49-F238E27FC236}">
                  <a16:creationId xmlns:a16="http://schemas.microsoft.com/office/drawing/2014/main" id="{5B7DB01F-F839-066A-651B-2A8619E04221}"/>
                </a:ext>
              </a:extLst>
            </p:cNvPr>
            <p:cNvSpPr/>
            <p:nvPr/>
          </p:nvSpPr>
          <p:spPr>
            <a:xfrm>
              <a:off x="-24000" y="2698436"/>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Production</a:t>
              </a:r>
              <a:endParaRPr lang="de-DE" sz="1200" dirty="0" err="1">
                <a:latin typeface="+mj-lt"/>
              </a:endParaRPr>
            </a:p>
          </p:txBody>
        </p:sp>
        <p:sp>
          <p:nvSpPr>
            <p:cNvPr id="7" name="Rectangle 6">
              <a:extLst>
                <a:ext uri="{FF2B5EF4-FFF2-40B4-BE49-F238E27FC236}">
                  <a16:creationId xmlns:a16="http://schemas.microsoft.com/office/drawing/2014/main" id="{F3343B3A-9322-00A9-D49A-F48374ACE1B6}"/>
                </a:ext>
              </a:extLst>
            </p:cNvPr>
            <p:cNvSpPr/>
            <p:nvPr/>
          </p:nvSpPr>
          <p:spPr>
            <a:xfrm>
              <a:off x="-24000" y="3760004"/>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Marketing</a:t>
              </a:r>
            </a:p>
          </p:txBody>
        </p:sp>
        <p:sp>
          <p:nvSpPr>
            <p:cNvPr id="8" name="Rectangle 7">
              <a:extLst>
                <a:ext uri="{FF2B5EF4-FFF2-40B4-BE49-F238E27FC236}">
                  <a16:creationId xmlns:a16="http://schemas.microsoft.com/office/drawing/2014/main" id="{C648FEB6-99A1-9027-85A6-83E391BAF696}"/>
                </a:ext>
              </a:extLst>
            </p:cNvPr>
            <p:cNvSpPr/>
            <p:nvPr/>
          </p:nvSpPr>
          <p:spPr>
            <a:xfrm>
              <a:off x="-24000" y="3406148"/>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Warehousing</a:t>
              </a:r>
              <a:endParaRPr lang="de-DE" sz="1200" dirty="0" err="1">
                <a:latin typeface="+mj-lt"/>
              </a:endParaRPr>
            </a:p>
          </p:txBody>
        </p:sp>
        <p:sp>
          <p:nvSpPr>
            <p:cNvPr id="9" name="Rectangle 8">
              <a:extLst>
                <a:ext uri="{FF2B5EF4-FFF2-40B4-BE49-F238E27FC236}">
                  <a16:creationId xmlns:a16="http://schemas.microsoft.com/office/drawing/2014/main" id="{4EDE4F97-A3B1-0773-2B07-1428344B8ABB}"/>
                </a:ext>
              </a:extLst>
            </p:cNvPr>
            <p:cNvSpPr/>
            <p:nvPr/>
          </p:nvSpPr>
          <p:spPr>
            <a:xfrm>
              <a:off x="-24000" y="4467716"/>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Logistics</a:t>
              </a:r>
            </a:p>
          </p:txBody>
        </p:sp>
        <p:sp>
          <p:nvSpPr>
            <p:cNvPr id="10" name="Rectangle 9">
              <a:extLst>
                <a:ext uri="{FF2B5EF4-FFF2-40B4-BE49-F238E27FC236}">
                  <a16:creationId xmlns:a16="http://schemas.microsoft.com/office/drawing/2014/main" id="{79603654-326E-093A-457C-4FAD04060281}"/>
                </a:ext>
              </a:extLst>
            </p:cNvPr>
            <p:cNvSpPr/>
            <p:nvPr/>
          </p:nvSpPr>
          <p:spPr>
            <a:xfrm>
              <a:off x="-24000" y="4113860"/>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Sales</a:t>
              </a:r>
              <a:endParaRPr lang="de-DE" sz="1200" dirty="0" err="1">
                <a:latin typeface="+mj-lt"/>
              </a:endParaRPr>
            </a:p>
          </p:txBody>
        </p:sp>
        <p:sp>
          <p:nvSpPr>
            <p:cNvPr id="11" name="Rectangle 10">
              <a:extLst>
                <a:ext uri="{FF2B5EF4-FFF2-40B4-BE49-F238E27FC236}">
                  <a16:creationId xmlns:a16="http://schemas.microsoft.com/office/drawing/2014/main" id="{C365BEA2-133E-D35E-EBE0-1E679B6872D8}"/>
                </a:ext>
              </a:extLst>
            </p:cNvPr>
            <p:cNvSpPr/>
            <p:nvPr/>
          </p:nvSpPr>
          <p:spPr>
            <a:xfrm>
              <a:off x="-24000" y="5175427"/>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People</a:t>
              </a:r>
            </a:p>
          </p:txBody>
        </p:sp>
        <p:sp>
          <p:nvSpPr>
            <p:cNvPr id="12" name="Rectangle 11">
              <a:extLst>
                <a:ext uri="{FF2B5EF4-FFF2-40B4-BE49-F238E27FC236}">
                  <a16:creationId xmlns:a16="http://schemas.microsoft.com/office/drawing/2014/main" id="{9EF9C03D-569E-32FB-B00E-AD8C8B7AD08D}"/>
                </a:ext>
              </a:extLst>
            </p:cNvPr>
            <p:cNvSpPr/>
            <p:nvPr/>
          </p:nvSpPr>
          <p:spPr>
            <a:xfrm>
              <a:off x="-24000" y="4821572"/>
              <a:ext cx="11652438" cy="288000"/>
            </a:xfrm>
            <a:prstGeom prst="rect">
              <a:avLst/>
            </a:prstGeom>
            <a:solidFill>
              <a:schemeClr val="bg1"/>
            </a:solidFill>
            <a:ln w="3175" cap="flat">
              <a:solidFill>
                <a:schemeClr val="accent4"/>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Service</a:t>
              </a:r>
              <a:endParaRPr lang="de-DE" sz="1200" dirty="0" err="1">
                <a:latin typeface="+mj-lt"/>
              </a:endParaRPr>
            </a:p>
          </p:txBody>
        </p:sp>
      </p:grpSp>
      <p:sp>
        <p:nvSpPr>
          <p:cNvPr id="23" name="Rectangle 22">
            <a:extLst>
              <a:ext uri="{FF2B5EF4-FFF2-40B4-BE49-F238E27FC236}">
                <a16:creationId xmlns:a16="http://schemas.microsoft.com/office/drawing/2014/main" id="{7DBEB2F8-EFD2-448A-E494-6118E8E6D376}"/>
              </a:ext>
            </a:extLst>
          </p:cNvPr>
          <p:cNvSpPr/>
          <p:nvPr/>
        </p:nvSpPr>
        <p:spPr>
          <a:xfrm>
            <a:off x="2114063" y="1991288"/>
            <a:ext cx="163561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4" name="Rectangle 23">
            <a:extLst>
              <a:ext uri="{FF2B5EF4-FFF2-40B4-BE49-F238E27FC236}">
                <a16:creationId xmlns:a16="http://schemas.microsoft.com/office/drawing/2014/main" id="{8D964C64-A352-14F6-236A-035E7CBC2BE7}"/>
              </a:ext>
            </a:extLst>
          </p:cNvPr>
          <p:cNvSpPr/>
          <p:nvPr/>
        </p:nvSpPr>
        <p:spPr>
          <a:xfrm>
            <a:off x="2105497" y="2403510"/>
            <a:ext cx="306344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5" name="Rectangle 24">
            <a:extLst>
              <a:ext uri="{FF2B5EF4-FFF2-40B4-BE49-F238E27FC236}">
                <a16:creationId xmlns:a16="http://schemas.microsoft.com/office/drawing/2014/main" id="{55F6F1D4-A3F6-CCF2-8091-6ACED638F54F}"/>
              </a:ext>
            </a:extLst>
          </p:cNvPr>
          <p:cNvSpPr/>
          <p:nvPr/>
        </p:nvSpPr>
        <p:spPr>
          <a:xfrm>
            <a:off x="3743322" y="2816378"/>
            <a:ext cx="1589339"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6" name="Rectangle 25">
            <a:extLst>
              <a:ext uri="{FF2B5EF4-FFF2-40B4-BE49-F238E27FC236}">
                <a16:creationId xmlns:a16="http://schemas.microsoft.com/office/drawing/2014/main" id="{D501C6F8-9CE2-1FAB-EC59-029F3C380183}"/>
              </a:ext>
            </a:extLst>
          </p:cNvPr>
          <p:cNvSpPr/>
          <p:nvPr/>
        </p:nvSpPr>
        <p:spPr>
          <a:xfrm>
            <a:off x="3743322" y="3234948"/>
            <a:ext cx="304049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7" name="Rectangle 26">
            <a:extLst>
              <a:ext uri="{FF2B5EF4-FFF2-40B4-BE49-F238E27FC236}">
                <a16:creationId xmlns:a16="http://schemas.microsoft.com/office/drawing/2014/main" id="{6223B0A0-6E11-6040-4E01-E146D5536CFE}"/>
              </a:ext>
            </a:extLst>
          </p:cNvPr>
          <p:cNvSpPr/>
          <p:nvPr/>
        </p:nvSpPr>
        <p:spPr>
          <a:xfrm>
            <a:off x="5365185" y="3648331"/>
            <a:ext cx="1620321"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3" name="Rectangle 42">
            <a:extLst>
              <a:ext uri="{FF2B5EF4-FFF2-40B4-BE49-F238E27FC236}">
                <a16:creationId xmlns:a16="http://schemas.microsoft.com/office/drawing/2014/main" id="{90E5579C-1B2E-F982-44C0-61A7316881AC}"/>
              </a:ext>
            </a:extLst>
          </p:cNvPr>
          <p:cNvSpPr/>
          <p:nvPr/>
        </p:nvSpPr>
        <p:spPr>
          <a:xfrm>
            <a:off x="5365185" y="4064274"/>
            <a:ext cx="3019527"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4" name="Rectangle 43">
            <a:extLst>
              <a:ext uri="{FF2B5EF4-FFF2-40B4-BE49-F238E27FC236}">
                <a16:creationId xmlns:a16="http://schemas.microsoft.com/office/drawing/2014/main" id="{E90A2076-7D0D-E5F6-236C-A0197F8364C4}"/>
              </a:ext>
            </a:extLst>
          </p:cNvPr>
          <p:cNvSpPr/>
          <p:nvPr/>
        </p:nvSpPr>
        <p:spPr>
          <a:xfrm>
            <a:off x="6985506" y="4484539"/>
            <a:ext cx="1588057"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5" name="Rectangle 44">
            <a:extLst>
              <a:ext uri="{FF2B5EF4-FFF2-40B4-BE49-F238E27FC236}">
                <a16:creationId xmlns:a16="http://schemas.microsoft.com/office/drawing/2014/main" id="{E2D3FF99-3601-9242-AFB1-8703780660C9}"/>
              </a:ext>
            </a:extLst>
          </p:cNvPr>
          <p:cNvSpPr/>
          <p:nvPr/>
        </p:nvSpPr>
        <p:spPr>
          <a:xfrm>
            <a:off x="6985506" y="4895083"/>
            <a:ext cx="3021068"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6" name="Rectangle 45">
            <a:extLst>
              <a:ext uri="{FF2B5EF4-FFF2-40B4-BE49-F238E27FC236}">
                <a16:creationId xmlns:a16="http://schemas.microsoft.com/office/drawing/2014/main" id="{726949A2-E2C2-2BCC-A19C-16DB3753C757}"/>
              </a:ext>
            </a:extLst>
          </p:cNvPr>
          <p:cNvSpPr/>
          <p:nvPr/>
        </p:nvSpPr>
        <p:spPr>
          <a:xfrm>
            <a:off x="8573563" y="5309545"/>
            <a:ext cx="3054875"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7" name="Rectangle 46">
            <a:extLst>
              <a:ext uri="{FF2B5EF4-FFF2-40B4-BE49-F238E27FC236}">
                <a16:creationId xmlns:a16="http://schemas.microsoft.com/office/drawing/2014/main" id="{79FCD2C2-FF55-6488-5867-1F9F9EDD9737}"/>
              </a:ext>
            </a:extLst>
          </p:cNvPr>
          <p:cNvSpPr/>
          <p:nvPr/>
        </p:nvSpPr>
        <p:spPr>
          <a:xfrm>
            <a:off x="10006575" y="5723785"/>
            <a:ext cx="1621863" cy="337716"/>
          </a:xfrm>
          <a:prstGeom prst="rect">
            <a:avLst/>
          </a:prstGeom>
          <a:solidFill>
            <a:schemeClr val="accent3"/>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pic>
        <p:nvPicPr>
          <p:cNvPr id="48" name="Graphic 47">
            <a:extLst>
              <a:ext uri="{FF2B5EF4-FFF2-40B4-BE49-F238E27FC236}">
                <a16:creationId xmlns:a16="http://schemas.microsoft.com/office/drawing/2014/main" id="{799BB2B9-440B-A008-C222-6FB6230DB04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58643" y="5309157"/>
            <a:ext cx="359877" cy="359877"/>
          </a:xfrm>
          <a:prstGeom prst="rect">
            <a:avLst/>
          </a:prstGeom>
        </p:spPr>
      </p:pic>
      <p:pic>
        <p:nvPicPr>
          <p:cNvPr id="53" name="Graphic 52">
            <a:extLst>
              <a:ext uri="{FF2B5EF4-FFF2-40B4-BE49-F238E27FC236}">
                <a16:creationId xmlns:a16="http://schemas.microsoft.com/office/drawing/2014/main" id="{CB63FF60-6081-91E8-640B-4CD0FFCDEF8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81757" y="3664405"/>
            <a:ext cx="291831" cy="291831"/>
          </a:xfrm>
          <a:prstGeom prst="rect">
            <a:avLst/>
          </a:prstGeom>
        </p:spPr>
      </p:pic>
      <p:pic>
        <p:nvPicPr>
          <p:cNvPr id="54" name="Graphic 53">
            <a:extLst>
              <a:ext uri="{FF2B5EF4-FFF2-40B4-BE49-F238E27FC236}">
                <a16:creationId xmlns:a16="http://schemas.microsoft.com/office/drawing/2014/main" id="{0DCB4ABD-BA17-7AFD-EB25-2BE0C864DCAF}"/>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80995" y="2423805"/>
            <a:ext cx="314715" cy="314715"/>
          </a:xfrm>
          <a:prstGeom prst="rect">
            <a:avLst/>
          </a:prstGeom>
        </p:spPr>
      </p:pic>
      <p:pic>
        <p:nvPicPr>
          <p:cNvPr id="55" name="Graphic 54">
            <a:extLst>
              <a:ext uri="{FF2B5EF4-FFF2-40B4-BE49-F238E27FC236}">
                <a16:creationId xmlns:a16="http://schemas.microsoft.com/office/drawing/2014/main" id="{C0A88844-7F39-D9C4-365B-613EA5DA253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61326" y="1994903"/>
            <a:ext cx="354055" cy="354055"/>
          </a:xfrm>
          <a:prstGeom prst="rect">
            <a:avLst/>
          </a:prstGeom>
        </p:spPr>
      </p:pic>
      <p:pic>
        <p:nvPicPr>
          <p:cNvPr id="56" name="Graphic 55">
            <a:extLst>
              <a:ext uri="{FF2B5EF4-FFF2-40B4-BE49-F238E27FC236}">
                <a16:creationId xmlns:a16="http://schemas.microsoft.com/office/drawing/2014/main" id="{9829B50C-6E6E-E793-ACEA-C62532FE553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03186" y="2842934"/>
            <a:ext cx="293188" cy="293188"/>
          </a:xfrm>
          <a:prstGeom prst="rect">
            <a:avLst/>
          </a:prstGeom>
        </p:spPr>
      </p:pic>
      <p:pic>
        <p:nvPicPr>
          <p:cNvPr id="57" name="Graphic 56">
            <a:extLst>
              <a:ext uri="{FF2B5EF4-FFF2-40B4-BE49-F238E27FC236}">
                <a16:creationId xmlns:a16="http://schemas.microsoft.com/office/drawing/2014/main" id="{E0125632-AEEB-DE34-A81A-0710988714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54444" y="5742505"/>
            <a:ext cx="302348" cy="302348"/>
          </a:xfrm>
          <a:prstGeom prst="rect">
            <a:avLst/>
          </a:prstGeom>
        </p:spPr>
      </p:pic>
      <p:pic>
        <p:nvPicPr>
          <p:cNvPr id="58" name="Graphic 57">
            <a:extLst>
              <a:ext uri="{FF2B5EF4-FFF2-40B4-BE49-F238E27FC236}">
                <a16:creationId xmlns:a16="http://schemas.microsoft.com/office/drawing/2014/main" id="{55C806AA-7ACE-E775-0B7C-E4CD8D0EFF7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216167" y="4903201"/>
            <a:ext cx="319469" cy="319469"/>
          </a:xfrm>
          <a:prstGeom prst="rect">
            <a:avLst/>
          </a:prstGeom>
        </p:spPr>
      </p:pic>
      <p:pic>
        <p:nvPicPr>
          <p:cNvPr id="59" name="Graphic 58">
            <a:extLst>
              <a:ext uri="{FF2B5EF4-FFF2-40B4-BE49-F238E27FC236}">
                <a16:creationId xmlns:a16="http://schemas.microsoft.com/office/drawing/2014/main" id="{7EE2622C-7358-6F7C-CB2B-F6D56903F29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216167" y="4507247"/>
            <a:ext cx="296540" cy="296540"/>
          </a:xfrm>
          <a:prstGeom prst="rect">
            <a:avLst/>
          </a:prstGeom>
        </p:spPr>
      </p:pic>
      <p:pic>
        <p:nvPicPr>
          <p:cNvPr id="60" name="Graphic 59">
            <a:extLst>
              <a:ext uri="{FF2B5EF4-FFF2-40B4-BE49-F238E27FC236}">
                <a16:creationId xmlns:a16="http://schemas.microsoft.com/office/drawing/2014/main" id="{C168B470-DDF4-0D94-7A42-8AE55FDD5F4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481757" y="4069046"/>
            <a:ext cx="327541" cy="327541"/>
          </a:xfrm>
          <a:prstGeom prst="rect">
            <a:avLst/>
          </a:prstGeom>
        </p:spPr>
      </p:pic>
      <p:pic>
        <p:nvPicPr>
          <p:cNvPr id="61" name="Graphic 60">
            <a:extLst>
              <a:ext uri="{FF2B5EF4-FFF2-40B4-BE49-F238E27FC236}">
                <a16:creationId xmlns:a16="http://schemas.microsoft.com/office/drawing/2014/main" id="{6BFC7699-BA79-C618-BC33-CEE1DD2C023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03186" y="3236420"/>
            <a:ext cx="342038" cy="342038"/>
          </a:xfrm>
          <a:prstGeom prst="rect">
            <a:avLst/>
          </a:prstGeom>
        </p:spPr>
      </p:pic>
    </p:spTree>
    <p:extLst>
      <p:ext uri="{BB962C8B-B14F-4D97-AF65-F5344CB8AC3E}">
        <p14:creationId xmlns:p14="http://schemas.microsoft.com/office/powerpoint/2010/main" val="33588369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C7373F1-C6E1-D714-E114-B87C346DE3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0C7373F1-C6E1-D714-E114-B87C346DE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0" name="Slide Number Placeholder 19">
            <a:extLst>
              <a:ext uri="{FF2B5EF4-FFF2-40B4-BE49-F238E27FC236}">
                <a16:creationId xmlns:a16="http://schemas.microsoft.com/office/drawing/2014/main" id="{E21CC857-62B9-F92E-E1CC-C0521AEF8E1B}"/>
              </a:ext>
            </a:extLst>
          </p:cNvPr>
          <p:cNvSpPr>
            <a:spLocks noGrp="1"/>
          </p:cNvSpPr>
          <p:nvPr>
            <p:ph type="sldNum" sz="quarter" idx="4"/>
          </p:nvPr>
        </p:nvSpPr>
        <p:spPr/>
        <p:txBody>
          <a:bodyPr/>
          <a:lstStyle/>
          <a:p>
            <a:fld id="{FA573BCF-C0F1-4720-B5E7-944FE630E67D}" type="slidenum">
              <a:rPr lang="en-US" smtClean="0"/>
              <a:pPr/>
              <a:t>13</a:t>
            </a:fld>
            <a:endParaRPr lang="en-US" dirty="0"/>
          </a:p>
        </p:txBody>
      </p:sp>
      <p:sp>
        <p:nvSpPr>
          <p:cNvPr id="19" name="Footer Placeholder 18">
            <a:extLst>
              <a:ext uri="{FF2B5EF4-FFF2-40B4-BE49-F238E27FC236}">
                <a16:creationId xmlns:a16="http://schemas.microsoft.com/office/drawing/2014/main" id="{CD7A09E0-D080-92B1-B190-34C5BB79A579}"/>
              </a:ext>
            </a:extLst>
          </p:cNvPr>
          <p:cNvSpPr>
            <a:spLocks noGrp="1"/>
          </p:cNvSpPr>
          <p:nvPr>
            <p:ph type="ftr" sz="quarter" idx="3"/>
          </p:nvPr>
        </p:nvSpPr>
        <p:spPr/>
        <p:txBody>
          <a:bodyPr/>
          <a:lstStyle/>
          <a:p>
            <a:r>
              <a:rPr lang="en-GB"/>
              <a:t>Layout Samples Route C – dark 001</a:t>
            </a:r>
            <a:endParaRPr lang="nl-NL" dirty="0"/>
          </a:p>
        </p:txBody>
      </p:sp>
      <p:sp>
        <p:nvSpPr>
          <p:cNvPr id="18" name="Date Placeholder 17">
            <a:extLst>
              <a:ext uri="{FF2B5EF4-FFF2-40B4-BE49-F238E27FC236}">
                <a16:creationId xmlns:a16="http://schemas.microsoft.com/office/drawing/2014/main" id="{D32BB0B0-3E88-3BFC-58F5-413BA4B7AAF9}"/>
              </a:ext>
            </a:extLst>
          </p:cNvPr>
          <p:cNvSpPr>
            <a:spLocks noGrp="1"/>
          </p:cNvSpPr>
          <p:nvPr>
            <p:ph type="dt" sz="half" idx="2"/>
          </p:nvPr>
        </p:nvSpPr>
        <p:spPr/>
        <p:txBody>
          <a:bodyPr/>
          <a:lstStyle/>
          <a:p>
            <a:r>
              <a:rPr lang="de-DE"/>
              <a:t>Mai 2026</a:t>
            </a:r>
            <a:endParaRPr lang="nl-NL" dirty="0"/>
          </a:p>
        </p:txBody>
      </p:sp>
      <p:pic>
        <p:nvPicPr>
          <p:cNvPr id="36" name="Picture Placeholder 6">
            <a:extLst>
              <a:ext uri="{FF2B5EF4-FFF2-40B4-BE49-F238E27FC236}">
                <a16:creationId xmlns:a16="http://schemas.microsoft.com/office/drawing/2014/main" id="{064FB63B-CF14-008E-9574-C6B14F2706F4}"/>
              </a:ext>
            </a:extLst>
          </p:cNvPr>
          <p:cNvPicPr>
            <a:picLocks noGrp="1" noChangeAspect="1"/>
          </p:cNvPicPr>
          <p:nvPr>
            <p:ph type="pic" sz="quarter" idx="13"/>
          </p:nvPr>
        </p:nvPicPr>
        <p:blipFill>
          <a:blip r:embed="rId6"/>
          <a:srcRect l="11881" r="11881"/>
          <a:stretch/>
        </p:blipFill>
        <p:spPr/>
      </p:pic>
      <p:sp>
        <p:nvSpPr>
          <p:cNvPr id="7" name="Text Placeholder 6">
            <a:extLst>
              <a:ext uri="{FF2B5EF4-FFF2-40B4-BE49-F238E27FC236}">
                <a16:creationId xmlns:a16="http://schemas.microsoft.com/office/drawing/2014/main" id="{0A112548-6A19-775F-D8E7-675F2E2620DB}"/>
              </a:ext>
            </a:extLst>
          </p:cNvPr>
          <p:cNvSpPr>
            <a:spLocks noGrp="1"/>
          </p:cNvSpPr>
          <p:nvPr>
            <p:ph type="body" idx="1"/>
          </p:nvPr>
        </p:nvSpPr>
        <p:spPr/>
        <p:txBody>
          <a:bodyPr/>
          <a:lstStyle/>
          <a:p>
            <a:r>
              <a:rPr lang="en-US" dirty="0"/>
              <a:t>What am I doing at </a:t>
            </a:r>
            <a:r>
              <a:rPr lang="en-US" dirty="0" err="1"/>
              <a:t>valantic</a:t>
            </a:r>
            <a:r>
              <a:rPr lang="en-US" dirty="0"/>
              <a:t>?</a:t>
            </a:r>
          </a:p>
          <a:p>
            <a:pPr lvl="4"/>
            <a:r>
              <a:rPr lang="en-US" dirty="0"/>
              <a:t>Lorem ipsum</a:t>
            </a:r>
          </a:p>
          <a:p>
            <a:r>
              <a:rPr lang="en-US" dirty="0"/>
              <a:t>How did I find out about </a:t>
            </a:r>
            <a:r>
              <a:rPr lang="en-US" dirty="0" err="1"/>
              <a:t>valantic</a:t>
            </a:r>
            <a:r>
              <a:rPr lang="en-US" dirty="0"/>
              <a:t>?</a:t>
            </a:r>
          </a:p>
          <a:p>
            <a:pPr lvl="4"/>
            <a:r>
              <a:rPr lang="en-US" dirty="0"/>
              <a:t>Lorem ipsum</a:t>
            </a:r>
          </a:p>
          <a:p>
            <a:r>
              <a:rPr lang="en-US" dirty="0"/>
              <a:t>What would be a good topic to chat with me about? </a:t>
            </a:r>
          </a:p>
          <a:p>
            <a:pPr lvl="4"/>
            <a:r>
              <a:rPr lang="en-US" dirty="0"/>
              <a:t>Lorem ipsum</a:t>
            </a:r>
          </a:p>
          <a:p>
            <a:r>
              <a:rPr lang="en-US" dirty="0"/>
              <a:t>Which song describes me best or is my favorite?</a:t>
            </a:r>
          </a:p>
          <a:p>
            <a:pPr lvl="4"/>
            <a:r>
              <a:rPr lang="en-US" dirty="0"/>
              <a:t>Lorem ipsum</a:t>
            </a:r>
          </a:p>
          <a:p>
            <a:endParaRPr lang="en-GB" dirty="0"/>
          </a:p>
        </p:txBody>
      </p:sp>
      <p:sp>
        <p:nvSpPr>
          <p:cNvPr id="14" name="Text Placeholder 13">
            <a:extLst>
              <a:ext uri="{FF2B5EF4-FFF2-40B4-BE49-F238E27FC236}">
                <a16:creationId xmlns:a16="http://schemas.microsoft.com/office/drawing/2014/main" id="{0B922B71-8441-58A0-19A5-758F219A69E7}"/>
              </a:ext>
            </a:extLst>
          </p:cNvPr>
          <p:cNvSpPr>
            <a:spLocks noGrp="1"/>
          </p:cNvSpPr>
          <p:nvPr>
            <p:ph type="body" idx="23"/>
          </p:nvPr>
        </p:nvSpPr>
        <p:spPr/>
        <p:txBody>
          <a:bodyPr/>
          <a:lstStyle/>
          <a:p>
            <a:r>
              <a:rPr lang="de-DE" dirty="0" err="1"/>
              <a:t>Lorem</a:t>
            </a:r>
            <a:r>
              <a:rPr lang="de-DE" dirty="0"/>
              <a:t> </a:t>
            </a:r>
            <a:r>
              <a:rPr lang="de-DE" dirty="0" err="1"/>
              <a:t>ipsum</a:t>
            </a:r>
            <a:br>
              <a:rPr lang="de-DE" dirty="0"/>
            </a:br>
            <a:endParaRPr lang="en-US" dirty="0"/>
          </a:p>
        </p:txBody>
      </p:sp>
      <p:sp>
        <p:nvSpPr>
          <p:cNvPr id="12" name="Title 11">
            <a:extLst>
              <a:ext uri="{FF2B5EF4-FFF2-40B4-BE49-F238E27FC236}">
                <a16:creationId xmlns:a16="http://schemas.microsoft.com/office/drawing/2014/main" id="{99A42D65-F534-3619-EDA8-B96892FF7F22}"/>
              </a:ext>
            </a:extLst>
          </p:cNvPr>
          <p:cNvSpPr>
            <a:spLocks noGrp="1"/>
          </p:cNvSpPr>
          <p:nvPr>
            <p:ph type="title"/>
          </p:nvPr>
        </p:nvSpPr>
        <p:spPr/>
        <p:txBody>
          <a:bodyPr vert="horz"/>
          <a:lstStyle/>
          <a:p>
            <a:r>
              <a:rPr lang="de-DE"/>
              <a:t>Lorem ipsum</a:t>
            </a:r>
            <a:endParaRPr lang="en-GB"/>
          </a:p>
        </p:txBody>
      </p:sp>
      <p:grpSp>
        <p:nvGrpSpPr>
          <p:cNvPr id="8" name="Group 7">
            <a:extLst>
              <a:ext uri="{FF2B5EF4-FFF2-40B4-BE49-F238E27FC236}">
                <a16:creationId xmlns:a16="http://schemas.microsoft.com/office/drawing/2014/main" id="{7E0E5F54-2AEE-CAD4-D502-D4A3D86FEF36}"/>
              </a:ext>
            </a:extLst>
          </p:cNvPr>
          <p:cNvGrpSpPr/>
          <p:nvPr/>
        </p:nvGrpSpPr>
        <p:grpSpPr>
          <a:xfrm>
            <a:off x="4240213" y="1535197"/>
            <a:ext cx="540000" cy="540000"/>
            <a:chOff x="430256" y="1531862"/>
            <a:chExt cx="540000" cy="540000"/>
          </a:xfrm>
        </p:grpSpPr>
        <p:sp>
          <p:nvSpPr>
            <p:cNvPr id="9" name="Oval 8">
              <a:extLst>
                <a:ext uri="{FF2B5EF4-FFF2-40B4-BE49-F238E27FC236}">
                  <a16:creationId xmlns:a16="http://schemas.microsoft.com/office/drawing/2014/main" id="{55276D9D-6EDC-47F0-6CDC-F654590A3644}"/>
                </a:ext>
              </a:extLst>
            </p:cNvPr>
            <p:cNvSpPr/>
            <p:nvPr/>
          </p:nvSpPr>
          <p:spPr>
            <a:xfrm>
              <a:off x="430256" y="1531862"/>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11" name="Graphic 10">
              <a:extLst>
                <a:ext uri="{FF2B5EF4-FFF2-40B4-BE49-F238E27FC236}">
                  <a16:creationId xmlns:a16="http://schemas.microsoft.com/office/drawing/2014/main" id="{ED5519EA-0728-BCF3-31AF-597ECABB9A2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grpSp>
        <p:nvGrpSpPr>
          <p:cNvPr id="13" name="Group 12">
            <a:extLst>
              <a:ext uri="{FF2B5EF4-FFF2-40B4-BE49-F238E27FC236}">
                <a16:creationId xmlns:a16="http://schemas.microsoft.com/office/drawing/2014/main" id="{5EAED52A-C965-2700-600D-A4F54E88529D}"/>
              </a:ext>
            </a:extLst>
          </p:cNvPr>
          <p:cNvGrpSpPr/>
          <p:nvPr/>
        </p:nvGrpSpPr>
        <p:grpSpPr>
          <a:xfrm>
            <a:off x="4944844" y="1535197"/>
            <a:ext cx="540000" cy="540000"/>
            <a:chOff x="4188098" y="1122113"/>
            <a:chExt cx="540000" cy="540000"/>
          </a:xfrm>
        </p:grpSpPr>
        <p:sp>
          <p:nvSpPr>
            <p:cNvPr id="16" name="Oval 15">
              <a:extLst>
                <a:ext uri="{FF2B5EF4-FFF2-40B4-BE49-F238E27FC236}">
                  <a16:creationId xmlns:a16="http://schemas.microsoft.com/office/drawing/2014/main" id="{0A269780-F5E2-7394-86EA-0BB5EF4E3D57}"/>
                </a:ext>
              </a:extLst>
            </p:cNvPr>
            <p:cNvSpPr/>
            <p:nvPr/>
          </p:nvSpPr>
          <p:spPr>
            <a:xfrm>
              <a:off x="4188098" y="1122113"/>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7" name="Graphic 85">
              <a:extLst>
                <a:ext uri="{FF2B5EF4-FFF2-40B4-BE49-F238E27FC236}">
                  <a16:creationId xmlns:a16="http://schemas.microsoft.com/office/drawing/2014/main" id="{DB669F1D-EDFE-EB25-8658-E7EE7994BEEB}"/>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tx1"/>
              </a:solidFill>
              <a:prstDash val="solid"/>
              <a:round/>
            </a:ln>
          </p:spPr>
          <p:txBody>
            <a:bodyPr rtlCol="0" anchor="ctr"/>
            <a:lstStyle/>
            <a:p>
              <a:endParaRPr lang="en-GB"/>
            </a:p>
          </p:txBody>
        </p:sp>
      </p:grpSp>
    </p:spTree>
    <p:extLst>
      <p:ext uri="{BB962C8B-B14F-4D97-AF65-F5344CB8AC3E}">
        <p14:creationId xmlns:p14="http://schemas.microsoft.com/office/powerpoint/2010/main" val="2899412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95196B9B-BE7D-B645-BCC8-7693B47EC9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95196B9B-BE7D-B645-BCC8-7693B47EC9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Slide Number Placeholder 16">
            <a:extLst>
              <a:ext uri="{FF2B5EF4-FFF2-40B4-BE49-F238E27FC236}">
                <a16:creationId xmlns:a16="http://schemas.microsoft.com/office/drawing/2014/main" id="{21CC7539-A208-C302-976B-496E231E4CE5}"/>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14</a:t>
            </a:fld>
            <a:endParaRPr lang="en-US" dirty="0"/>
          </a:p>
        </p:txBody>
      </p:sp>
      <p:sp>
        <p:nvSpPr>
          <p:cNvPr id="16" name="Footer Placeholder 15">
            <a:extLst>
              <a:ext uri="{FF2B5EF4-FFF2-40B4-BE49-F238E27FC236}">
                <a16:creationId xmlns:a16="http://schemas.microsoft.com/office/drawing/2014/main" id="{CD573C86-7E5A-8090-4370-3A2DE88EBD1F}"/>
              </a:ext>
            </a:extLst>
          </p:cNvPr>
          <p:cNvSpPr>
            <a:spLocks noGrp="1"/>
          </p:cNvSpPr>
          <p:nvPr>
            <p:ph type="ftr" sz="quarter" idx="3"/>
          </p:nvPr>
        </p:nvSpPr>
        <p:spPr>
          <a:xfrm>
            <a:off x="7270749" y="6379200"/>
            <a:ext cx="4082389" cy="180000"/>
          </a:xfrm>
        </p:spPr>
        <p:txBody>
          <a:bodyPr/>
          <a:lstStyle/>
          <a:p>
            <a:r>
              <a:rPr lang="en-GB"/>
              <a:t>Layout Samples Route C – dark 001</a:t>
            </a:r>
            <a:endParaRPr lang="nl-NL" dirty="0"/>
          </a:p>
        </p:txBody>
      </p:sp>
      <p:sp>
        <p:nvSpPr>
          <p:cNvPr id="15" name="Date Placeholder 14">
            <a:extLst>
              <a:ext uri="{FF2B5EF4-FFF2-40B4-BE49-F238E27FC236}">
                <a16:creationId xmlns:a16="http://schemas.microsoft.com/office/drawing/2014/main" id="{2C644BAA-965C-B8C4-5775-B8BFD206C426}"/>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31" name="Picture Placeholder 6">
            <a:extLst>
              <a:ext uri="{FF2B5EF4-FFF2-40B4-BE49-F238E27FC236}">
                <a16:creationId xmlns:a16="http://schemas.microsoft.com/office/drawing/2014/main" id="{B82FC7A9-A28D-F7D1-A6DF-FD43D7063978}"/>
              </a:ext>
            </a:extLst>
          </p:cNvPr>
          <p:cNvPicPr>
            <a:picLocks noGrp="1" noChangeAspect="1"/>
          </p:cNvPicPr>
          <p:nvPr>
            <p:ph type="pic" sz="quarter" idx="25"/>
          </p:nvPr>
        </p:nvPicPr>
        <p:blipFill>
          <a:blip r:embed="rId6"/>
          <a:srcRect l="14974" r="14974"/>
          <a:stretch/>
        </p:blipFill>
        <p:spPr>
          <a:xfrm>
            <a:off x="7617041" y="-1"/>
            <a:ext cx="4570880" cy="4353219"/>
          </a:xfrm>
        </p:spPr>
      </p:pic>
      <p:sp>
        <p:nvSpPr>
          <p:cNvPr id="12" name="Text Placeholder 11">
            <a:extLst>
              <a:ext uri="{FF2B5EF4-FFF2-40B4-BE49-F238E27FC236}">
                <a16:creationId xmlns:a16="http://schemas.microsoft.com/office/drawing/2014/main" id="{F3BD4544-A79A-E58F-2164-62C576657A6B}"/>
              </a:ext>
            </a:extLst>
          </p:cNvPr>
          <p:cNvSpPr>
            <a:spLocks noGrp="1"/>
          </p:cNvSpPr>
          <p:nvPr>
            <p:ph type="body" idx="1"/>
          </p:nvPr>
        </p:nvSpPr>
        <p:spPr>
          <a:xfrm>
            <a:off x="2160000" y="2880000"/>
            <a:ext cx="6120000" cy="3285850"/>
          </a:xfrm>
        </p:spPr>
        <p:txBody>
          <a:bodyPr/>
          <a:lstStyle/>
          <a:p>
            <a:r>
              <a:rPr lang="en-US" dirty="0"/>
              <a:t>What am I doing at </a:t>
            </a:r>
            <a:r>
              <a:rPr lang="en-US" dirty="0" err="1"/>
              <a:t>valantic</a:t>
            </a:r>
            <a:r>
              <a:rPr lang="en-US" dirty="0"/>
              <a:t>?</a:t>
            </a:r>
          </a:p>
          <a:p>
            <a:pPr lvl="4"/>
            <a:r>
              <a:rPr lang="en-US" dirty="0"/>
              <a:t>Lorem ipsum</a:t>
            </a:r>
          </a:p>
          <a:p>
            <a:r>
              <a:rPr lang="en-US" dirty="0"/>
              <a:t>How did I find out about </a:t>
            </a:r>
            <a:r>
              <a:rPr lang="en-US" dirty="0" err="1"/>
              <a:t>valantic</a:t>
            </a:r>
            <a:r>
              <a:rPr lang="en-US" dirty="0"/>
              <a:t>?</a:t>
            </a:r>
          </a:p>
          <a:p>
            <a:pPr lvl="4"/>
            <a:r>
              <a:rPr lang="en-US" dirty="0"/>
              <a:t>Lorem ipsum</a:t>
            </a:r>
          </a:p>
          <a:p>
            <a:r>
              <a:rPr lang="en-US" dirty="0"/>
              <a:t>What would be a good topic to chat with me about? </a:t>
            </a:r>
          </a:p>
          <a:p>
            <a:pPr lvl="4"/>
            <a:r>
              <a:rPr lang="en-US" dirty="0"/>
              <a:t>Lorem ipsum</a:t>
            </a:r>
          </a:p>
          <a:p>
            <a:r>
              <a:rPr lang="en-US" dirty="0"/>
              <a:t>Which song describes me best or is my favorite?</a:t>
            </a:r>
          </a:p>
          <a:p>
            <a:pPr lvl="4"/>
            <a:r>
              <a:rPr lang="en-US" dirty="0"/>
              <a:t>Lorem ipsum</a:t>
            </a:r>
          </a:p>
          <a:p>
            <a:endParaRPr lang="en-GB" dirty="0"/>
          </a:p>
        </p:txBody>
      </p:sp>
      <p:sp>
        <p:nvSpPr>
          <p:cNvPr id="67" name="Text Placeholder 66">
            <a:extLst>
              <a:ext uri="{FF2B5EF4-FFF2-40B4-BE49-F238E27FC236}">
                <a16:creationId xmlns:a16="http://schemas.microsoft.com/office/drawing/2014/main" id="{8E01CBB2-ABF3-63FF-F519-8054E10E5D33}"/>
              </a:ext>
            </a:extLst>
          </p:cNvPr>
          <p:cNvSpPr>
            <a:spLocks noGrp="1"/>
          </p:cNvSpPr>
          <p:nvPr>
            <p:ph type="body" idx="23"/>
          </p:nvPr>
        </p:nvSpPr>
        <p:spPr>
          <a:xfrm>
            <a:off x="2160000" y="1872000"/>
            <a:ext cx="6120000" cy="434612"/>
          </a:xfrm>
        </p:spPr>
        <p:txBody>
          <a:bodyPr/>
          <a:lstStyle/>
          <a:p>
            <a:r>
              <a:rPr lang="de-DE"/>
              <a:t>Lorem ipsum</a:t>
            </a:r>
            <a:endParaRPr lang="en-GB"/>
          </a:p>
        </p:txBody>
      </p:sp>
      <p:sp>
        <p:nvSpPr>
          <p:cNvPr id="66" name="Title 65">
            <a:extLst>
              <a:ext uri="{FF2B5EF4-FFF2-40B4-BE49-F238E27FC236}">
                <a16:creationId xmlns:a16="http://schemas.microsoft.com/office/drawing/2014/main" id="{7B365D85-F70A-7FDD-ECAB-CB05ED9D1E37}"/>
              </a:ext>
            </a:extLst>
          </p:cNvPr>
          <p:cNvSpPr>
            <a:spLocks noGrp="1"/>
          </p:cNvSpPr>
          <p:nvPr>
            <p:ph type="title"/>
          </p:nvPr>
        </p:nvSpPr>
        <p:spPr>
          <a:xfrm>
            <a:off x="2160000" y="972000"/>
            <a:ext cx="6120000" cy="863600"/>
          </a:xfrm>
        </p:spPr>
        <p:txBody>
          <a:bodyPr vert="horz"/>
          <a:lstStyle/>
          <a:p>
            <a:r>
              <a:rPr lang="de-DE"/>
              <a:t>Lorem ipsum</a:t>
            </a:r>
            <a:endParaRPr lang="en-GB"/>
          </a:p>
        </p:txBody>
      </p:sp>
      <p:grpSp>
        <p:nvGrpSpPr>
          <p:cNvPr id="7" name="Group 6">
            <a:extLst>
              <a:ext uri="{FF2B5EF4-FFF2-40B4-BE49-F238E27FC236}">
                <a16:creationId xmlns:a16="http://schemas.microsoft.com/office/drawing/2014/main" id="{420DDA3D-187E-62B8-CA83-1D33D531CD90}"/>
              </a:ext>
            </a:extLst>
          </p:cNvPr>
          <p:cNvGrpSpPr/>
          <p:nvPr/>
        </p:nvGrpSpPr>
        <p:grpSpPr>
          <a:xfrm>
            <a:off x="704120" y="1535197"/>
            <a:ext cx="540000" cy="540000"/>
            <a:chOff x="430256" y="1531862"/>
            <a:chExt cx="540000" cy="540000"/>
          </a:xfrm>
        </p:grpSpPr>
        <p:sp>
          <p:nvSpPr>
            <p:cNvPr id="8" name="Oval 7">
              <a:extLst>
                <a:ext uri="{FF2B5EF4-FFF2-40B4-BE49-F238E27FC236}">
                  <a16:creationId xmlns:a16="http://schemas.microsoft.com/office/drawing/2014/main" id="{48D97F90-C1E7-B052-2409-1E75C7112B5B}"/>
                </a:ext>
              </a:extLst>
            </p:cNvPr>
            <p:cNvSpPr/>
            <p:nvPr/>
          </p:nvSpPr>
          <p:spPr>
            <a:xfrm>
              <a:off x="430256" y="1531862"/>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9" name="Graphic 8">
              <a:extLst>
                <a:ext uri="{FF2B5EF4-FFF2-40B4-BE49-F238E27FC236}">
                  <a16:creationId xmlns:a16="http://schemas.microsoft.com/office/drawing/2014/main" id="{2BBD1E4D-1124-F703-66B5-8B785DB3B80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grpSp>
        <p:nvGrpSpPr>
          <p:cNvPr id="11" name="Group 10">
            <a:extLst>
              <a:ext uri="{FF2B5EF4-FFF2-40B4-BE49-F238E27FC236}">
                <a16:creationId xmlns:a16="http://schemas.microsoft.com/office/drawing/2014/main" id="{00095311-21C1-5C66-4A74-B4E14062C511}"/>
              </a:ext>
            </a:extLst>
          </p:cNvPr>
          <p:cNvGrpSpPr/>
          <p:nvPr/>
        </p:nvGrpSpPr>
        <p:grpSpPr>
          <a:xfrm>
            <a:off x="1408751" y="1535197"/>
            <a:ext cx="540000" cy="540000"/>
            <a:chOff x="4188098" y="1122113"/>
            <a:chExt cx="540000" cy="540000"/>
          </a:xfrm>
        </p:grpSpPr>
        <p:sp>
          <p:nvSpPr>
            <p:cNvPr id="13" name="Oval 12">
              <a:extLst>
                <a:ext uri="{FF2B5EF4-FFF2-40B4-BE49-F238E27FC236}">
                  <a16:creationId xmlns:a16="http://schemas.microsoft.com/office/drawing/2014/main" id="{E9A4109E-029E-9E38-B9A0-1573989FB4E4}"/>
                </a:ext>
              </a:extLst>
            </p:cNvPr>
            <p:cNvSpPr/>
            <p:nvPr/>
          </p:nvSpPr>
          <p:spPr>
            <a:xfrm>
              <a:off x="4188098" y="1122113"/>
              <a:ext cx="540000" cy="540000"/>
            </a:xfrm>
            <a:prstGeom prst="ellipse">
              <a:avLst/>
            </a:prstGeom>
            <a:solidFill>
              <a:schemeClr val="accent3"/>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4" name="Graphic 85">
              <a:extLst>
                <a:ext uri="{FF2B5EF4-FFF2-40B4-BE49-F238E27FC236}">
                  <a16:creationId xmlns:a16="http://schemas.microsoft.com/office/drawing/2014/main" id="{E9C73900-7238-6498-AE26-8B64736ECA31}"/>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tx1"/>
              </a:solidFill>
              <a:prstDash val="solid"/>
              <a:round/>
            </a:ln>
          </p:spPr>
          <p:txBody>
            <a:bodyPr rtlCol="0" anchor="ctr"/>
            <a:lstStyle/>
            <a:p>
              <a:endParaRPr lang="en-GB"/>
            </a:p>
          </p:txBody>
        </p:sp>
      </p:grpSp>
    </p:spTree>
    <p:extLst>
      <p:ext uri="{BB962C8B-B14F-4D97-AF65-F5344CB8AC3E}">
        <p14:creationId xmlns:p14="http://schemas.microsoft.com/office/powerpoint/2010/main" val="3184060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E4FE5852-CF1A-EA08-7EAC-6E3ACA6465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E4FE5852-CF1A-EA08-7EAC-6E3ACA64653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47D3DE5-38A4-D4F2-F2E7-35D5924E0B50}"/>
              </a:ext>
            </a:extLst>
          </p:cNvPr>
          <p:cNvSpPr>
            <a:spLocks noGrp="1"/>
          </p:cNvSpPr>
          <p:nvPr>
            <p:ph type="sldNum" sz="quarter" idx="12"/>
          </p:nvPr>
        </p:nvSpPr>
        <p:spPr/>
        <p:txBody>
          <a:bodyPr vert="horz" lIns="0" tIns="0" rIns="0" bIns="0" rtlCol="0" anchor="b" anchorCtr="0">
            <a:noAutofit/>
          </a:bodyPr>
          <a:lstStyle>
            <a:defPPr>
              <a:defRPr lang="nl-NL"/>
            </a:defPPr>
            <a:lvl1pPr marL="0" algn="r" defTabSz="914400" rtl="0" eaLnBrk="1" latinLnBrk="0" hangingPunct="1">
              <a:defRPr lang="en-US" sz="800" kern="1200" smtClean="0">
                <a:solidFill>
                  <a:schemeClr val="accent4">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A573BCF-C0F1-4720-B5E7-944FE630E67D}" type="slidenum">
              <a:rPr lang="en-GB" smtClean="0"/>
              <a:pPr/>
              <a:t>15</a:t>
            </a:fld>
            <a:endParaRPr lang="en-US" dirty="0"/>
          </a:p>
        </p:txBody>
      </p:sp>
      <p:sp>
        <p:nvSpPr>
          <p:cNvPr id="3" name="Footer Placeholder 2">
            <a:extLst>
              <a:ext uri="{FF2B5EF4-FFF2-40B4-BE49-F238E27FC236}">
                <a16:creationId xmlns:a16="http://schemas.microsoft.com/office/drawing/2014/main" id="{A434168B-2174-5E96-0286-131310755580}"/>
              </a:ext>
            </a:extLst>
          </p:cNvPr>
          <p:cNvSpPr>
            <a:spLocks noGrp="1"/>
          </p:cNvSpPr>
          <p:nvPr>
            <p:ph type="ftr" sz="quarter" idx="11"/>
          </p:nvPr>
        </p:nvSpPr>
        <p:spPr/>
        <p:txBody>
          <a:bodyPr vert="horz" lIns="0" tIns="0" rIns="0" bIns="0" rtlCol="0" anchor="b" anchorCtr="0">
            <a:noAutofit/>
          </a:bodyPr>
          <a:lstStyle>
            <a:defPPr>
              <a:defRPr lang="nl-NL"/>
            </a:defPPr>
            <a:lvl1pPr marL="0" algn="r" defTabSz="914400" rtl="0" eaLnBrk="1" latinLnBrk="0" hangingPunct="1">
              <a:defRPr sz="800" kern="1200">
                <a:solidFill>
                  <a:schemeClr val="tx2"/>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GB"/>
              <a:t>Layout Samples Route C – dark 001</a:t>
            </a:r>
            <a:endParaRPr lang="en-US" dirty="0"/>
          </a:p>
        </p:txBody>
      </p:sp>
      <p:sp>
        <p:nvSpPr>
          <p:cNvPr id="4" name="Date Placeholder 3">
            <a:extLst>
              <a:ext uri="{FF2B5EF4-FFF2-40B4-BE49-F238E27FC236}">
                <a16:creationId xmlns:a16="http://schemas.microsoft.com/office/drawing/2014/main" id="{5521786E-EB80-C2F1-C6C5-1E1AB5D77ADD}"/>
              </a:ext>
            </a:extLst>
          </p:cNvPr>
          <p:cNvSpPr>
            <a:spLocks noGrp="1"/>
          </p:cNvSpPr>
          <p:nvPr>
            <p:ph type="dt" sz="half" idx="10"/>
          </p:nvPr>
        </p:nvSpPr>
        <p:spPr/>
        <p:txBody>
          <a:bodyPr vert="horz" lIns="0" tIns="0" rIns="0" bIns="0" rtlCol="0" anchor="b" anchorCtr="0">
            <a:noAutofit/>
          </a:bodyPr>
          <a:lstStyle>
            <a:defPPr>
              <a:defRPr lang="nl-NL"/>
            </a:defPPr>
            <a:lvl1pPr marL="0" algn="ctr" defTabSz="914400" rtl="0" eaLnBrk="1" latinLnBrk="0" hangingPunct="1">
              <a:defRPr sz="800" kern="1200">
                <a:solidFill>
                  <a:schemeClr val="accent4">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de-DE"/>
              <a:t>Mai 2026</a:t>
            </a:r>
            <a:endParaRPr lang="en-US" dirty="0"/>
          </a:p>
        </p:txBody>
      </p:sp>
      <p:graphicFrame>
        <p:nvGraphicFramePr>
          <p:cNvPr id="36" name="Content Placeholder 681">
            <a:extLst>
              <a:ext uri="{FF2B5EF4-FFF2-40B4-BE49-F238E27FC236}">
                <a16:creationId xmlns:a16="http://schemas.microsoft.com/office/drawing/2014/main" id="{CF9219C5-599A-F735-EF52-90BFEF892926}"/>
              </a:ext>
            </a:extLst>
          </p:cNvPr>
          <p:cNvGraphicFramePr>
            <a:graphicFrameLocks noGrp="1"/>
          </p:cNvGraphicFramePr>
          <p:nvPr>
            <p:ph sz="quarter" idx="78"/>
            <p:extLst>
              <p:ext uri="{D42A27DB-BD31-4B8C-83A1-F6EECF244321}">
                <p14:modId xmlns:p14="http://schemas.microsoft.com/office/powerpoint/2010/main" val="2458804204"/>
              </p:ext>
            </p:extLst>
          </p:nvPr>
        </p:nvGraphicFramePr>
        <p:xfrm>
          <a:off x="10044113" y="1454150"/>
          <a:ext cx="1584325" cy="4714875"/>
        </p:xfrm>
        <a:graphic>
          <a:graphicData uri="http://schemas.openxmlformats.org/drawingml/2006/chart">
            <c:chart xmlns:c="http://schemas.openxmlformats.org/drawingml/2006/chart" xmlns:r="http://schemas.openxmlformats.org/officeDocument/2006/relationships" r:id="rId5"/>
          </a:graphicData>
        </a:graphic>
      </p:graphicFrame>
      <p:sp>
        <p:nvSpPr>
          <p:cNvPr id="57" name="Text Placeholder 56">
            <a:extLst>
              <a:ext uri="{FF2B5EF4-FFF2-40B4-BE49-F238E27FC236}">
                <a16:creationId xmlns:a16="http://schemas.microsoft.com/office/drawing/2014/main" id="{D5CC2BC7-0498-F2B4-F6E1-09E1DF574868}"/>
              </a:ext>
            </a:extLst>
          </p:cNvPr>
          <p:cNvSpPr>
            <a:spLocks noGrp="1"/>
          </p:cNvSpPr>
          <p:nvPr>
            <p:ph sz="quarter" idx="77"/>
          </p:nvPr>
        </p:nvSpPr>
        <p:spPr/>
        <p:txBody>
          <a:bodyPr/>
          <a:lstStyle/>
          <a:p>
            <a:pPr lvl="8"/>
            <a:r>
              <a:rPr lang="de-DE" dirty="0"/>
              <a:t>Beratungs-    </a:t>
            </a:r>
            <a:r>
              <a:rPr lang="de-DE" dirty="0" err="1"/>
              <a:t>schwerpunkte</a:t>
            </a:r>
            <a:endParaRPr lang="de-DE" dirty="0"/>
          </a:p>
          <a:p>
            <a:r>
              <a:rPr lang="de-DE" dirty="0"/>
              <a:t>Aufbau und Erweiterungen </a:t>
            </a:r>
            <a:br>
              <a:rPr lang="de-DE" dirty="0"/>
            </a:br>
            <a:r>
              <a:rPr lang="de-DE" dirty="0"/>
              <a:t>von SAP BW</a:t>
            </a:r>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en-US"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en-US" dirty="0"/>
          </a:p>
          <a:p>
            <a:endParaRPr lang="en-US" dirty="0"/>
          </a:p>
        </p:txBody>
      </p:sp>
      <p:sp>
        <p:nvSpPr>
          <p:cNvPr id="37" name="Content Placeholder 36">
            <a:extLst>
              <a:ext uri="{FF2B5EF4-FFF2-40B4-BE49-F238E27FC236}">
                <a16:creationId xmlns:a16="http://schemas.microsoft.com/office/drawing/2014/main" id="{815624A6-3978-3202-23A0-FC70A5CC50ED}"/>
              </a:ext>
            </a:extLst>
          </p:cNvPr>
          <p:cNvSpPr>
            <a:spLocks noGrp="1"/>
          </p:cNvSpPr>
          <p:nvPr>
            <p:ph sz="quarter" idx="76"/>
          </p:nvPr>
        </p:nvSpPr>
        <p:spPr/>
        <p:txBody>
          <a:bodyPr/>
          <a:lstStyle/>
          <a:p>
            <a:pPr lvl="8"/>
            <a:r>
              <a:rPr lang="en-US"/>
              <a:t>Reporting und Dashboarding</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de-DE"/>
          </a:p>
        </p:txBody>
      </p:sp>
      <p:sp>
        <p:nvSpPr>
          <p:cNvPr id="231" name="Content Placeholder 230">
            <a:extLst>
              <a:ext uri="{FF2B5EF4-FFF2-40B4-BE49-F238E27FC236}">
                <a16:creationId xmlns:a16="http://schemas.microsoft.com/office/drawing/2014/main" id="{8790CFAE-3FBA-25A8-236F-C125CBA6F931}"/>
              </a:ext>
            </a:extLst>
          </p:cNvPr>
          <p:cNvSpPr>
            <a:spLocks noGrp="1"/>
          </p:cNvSpPr>
          <p:nvPr>
            <p:ph sz="quarter" idx="79"/>
          </p:nvPr>
        </p:nvSpPr>
        <p:spPr/>
        <p:txBody>
          <a:bodyPr/>
          <a:lstStyle/>
          <a:p>
            <a:pPr lvl="8"/>
            <a:r>
              <a:rPr lang="de-DE"/>
              <a:t>CV</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p:txBody>
      </p:sp>
      <p:sp>
        <p:nvSpPr>
          <p:cNvPr id="204" name="Content Placeholder 203">
            <a:extLst>
              <a:ext uri="{FF2B5EF4-FFF2-40B4-BE49-F238E27FC236}">
                <a16:creationId xmlns:a16="http://schemas.microsoft.com/office/drawing/2014/main" id="{E6272585-DAF5-386C-5E1A-E018931B2467}"/>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endParaRPr lang="en-US"/>
          </a:p>
        </p:txBody>
      </p:sp>
      <p:sp>
        <p:nvSpPr>
          <p:cNvPr id="259" name="Content Placeholder 258">
            <a:extLst>
              <a:ext uri="{FF2B5EF4-FFF2-40B4-BE49-F238E27FC236}">
                <a16:creationId xmlns:a16="http://schemas.microsoft.com/office/drawing/2014/main" id="{8E887165-9474-4747-1422-02A307D89C62}"/>
              </a:ext>
            </a:extLst>
          </p:cNvPr>
          <p:cNvSpPr>
            <a:spLocks noGrp="1"/>
          </p:cNvSpPr>
          <p:nvPr>
            <p:ph sz="quarter" idx="80"/>
          </p:nvPr>
        </p:nvSpPr>
        <p:spPr/>
        <p:txBody>
          <a:bodyPr/>
          <a:lstStyle/>
          <a:p>
            <a:endParaRPr lang="de-DE"/>
          </a:p>
          <a:p>
            <a:endParaRPr lang="de-DE"/>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p:txBody>
      </p:sp>
      <p:pic>
        <p:nvPicPr>
          <p:cNvPr id="67" name="Bildplatzhalter 8">
            <a:extLst>
              <a:ext uri="{FF2B5EF4-FFF2-40B4-BE49-F238E27FC236}">
                <a16:creationId xmlns:a16="http://schemas.microsoft.com/office/drawing/2014/main" id="{DF8911C3-438D-0590-FA5E-6E81FA5F099E}"/>
              </a:ext>
            </a:extLst>
          </p:cNvPr>
          <p:cNvPicPr>
            <a:picLocks noGrp="1" noChangeAspect="1"/>
          </p:cNvPicPr>
          <p:nvPr>
            <p:ph type="pic" sz="quarter" idx="21"/>
          </p:nvPr>
        </p:nvPicPr>
        <p:blipFill rotWithShape="1">
          <a:blip r:embed="rId6" cstate="print">
            <a:extLst>
              <a:ext uri="{28A0092B-C50C-407E-A947-70E740481C1C}">
                <a14:useLocalDpi xmlns:a14="http://schemas.microsoft.com/office/drawing/2010/main"/>
              </a:ext>
            </a:extLst>
          </a:blip>
          <a:srcRect l="29014" r="29014"/>
          <a:stretch/>
        </p:blipFill>
        <p:spPr/>
      </p:pic>
      <p:sp>
        <p:nvSpPr>
          <p:cNvPr id="41" name="Text Placeholder 40">
            <a:extLst>
              <a:ext uri="{FF2B5EF4-FFF2-40B4-BE49-F238E27FC236}">
                <a16:creationId xmlns:a16="http://schemas.microsoft.com/office/drawing/2014/main" id="{812309AA-E025-AD63-3B9A-89F52CC3F430}"/>
              </a:ext>
            </a:extLst>
          </p:cNvPr>
          <p:cNvSpPr>
            <a:spLocks noGrp="1"/>
          </p:cNvSpPr>
          <p:nvPr>
            <p:ph type="body" idx="69"/>
          </p:nvPr>
        </p:nvSpPr>
        <p:spPr/>
        <p:txBody>
          <a:bodyPr/>
          <a:lstStyle/>
          <a:p>
            <a:r>
              <a:rPr lang="en-US"/>
              <a:t>Surname</a:t>
            </a:r>
          </a:p>
          <a:p>
            <a:r>
              <a:rPr lang="en-US"/>
              <a:t>name</a:t>
            </a:r>
          </a:p>
        </p:txBody>
      </p:sp>
      <p:sp>
        <p:nvSpPr>
          <p:cNvPr id="12" name="Title 11">
            <a:extLst>
              <a:ext uri="{FF2B5EF4-FFF2-40B4-BE49-F238E27FC236}">
                <a16:creationId xmlns:a16="http://schemas.microsoft.com/office/drawing/2014/main" id="{5296E299-C77D-995F-EFFB-864BA76B2B21}"/>
              </a:ext>
            </a:extLst>
          </p:cNvPr>
          <p:cNvSpPr>
            <a:spLocks noGrp="1"/>
          </p:cNvSpPr>
          <p:nvPr>
            <p:ph type="title"/>
          </p:nvPr>
        </p:nvSpPr>
        <p:spPr/>
        <p:txBody>
          <a:bodyPr vert="horz"/>
          <a:lstStyle/>
          <a:p>
            <a:r>
              <a:rPr lang="de-DE"/>
              <a:t>Role</a:t>
            </a:r>
            <a:endParaRPr lang="en-US"/>
          </a:p>
        </p:txBody>
      </p:sp>
      <p:sp>
        <p:nvSpPr>
          <p:cNvPr id="34" name="Text Placeholder 33">
            <a:extLst>
              <a:ext uri="{FF2B5EF4-FFF2-40B4-BE49-F238E27FC236}">
                <a16:creationId xmlns:a16="http://schemas.microsoft.com/office/drawing/2014/main" id="{53555F84-0CB4-734E-7660-BA7A81DB63E5}"/>
              </a:ext>
            </a:extLst>
          </p:cNvPr>
          <p:cNvSpPr>
            <a:spLocks noGrp="1"/>
          </p:cNvSpPr>
          <p:nvPr>
            <p:ph type="body" sz="quarter" idx="14"/>
          </p:nvPr>
        </p:nvSpPr>
        <p:spPr/>
        <p:txBody>
          <a:bodyPr/>
          <a:lstStyle/>
          <a:p>
            <a:r>
              <a:rPr lang="en-GB"/>
              <a:t>C  049 : Team : Profile 1 : Details</a:t>
            </a:r>
            <a:endParaRPr lang="en-US"/>
          </a:p>
        </p:txBody>
      </p:sp>
      <p:grpSp>
        <p:nvGrpSpPr>
          <p:cNvPr id="82" name="linkedin">
            <a:extLst>
              <a:ext uri="{FF2B5EF4-FFF2-40B4-BE49-F238E27FC236}">
                <a16:creationId xmlns:a16="http://schemas.microsoft.com/office/drawing/2014/main" id="{334ECADE-4BC0-A8ED-1483-C56221ECE59E}"/>
              </a:ext>
            </a:extLst>
          </p:cNvPr>
          <p:cNvGrpSpPr/>
          <p:nvPr/>
        </p:nvGrpSpPr>
        <p:grpSpPr>
          <a:xfrm>
            <a:off x="981845" y="4160838"/>
            <a:ext cx="313470" cy="313470"/>
            <a:chOff x="4188098" y="1122113"/>
            <a:chExt cx="540000" cy="540000"/>
          </a:xfrm>
          <a:solidFill>
            <a:schemeClr val="accent3"/>
          </a:solidFill>
        </p:grpSpPr>
        <p:sp>
          <p:nvSpPr>
            <p:cNvPr id="83" name="Oval 82">
              <a:extLst>
                <a:ext uri="{FF2B5EF4-FFF2-40B4-BE49-F238E27FC236}">
                  <a16:creationId xmlns:a16="http://schemas.microsoft.com/office/drawing/2014/main" id="{47F839DF-F201-75AE-326F-DF15D809A58F}"/>
                </a:ext>
              </a:extLst>
            </p:cNvPr>
            <p:cNvSpPr/>
            <p:nvPr/>
          </p:nvSpPr>
          <p:spPr>
            <a:xfrm>
              <a:off x="4188098" y="1122113"/>
              <a:ext cx="540000" cy="540000"/>
            </a:xfrm>
            <a:prstGeom prst="ellipse">
              <a:avLst/>
            </a:prstGeom>
            <a:grp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84" name="Graphic 85">
              <a:extLst>
                <a:ext uri="{FF2B5EF4-FFF2-40B4-BE49-F238E27FC236}">
                  <a16:creationId xmlns:a16="http://schemas.microsoft.com/office/drawing/2014/main" id="{4DD31684-E8F0-38A7-F164-F9CAC3187938}"/>
                </a:ext>
              </a:extLst>
            </p:cNvPr>
            <p:cNvSpPr/>
            <p:nvPr/>
          </p:nvSpPr>
          <p:spPr>
            <a:xfrm>
              <a:off x="4369026" y="1283376"/>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6350" cap="flat">
              <a:solidFill>
                <a:schemeClr val="tx1"/>
              </a:solidFill>
              <a:prstDash val="solid"/>
              <a:round/>
            </a:ln>
          </p:spPr>
          <p:txBody>
            <a:bodyPr rtlCol="0" anchor="ctr"/>
            <a:lstStyle/>
            <a:p>
              <a:endParaRPr lang="en-GB"/>
            </a:p>
          </p:txBody>
        </p:sp>
      </p:grpSp>
      <p:grpSp>
        <p:nvGrpSpPr>
          <p:cNvPr id="85" name="xing">
            <a:extLst>
              <a:ext uri="{FF2B5EF4-FFF2-40B4-BE49-F238E27FC236}">
                <a16:creationId xmlns:a16="http://schemas.microsoft.com/office/drawing/2014/main" id="{A66B5766-1505-96E7-1968-6FEAEE593A5A}"/>
              </a:ext>
            </a:extLst>
          </p:cNvPr>
          <p:cNvGrpSpPr/>
          <p:nvPr/>
        </p:nvGrpSpPr>
        <p:grpSpPr>
          <a:xfrm>
            <a:off x="582014" y="4160838"/>
            <a:ext cx="313470" cy="313470"/>
            <a:chOff x="430256" y="1531862"/>
            <a:chExt cx="540000" cy="540000"/>
          </a:xfrm>
          <a:solidFill>
            <a:schemeClr val="accent3"/>
          </a:solidFill>
        </p:grpSpPr>
        <p:sp>
          <p:nvSpPr>
            <p:cNvPr id="86" name="Oval 85">
              <a:extLst>
                <a:ext uri="{FF2B5EF4-FFF2-40B4-BE49-F238E27FC236}">
                  <a16:creationId xmlns:a16="http://schemas.microsoft.com/office/drawing/2014/main" id="{25F16DFE-7872-E5FE-02F2-9F6592AF7AAC}"/>
                </a:ext>
              </a:extLst>
            </p:cNvPr>
            <p:cNvSpPr/>
            <p:nvPr/>
          </p:nvSpPr>
          <p:spPr>
            <a:xfrm>
              <a:off x="430256" y="1531862"/>
              <a:ext cx="540000" cy="540000"/>
            </a:xfrm>
            <a:prstGeom prst="ellipse">
              <a:avLst/>
            </a:prstGeom>
            <a:grp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87" name="Graphic 86">
              <a:extLst>
                <a:ext uri="{FF2B5EF4-FFF2-40B4-BE49-F238E27FC236}">
                  <a16:creationId xmlns:a16="http://schemas.microsoft.com/office/drawing/2014/main" id="{5D142846-52DD-6997-F525-EE8D1B2DD8F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spTree>
    <p:extLst>
      <p:ext uri="{BB962C8B-B14F-4D97-AF65-F5344CB8AC3E}">
        <p14:creationId xmlns:p14="http://schemas.microsoft.com/office/powerpoint/2010/main" val="1291768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E4B0C-D047-0E25-03E5-50EE0C251099}"/>
            </a:ext>
          </a:extLst>
        </p:cNvPr>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34510A6E-5D14-3D94-5CFE-24DAEF8EB9E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think-cell data - do not delete" hidden="1">
                        <a:extLst>
                          <a:ext uri="{FF2B5EF4-FFF2-40B4-BE49-F238E27FC236}">
                            <a16:creationId xmlns:a16="http://schemas.microsoft.com/office/drawing/2014/main" id="{34510A6E-5D14-3D94-5CFE-24DAEF8EB9E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CF6AD8BE-D11B-BF49-CA42-04544A5F1506}"/>
              </a:ext>
            </a:extLst>
          </p:cNvPr>
          <p:cNvSpPr>
            <a:spLocks noGrp="1"/>
          </p:cNvSpPr>
          <p:nvPr>
            <p:ph type="sldNum" sz="quarter" idx="4"/>
          </p:nvPr>
        </p:nvSpPr>
        <p:spPr/>
        <p:txBody>
          <a:bodyPr/>
          <a:lstStyle/>
          <a:p>
            <a:fld id="{FA573BCF-C0F1-4720-B5E7-944FE630E67D}" type="slidenum">
              <a:rPr lang="en-US" smtClean="0"/>
              <a:pPr/>
              <a:t>16</a:t>
            </a:fld>
            <a:endParaRPr lang="en-US" dirty="0"/>
          </a:p>
        </p:txBody>
      </p:sp>
      <p:sp>
        <p:nvSpPr>
          <p:cNvPr id="4" name="Footer Placeholder 3">
            <a:extLst>
              <a:ext uri="{FF2B5EF4-FFF2-40B4-BE49-F238E27FC236}">
                <a16:creationId xmlns:a16="http://schemas.microsoft.com/office/drawing/2014/main" id="{4F604B02-2B81-3FD1-EACD-660B75631DBF}"/>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E564AB21-3784-B8F6-8A05-F75E92D58E60}"/>
              </a:ext>
            </a:extLst>
          </p:cNvPr>
          <p:cNvSpPr>
            <a:spLocks noGrp="1"/>
          </p:cNvSpPr>
          <p:nvPr>
            <p:ph type="dt" sz="half" idx="2"/>
          </p:nvPr>
        </p:nvSpPr>
        <p:spPr/>
        <p:txBody>
          <a:bodyPr/>
          <a:lstStyle/>
          <a:p>
            <a:r>
              <a:rPr lang="de-DE"/>
              <a:t>Mai 2026</a:t>
            </a:r>
            <a:endParaRPr lang="nl-NL" dirty="0"/>
          </a:p>
        </p:txBody>
      </p:sp>
      <p:sp>
        <p:nvSpPr>
          <p:cNvPr id="9" name="Content Placeholder 8">
            <a:extLst>
              <a:ext uri="{FF2B5EF4-FFF2-40B4-BE49-F238E27FC236}">
                <a16:creationId xmlns:a16="http://schemas.microsoft.com/office/drawing/2014/main" id="{8736DCE7-83FC-B78C-1DDD-AF437EA0049A}"/>
              </a:ext>
            </a:extLst>
          </p:cNvPr>
          <p:cNvSpPr>
            <a:spLocks noGrp="1"/>
          </p:cNvSpPr>
          <p:nvPr>
            <p:ph sz="quarter" idx="73"/>
          </p:nvPr>
        </p:nvSpPr>
        <p:spPr/>
        <p:txBody>
          <a:bodyPr/>
          <a:lstStyle/>
          <a:p>
            <a:pPr lvl="8"/>
            <a:r>
              <a:rPr lang="de-DE"/>
              <a:t>Branchen</a:t>
            </a:r>
          </a:p>
          <a:p>
            <a:r>
              <a:rPr lang="de-DE"/>
              <a:t>Anlagen- und Maschinenbau,</a:t>
            </a:r>
            <a:br>
              <a:rPr lang="de-DE"/>
            </a:br>
            <a:r>
              <a:rPr lang="de-DE"/>
              <a:t>Entwicklung und Fertigung</a:t>
            </a:r>
          </a:p>
          <a:p>
            <a:r>
              <a:rPr lang="de-DE"/>
              <a:t>Finanzwesen</a:t>
            </a:r>
          </a:p>
          <a:p>
            <a:pPr lvl="1"/>
            <a:r>
              <a:rPr lang="de-DE"/>
              <a:t>Lorem ipsum</a:t>
            </a:r>
          </a:p>
          <a:p>
            <a:pPr lvl="1"/>
            <a:r>
              <a:rPr lang="de-DE"/>
              <a:t>Lorem ipsum</a:t>
            </a:r>
          </a:p>
        </p:txBody>
      </p:sp>
      <p:sp>
        <p:nvSpPr>
          <p:cNvPr id="7" name="Content Placeholder 6">
            <a:extLst>
              <a:ext uri="{FF2B5EF4-FFF2-40B4-BE49-F238E27FC236}">
                <a16:creationId xmlns:a16="http://schemas.microsoft.com/office/drawing/2014/main" id="{B8BAA4A1-4922-445A-7AEA-C52487B40E1A}"/>
              </a:ext>
            </a:extLst>
          </p:cNvPr>
          <p:cNvSpPr>
            <a:spLocks noGrp="1"/>
          </p:cNvSpPr>
          <p:nvPr>
            <p:ph sz="quarter" idx="71"/>
          </p:nvPr>
        </p:nvSpPr>
        <p:spPr/>
        <p:txBody>
          <a:bodyPr/>
          <a:lstStyle/>
          <a:p>
            <a:pPr lvl="8"/>
            <a:r>
              <a:rPr lang="en-US"/>
              <a:t>Expertise </a:t>
            </a:r>
          </a:p>
          <a:p>
            <a:r>
              <a:rPr lang="en-US"/>
              <a:t>SAP BW seit 3.5</a:t>
            </a:r>
          </a:p>
          <a:p>
            <a:r>
              <a:rPr lang="en-US"/>
              <a:t>Crystal Reports</a:t>
            </a:r>
          </a:p>
          <a:p>
            <a:r>
              <a:rPr lang="en-US"/>
              <a:t>Web Intelligence / AO</a:t>
            </a:r>
          </a:p>
          <a:p>
            <a:pPr lvl="1"/>
            <a:r>
              <a:rPr lang="en-US"/>
              <a:t>Design Studio</a:t>
            </a:r>
          </a:p>
          <a:p>
            <a:pPr lvl="1"/>
            <a:r>
              <a:rPr lang="en-US"/>
              <a:t>SAC</a:t>
            </a:r>
          </a:p>
          <a:p>
            <a:pPr lvl="1"/>
            <a:r>
              <a:rPr lang="en-US"/>
              <a:t>ABAP. SOL</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8" name="Content Placeholder 7">
            <a:extLst>
              <a:ext uri="{FF2B5EF4-FFF2-40B4-BE49-F238E27FC236}">
                <a16:creationId xmlns:a16="http://schemas.microsoft.com/office/drawing/2014/main" id="{BCD9ABE9-1245-0438-16EE-7ABD5AB68AA4}"/>
              </a:ext>
            </a:extLst>
          </p:cNvPr>
          <p:cNvSpPr>
            <a:spLocks noGrp="1"/>
          </p:cNvSpPr>
          <p:nvPr>
            <p:ph sz="quarter" idx="72"/>
          </p:nvPr>
        </p:nvSpPr>
        <p:spPr/>
        <p:txBody>
          <a:bodyPr/>
          <a:lstStyle/>
          <a:p>
            <a:pPr lvl="8"/>
            <a:r>
              <a:rPr lang="en-US" dirty="0" err="1"/>
              <a:t>Methoden</a:t>
            </a:r>
            <a:endParaRPr lang="en-US" dirty="0"/>
          </a:p>
          <a:p>
            <a:r>
              <a:rPr lang="en-US" dirty="0"/>
              <a:t>Reporting und </a:t>
            </a:r>
            <a:br>
              <a:rPr lang="en-US" dirty="0"/>
            </a:br>
            <a:r>
              <a:rPr lang="en-US" dirty="0"/>
              <a:t>Dashboarding</a:t>
            </a:r>
          </a:p>
          <a:p>
            <a:pPr lvl="1"/>
            <a:r>
              <a:rPr lang="de-DE" dirty="0"/>
              <a:t>Lorem </a:t>
            </a:r>
            <a:r>
              <a:rPr lang="de-DE" dirty="0" err="1"/>
              <a:t>ipsum</a:t>
            </a:r>
            <a:endParaRPr lang="de-DE" dirty="0"/>
          </a:p>
          <a:p>
            <a:pPr lvl="1"/>
            <a:r>
              <a:rPr lang="de-DE" dirty="0"/>
              <a:t>Lorem </a:t>
            </a:r>
            <a:r>
              <a:rPr lang="de-DE" dirty="0" err="1"/>
              <a:t>ipsum</a:t>
            </a:r>
            <a:endParaRPr lang="de-DE" dirty="0"/>
          </a:p>
          <a:p>
            <a:pPr lvl="8"/>
            <a:endParaRPr lang="en-US" dirty="0"/>
          </a:p>
        </p:txBody>
      </p:sp>
      <p:sp>
        <p:nvSpPr>
          <p:cNvPr id="21" name="Content Placeholder 20">
            <a:extLst>
              <a:ext uri="{FF2B5EF4-FFF2-40B4-BE49-F238E27FC236}">
                <a16:creationId xmlns:a16="http://schemas.microsoft.com/office/drawing/2014/main" id="{3FC07FD9-580D-406D-C7AA-E369A5B698EF}"/>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dirty="0"/>
          </a:p>
        </p:txBody>
      </p:sp>
      <p:sp>
        <p:nvSpPr>
          <p:cNvPr id="78" name="Content Placeholder 9">
            <a:extLst>
              <a:ext uri="{FF2B5EF4-FFF2-40B4-BE49-F238E27FC236}">
                <a16:creationId xmlns:a16="http://schemas.microsoft.com/office/drawing/2014/main" id="{AE06881D-1161-147B-172B-A10E8194F307}"/>
              </a:ext>
            </a:extLst>
          </p:cNvPr>
          <p:cNvSpPr>
            <a:spLocks noGrp="1"/>
          </p:cNvSpPr>
          <p:nvPr>
            <p:ph sz="quarter" idx="74"/>
          </p:nvPr>
        </p:nvSpPr>
        <p:spPr>
          <a:noFill/>
          <a:ln w="12700">
            <a:noFill/>
          </a:ln>
        </p:spPr>
        <p:txBody>
          <a:bodyPr/>
          <a:lstStyle/>
          <a:p>
            <a:pPr lvl="8">
              <a:tabLst>
                <a:tab pos="2332038" algn="r"/>
              </a:tabLst>
            </a:pPr>
            <a:r>
              <a:rPr lang="en-GB" dirty="0"/>
              <a:t>Skills</a:t>
            </a:r>
          </a:p>
          <a:p>
            <a:pPr>
              <a:tabLst>
                <a:tab pos="2332038" algn="r"/>
              </a:tabLst>
            </a:pPr>
            <a:r>
              <a:rPr lang="en-GB" dirty="0"/>
              <a:t>A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a:solidFill>
                  <a:schemeClr val="tx1"/>
                </a:solidFill>
              </a:rPr>
              <a:t>B</a:t>
            </a:r>
            <a:r>
              <a:rPr lang="en-GB" dirty="0"/>
              <a:t>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a:t>C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a:t>D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a:t>E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a:t>F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err="1"/>
              <a:t>Darstellungssvarianten</a:t>
            </a:r>
            <a:r>
              <a:rPr lang="en-GB" dirty="0">
                <a:solidFill>
                  <a:schemeClr val="accent1"/>
                </a:solidFill>
                <a:latin typeface="Segoe MDL2 Assets" panose="050A0102010101010101" pitchFamily="18" charset="0"/>
              </a:rPr>
              <a:t>	 </a:t>
            </a:r>
            <a:r>
              <a:rPr lang="en-GB" dirty="0">
                <a:solidFill>
                  <a:schemeClr val="accent3">
                    <a:lumMod val="60000"/>
                    <a:lumOff val="40000"/>
                  </a:schemeClr>
                </a:solidFill>
                <a:latin typeface="Segoe MDL2 Assets" panose="050A0102010101010101" pitchFamily="18" charset="0"/>
              </a:rPr>
              <a:t>    </a:t>
            </a:r>
          </a:p>
          <a:p>
            <a:pPr>
              <a:tabLst>
                <a:tab pos="2332038" algn="r"/>
              </a:tabLst>
            </a:pPr>
            <a:r>
              <a:rPr lang="en-GB" dirty="0" err="1"/>
              <a:t>Darstellungssvarianten</a:t>
            </a:r>
            <a:r>
              <a:rPr lang="en-GB" dirty="0"/>
              <a:t> </a:t>
            </a:r>
            <a:r>
              <a:rPr lang="en-GB" dirty="0">
                <a:gradFill>
                  <a:gsLst>
                    <a:gs pos="0">
                      <a:srgbClr val="FF4B4B"/>
                    </a:gs>
                    <a:gs pos="100000">
                      <a:srgbClr val="FF744F"/>
                    </a:gs>
                  </a:gsLst>
                  <a:lin ang="18900000" scaled="0"/>
                </a:gradFill>
                <a:latin typeface="Segoe MDL2 Assets" panose="050A0102010101010101" pitchFamily="18" charset="0"/>
              </a:rPr>
              <a:t>	 </a:t>
            </a:r>
            <a:r>
              <a:rPr lang="en-GB" dirty="0">
                <a:solidFill>
                  <a:schemeClr val="accent1"/>
                </a:solidFill>
                <a:latin typeface="Segoe MDL2 Assets" panose="050A0102010101010101" pitchFamily="18" charset="0"/>
              </a:rPr>
              <a:t> </a:t>
            </a:r>
            <a:r>
              <a:rPr lang="en-GB" dirty="0">
                <a:gradFill>
                  <a:gsLst>
                    <a:gs pos="0">
                      <a:srgbClr val="FF4B4B"/>
                    </a:gs>
                    <a:gs pos="100000">
                      <a:srgbClr val="FF744F"/>
                    </a:gs>
                  </a:gsLst>
                  <a:lin ang="18900000" scaled="0"/>
                </a:gradFill>
                <a:latin typeface="Segoe MDL2 Assets" panose="050A0102010101010101" pitchFamily="18" charset="0"/>
              </a:rPr>
              <a:t></a:t>
            </a:r>
            <a:r>
              <a:rPr lang="en-GB" dirty="0">
                <a:solidFill>
                  <a:schemeClr val="accent1"/>
                </a:solidFill>
                <a:latin typeface="Segoe MDL2 Assets" panose="050A0102010101010101" pitchFamily="18" charset="0"/>
              </a:rPr>
              <a:t> </a:t>
            </a:r>
            <a:r>
              <a:rPr lang="en-GB" dirty="0">
                <a:ln w="6350">
                  <a:noFill/>
                </a:ln>
                <a:gradFill>
                  <a:gsLst>
                    <a:gs pos="0">
                      <a:srgbClr val="FF4B4B"/>
                    </a:gs>
                    <a:gs pos="100000">
                      <a:srgbClr val="FF744F"/>
                    </a:gs>
                  </a:gsLst>
                  <a:lin ang="18900000" scaled="0"/>
                </a:gradFill>
                <a:latin typeface="Segoe MDL2 Assets" panose="050A0102010101010101" pitchFamily="18" charset="0"/>
              </a:rPr>
              <a:t></a:t>
            </a:r>
            <a:r>
              <a:rPr lang="en-GB" dirty="0">
                <a:solidFill>
                  <a:schemeClr val="accent4"/>
                </a:solidFill>
                <a:latin typeface="Segoe MDL2 Assets" panose="050A0102010101010101" pitchFamily="18" charset="0"/>
              </a:rPr>
              <a:t> </a:t>
            </a:r>
            <a:r>
              <a:rPr lang="en-GB" dirty="0">
                <a:gradFill>
                  <a:gsLst>
                    <a:gs pos="0">
                      <a:srgbClr val="FF4B4B"/>
                    </a:gs>
                    <a:gs pos="100000">
                      <a:srgbClr val="FF744F"/>
                    </a:gs>
                  </a:gsLst>
                  <a:lin ang="18900000" scaled="0"/>
                </a:gradFill>
                <a:latin typeface="Segoe MDL2 Assets" panose="050A0102010101010101" pitchFamily="18" charset="0"/>
              </a:rPr>
              <a:t></a:t>
            </a:r>
          </a:p>
          <a:p>
            <a:endParaRPr lang="en-US" dirty="0"/>
          </a:p>
        </p:txBody>
      </p:sp>
      <p:sp>
        <p:nvSpPr>
          <p:cNvPr id="15" name="Content Placeholder 14">
            <a:extLst>
              <a:ext uri="{FF2B5EF4-FFF2-40B4-BE49-F238E27FC236}">
                <a16:creationId xmlns:a16="http://schemas.microsoft.com/office/drawing/2014/main" id="{C643CDF3-453A-906B-F3E2-A2B8E4E374A6}"/>
              </a:ext>
            </a:extLst>
          </p:cNvPr>
          <p:cNvSpPr>
            <a:spLocks noGrp="1"/>
          </p:cNvSpPr>
          <p:nvPr>
            <p:ph sz="quarter" idx="69"/>
          </p:nvPr>
        </p:nvSpPr>
        <p:spPr/>
        <p:txBody>
          <a:bodyPr/>
          <a:lstStyle/>
          <a:p>
            <a:pPr lvl="8"/>
            <a:r>
              <a:rPr lang="en-US"/>
              <a:t>Sprachen</a:t>
            </a:r>
          </a:p>
          <a:p>
            <a:pPr lvl="1"/>
            <a:r>
              <a:rPr lang="en-US"/>
              <a:t>Deutsch, Muttersprache</a:t>
            </a:r>
          </a:p>
          <a:p>
            <a:pPr lvl="1"/>
            <a:r>
              <a:rPr lang="en-US"/>
              <a:t>Englisch </a:t>
            </a:r>
          </a:p>
          <a:p>
            <a:pPr lvl="1"/>
            <a:r>
              <a:rPr lang="en-US"/>
              <a:t>Ukrainisch</a:t>
            </a:r>
          </a:p>
          <a:p>
            <a:pPr lvl="8"/>
            <a:endParaRPr lang="en-US"/>
          </a:p>
        </p:txBody>
      </p:sp>
      <p:pic>
        <p:nvPicPr>
          <p:cNvPr id="18" name="Bildplatzhalter 8">
            <a:extLst>
              <a:ext uri="{FF2B5EF4-FFF2-40B4-BE49-F238E27FC236}">
                <a16:creationId xmlns:a16="http://schemas.microsoft.com/office/drawing/2014/main" id="{318244DC-801F-2FC7-E1A0-246A40534FEA}"/>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l="32499" r="32499"/>
          <a:stretch/>
        </p:blipFill>
        <p:spPr/>
      </p:pic>
      <p:sp>
        <p:nvSpPr>
          <p:cNvPr id="11" name="Content Placeholder 10">
            <a:extLst>
              <a:ext uri="{FF2B5EF4-FFF2-40B4-BE49-F238E27FC236}">
                <a16:creationId xmlns:a16="http://schemas.microsoft.com/office/drawing/2014/main" id="{A5F33BFD-2C0B-122F-1854-8799044E4045}"/>
              </a:ext>
            </a:extLst>
          </p:cNvPr>
          <p:cNvSpPr>
            <a:spLocks noGrp="1"/>
          </p:cNvSpPr>
          <p:nvPr>
            <p:ph sz="quarter" idx="15"/>
          </p:nvPr>
        </p:nvSpPr>
        <p:spPr/>
        <p:txBody>
          <a:bodyPr/>
          <a:lstStyle/>
          <a:p>
            <a:r>
              <a:rPr lang="en-US"/>
              <a:t>Frau Vorname Nachname hat ihre Karriere 1989 in </a:t>
            </a:r>
            <a:br>
              <a:rPr lang="en-US"/>
            </a:br>
            <a:r>
              <a:rPr lang="en-US"/>
              <a:t>der Finanzbuchhaltung und im Controlling begonnen </a:t>
            </a:r>
            <a:br>
              <a:rPr lang="en-US"/>
            </a:br>
            <a:r>
              <a:rPr lang="en-US"/>
              <a:t>und fundierte Kenntnisse in den betriebswirtschaftlichen Proizessen und ERP Software.</a:t>
            </a:r>
          </a:p>
          <a:p>
            <a:r>
              <a:rPr lang="en-US"/>
              <a:t>Von 2002 bis 2011 leitete Sie die Berichtserstellung- </a:t>
            </a:r>
            <a:br>
              <a:rPr lang="en-US"/>
            </a:br>
            <a:r>
              <a:rPr lang="en-US"/>
              <a:t>und Supporteinheit in einem Softwarehaus für abc. </a:t>
            </a:r>
            <a:br>
              <a:rPr lang="en-US"/>
            </a:br>
            <a:r>
              <a:rPr lang="en-US"/>
              <a:t>Sie verantwortete die Gestalt                                                                                                                                                                                                                                                                                                                                                                                                                                                                                                                                                                                                                                                                                                                                                                                                                                                                                                                                                                                                                                                                                                                                                                                                                                                                                                                                                                                                                                                                                                                                                                                                                                                                                                                                                                                                                                                                                                                                                                                                                                                                                                                                                                                                                                                                                                                                                                                                                                                                                                                                                                                                                                                                                                                                                                                                                                                                                                                                                                                                                                                                                                                                                                                                                                                                                                                                                                                                                                                                                                                                                                                                                                                                                                                                                                                                                                                                                                                                                                                                                                                                                                                                                                                                                                                                                                                                                                                                                                                                                                                                                                                                                                                                                                                                                                                                                                                                                                                                                                                                                                                                                                                                                                                                                                                                                                                                                                                                                                                                                                                                                                                                                                                                                                                                                                                                                                                                                                                                                                                                                                                                                                                                                                                                                                                                                                                                                                                                                                                                                                                                                                                                                                                                                                                                                                                                                                                                                                                                                                                                                                                                                                                                                                                                                                                                                                                                                                                                                                                                                                                                                                                                                                                                                                                                                                                                                                                                                                                                                                                                                                                                                                                                                                                                                                                                                                                                                                                                                                                                                                                                                                                                                                                                                                                                                                                                                                                                                                                                                                                                                                                                                                                                                                                                                                                                                                                                                                                                                                                                                                                                                                                                                                                                                                                                                                                                                                                                                                                                                                                                                                                                                                                                                                                                                                                                                                                                                                                                                                                                                                                                                                                                                                                                                                                                                                                                                                                                                                                                                                                                                                                                                                                                                                                                                                                                                                                                                                                                                                                                                                                                                                                                                                                                                                                                                                                                                                                                                                                                                                                                                                                                                                                                                                                                                                                                                                                                                                                                                                                                                                                                                                                                                                                                                                                                                                                                                                                                                                                                                                                                                                                                                                                                                                                                                                                                                                                                                                                                                                                                                                                                                                                                                                                                                                                                                                                                                                                                                                                                                                                                                                                                                                                                                                                                                                                                                                                                                                                                                                    ung, Optimierung und Umsetzung der Veränderungsprozesse im Supportteam und die Betreuung der Bestandskunden, ausserdem die Berichts- und Statstikerstellung.</a:t>
            </a:r>
          </a:p>
          <a:p>
            <a:r>
              <a:rPr lang="en-US"/>
              <a:t>Seite 2011 ist sie in der SAP BW Beratung tätig. </a:t>
            </a:r>
            <a:br>
              <a:rPr lang="en-US"/>
            </a:br>
            <a:r>
              <a:rPr lang="en-US"/>
              <a:t>Sie verfügt über umfangreiche Erfahrungen in der Anforderungsanalyse, Extrakrtion, Modellierung und Berichtserstellung. Mit ausgeprägter analytischer </a:t>
            </a:r>
            <a:br>
              <a:rPr lang="en-US"/>
            </a:br>
            <a:r>
              <a:rPr lang="en-US"/>
              <a:t>Arbeitsweise und erfreut sich sehr an herausfordernden Aufgaben.</a:t>
            </a:r>
          </a:p>
          <a:p>
            <a:endParaRPr lang="en-US" dirty="0"/>
          </a:p>
        </p:txBody>
      </p:sp>
      <p:sp>
        <p:nvSpPr>
          <p:cNvPr id="14" name="Text Placeholder 13">
            <a:extLst>
              <a:ext uri="{FF2B5EF4-FFF2-40B4-BE49-F238E27FC236}">
                <a16:creationId xmlns:a16="http://schemas.microsoft.com/office/drawing/2014/main" id="{AFC447D0-06AA-8215-4D4D-5BA62613ECBA}"/>
              </a:ext>
            </a:extLst>
          </p:cNvPr>
          <p:cNvSpPr>
            <a:spLocks noGrp="1"/>
          </p:cNvSpPr>
          <p:nvPr>
            <p:ph type="body" idx="68"/>
          </p:nvPr>
        </p:nvSpPr>
        <p:spPr/>
        <p:txBody>
          <a:bodyPr/>
          <a:lstStyle/>
          <a:p>
            <a:r>
              <a:rPr lang="de-DE"/>
              <a:t>Role</a:t>
            </a:r>
          </a:p>
        </p:txBody>
      </p:sp>
      <p:sp>
        <p:nvSpPr>
          <p:cNvPr id="12" name="Title 11">
            <a:extLst>
              <a:ext uri="{FF2B5EF4-FFF2-40B4-BE49-F238E27FC236}">
                <a16:creationId xmlns:a16="http://schemas.microsoft.com/office/drawing/2014/main" id="{878AB286-8EF9-C66F-DBF0-7027DCECC05E}"/>
              </a:ext>
            </a:extLst>
          </p:cNvPr>
          <p:cNvSpPr>
            <a:spLocks noGrp="1"/>
          </p:cNvSpPr>
          <p:nvPr>
            <p:ph type="title"/>
          </p:nvPr>
        </p:nvSpPr>
        <p:spPr/>
        <p:txBody>
          <a:bodyPr vert="horz"/>
          <a:lstStyle/>
          <a:p>
            <a:r>
              <a:rPr lang="de-DE"/>
              <a:t>Vorname </a:t>
            </a:r>
            <a:br>
              <a:rPr lang="de-DE"/>
            </a:br>
            <a:r>
              <a:rPr lang="de-DE"/>
              <a:t>Name</a:t>
            </a:r>
            <a:endParaRPr lang="en-US"/>
          </a:p>
        </p:txBody>
      </p:sp>
      <p:sp>
        <p:nvSpPr>
          <p:cNvPr id="13" name="Text Placeholder 12">
            <a:extLst>
              <a:ext uri="{FF2B5EF4-FFF2-40B4-BE49-F238E27FC236}">
                <a16:creationId xmlns:a16="http://schemas.microsoft.com/office/drawing/2014/main" id="{E6BCD66B-CC85-AFF9-73E4-C16DCDDFBE98}"/>
              </a:ext>
            </a:extLst>
          </p:cNvPr>
          <p:cNvSpPr>
            <a:spLocks noGrp="1"/>
          </p:cNvSpPr>
          <p:nvPr>
            <p:ph type="body" sz="quarter" idx="14"/>
          </p:nvPr>
        </p:nvSpPr>
        <p:spPr/>
        <p:txBody>
          <a:bodyPr/>
          <a:lstStyle/>
          <a:p>
            <a:r>
              <a:rPr lang="en-GB"/>
              <a:t>C  049 : Team : Profile 2 : Details</a:t>
            </a:r>
            <a:endParaRPr lang="en-US"/>
          </a:p>
        </p:txBody>
      </p:sp>
    </p:spTree>
    <p:extLst>
      <p:ext uri="{BB962C8B-B14F-4D97-AF65-F5344CB8AC3E}">
        <p14:creationId xmlns:p14="http://schemas.microsoft.com/office/powerpoint/2010/main" val="2487950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1D1508DE-2FC0-BD1F-093D-E8BC03736D5A}"/>
              </a:ext>
            </a:extLst>
          </p:cNvPr>
          <p:cNvSpPr>
            <a:spLocks noGrp="1"/>
          </p:cNvSpPr>
          <p:nvPr>
            <p:ph type="sldNum" sz="quarter" idx="4"/>
          </p:nvPr>
        </p:nvSpPr>
        <p:spPr/>
        <p:txBody>
          <a:bodyPr/>
          <a:lstStyle/>
          <a:p>
            <a:fld id="{FA573BCF-C0F1-4720-B5E7-944FE630E67D}" type="slidenum">
              <a:rPr lang="de-DE" smtClean="0"/>
              <a:pPr/>
              <a:t>17</a:t>
            </a:fld>
            <a:endParaRPr lang="de-DE" dirty="0"/>
          </a:p>
        </p:txBody>
      </p:sp>
      <p:sp>
        <p:nvSpPr>
          <p:cNvPr id="3" name="Fußzeilenplatzhalter 2">
            <a:extLst>
              <a:ext uri="{FF2B5EF4-FFF2-40B4-BE49-F238E27FC236}">
                <a16:creationId xmlns:a16="http://schemas.microsoft.com/office/drawing/2014/main" id="{15D716DF-A7B0-ACA5-B48D-7BB65988E08B}"/>
              </a:ext>
            </a:extLst>
          </p:cNvPr>
          <p:cNvSpPr>
            <a:spLocks noGrp="1"/>
          </p:cNvSpPr>
          <p:nvPr>
            <p:ph type="ftr" sz="quarter" idx="3"/>
          </p:nvPr>
        </p:nvSpPr>
        <p:spPr/>
        <p:txBody>
          <a:bodyPr/>
          <a:lstStyle/>
          <a:p>
            <a:r>
              <a:rPr lang="en-GB"/>
              <a:t>Layout Samples Route C – dark 001</a:t>
            </a:r>
            <a:endParaRPr lang="nl-NL" dirty="0"/>
          </a:p>
        </p:txBody>
      </p:sp>
      <p:sp>
        <p:nvSpPr>
          <p:cNvPr id="4" name="Datumsplatzhalter 3">
            <a:extLst>
              <a:ext uri="{FF2B5EF4-FFF2-40B4-BE49-F238E27FC236}">
                <a16:creationId xmlns:a16="http://schemas.microsoft.com/office/drawing/2014/main" id="{C0437929-6BC3-1C17-E937-766F2108584E}"/>
              </a:ext>
            </a:extLst>
          </p:cNvPr>
          <p:cNvSpPr>
            <a:spLocks noGrp="1"/>
          </p:cNvSpPr>
          <p:nvPr>
            <p:ph type="dt" sz="half" idx="2"/>
          </p:nvPr>
        </p:nvSpPr>
        <p:spPr/>
        <p:txBody>
          <a:bodyPr/>
          <a:lstStyle/>
          <a:p>
            <a:r>
              <a:rPr lang="de-DE"/>
              <a:t>Mai 2026</a:t>
            </a:r>
            <a:endParaRPr lang="de-DE" dirty="0"/>
          </a:p>
        </p:txBody>
      </p:sp>
      <p:sp>
        <p:nvSpPr>
          <p:cNvPr id="28" name="Textplatzhalter 27">
            <a:extLst>
              <a:ext uri="{FF2B5EF4-FFF2-40B4-BE49-F238E27FC236}">
                <a16:creationId xmlns:a16="http://schemas.microsoft.com/office/drawing/2014/main" id="{6F9100B0-68D6-05D3-8329-68FAEDDFB56C}"/>
              </a:ext>
            </a:extLst>
          </p:cNvPr>
          <p:cNvSpPr>
            <a:spLocks noGrp="1"/>
          </p:cNvSpPr>
          <p:nvPr>
            <p:ph type="body" sz="quarter" idx="46"/>
          </p:nvPr>
        </p:nvSpPr>
        <p:spPr/>
        <p:txBody>
          <a:bodyPr/>
          <a:lstStyle/>
          <a:p>
            <a:endParaRPr lang="de-DE"/>
          </a:p>
        </p:txBody>
      </p:sp>
      <p:sp>
        <p:nvSpPr>
          <p:cNvPr id="33" name="Textplatzhalter 32">
            <a:extLst>
              <a:ext uri="{FF2B5EF4-FFF2-40B4-BE49-F238E27FC236}">
                <a16:creationId xmlns:a16="http://schemas.microsoft.com/office/drawing/2014/main" id="{69FC86C3-AF92-D034-62C7-F6306D4C877A}"/>
              </a:ext>
            </a:extLst>
          </p:cNvPr>
          <p:cNvSpPr>
            <a:spLocks noGrp="1"/>
          </p:cNvSpPr>
          <p:nvPr>
            <p:ph type="body" idx="70"/>
          </p:nvPr>
        </p:nvSpPr>
        <p:spPr/>
        <p:txBody>
          <a:bodyPr/>
          <a:lstStyle/>
          <a:p>
            <a:endParaRPr lang="de-DE"/>
          </a:p>
        </p:txBody>
      </p:sp>
      <p:sp>
        <p:nvSpPr>
          <p:cNvPr id="7" name="Textplatzhalter 6">
            <a:extLst>
              <a:ext uri="{FF2B5EF4-FFF2-40B4-BE49-F238E27FC236}">
                <a16:creationId xmlns:a16="http://schemas.microsoft.com/office/drawing/2014/main" id="{A78A1F54-8B02-FEA1-2B1A-E83A23AC4660}"/>
              </a:ext>
            </a:extLst>
          </p:cNvPr>
          <p:cNvSpPr>
            <a:spLocks noGrp="1"/>
          </p:cNvSpPr>
          <p:nvPr>
            <p:ph type="body" sz="quarter" idx="69"/>
          </p:nvPr>
        </p:nvSpPr>
        <p:spPr/>
        <p:txBody>
          <a:bodyPr/>
          <a:lstStyle/>
          <a:p>
            <a:r>
              <a:rPr lang="en-US" dirty="0"/>
              <a:t>CV</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Mauris et </a:t>
            </a:r>
            <a:r>
              <a:rPr lang="en-US" dirty="0" err="1"/>
              <a:t>orci</a:t>
            </a:r>
            <a:r>
              <a:rPr lang="en-US" dirty="0"/>
              <a:t>.</a:t>
            </a:r>
          </a:p>
          <a:p>
            <a:endParaRPr lang="en-US" dirty="0"/>
          </a:p>
          <a:p>
            <a:endParaRPr lang="de-DE" dirty="0"/>
          </a:p>
        </p:txBody>
      </p:sp>
      <p:sp>
        <p:nvSpPr>
          <p:cNvPr id="30" name="Textplatzhalter 29">
            <a:extLst>
              <a:ext uri="{FF2B5EF4-FFF2-40B4-BE49-F238E27FC236}">
                <a16:creationId xmlns:a16="http://schemas.microsoft.com/office/drawing/2014/main" id="{6347DC11-D549-3E00-C422-D79768A6BBD2}"/>
              </a:ext>
            </a:extLst>
          </p:cNvPr>
          <p:cNvSpPr>
            <a:spLocks noGrp="1"/>
          </p:cNvSpPr>
          <p:nvPr>
            <p:ph type="body" idx="63"/>
          </p:nvPr>
        </p:nvSpPr>
        <p:spPr/>
        <p:txBody>
          <a:bodyPr/>
          <a:lstStyle/>
          <a:p>
            <a:endParaRPr lang="de-DE"/>
          </a:p>
        </p:txBody>
      </p:sp>
      <p:sp>
        <p:nvSpPr>
          <p:cNvPr id="9" name="Textplatzhalter 8">
            <a:extLst>
              <a:ext uri="{FF2B5EF4-FFF2-40B4-BE49-F238E27FC236}">
                <a16:creationId xmlns:a16="http://schemas.microsoft.com/office/drawing/2014/main" id="{69B2B328-E2F0-F108-A33B-AD607A6DDADF}"/>
              </a:ext>
            </a:extLst>
          </p:cNvPr>
          <p:cNvSpPr>
            <a:spLocks noGrp="1"/>
          </p:cNvSpPr>
          <p:nvPr>
            <p:ph type="body" idx="64"/>
          </p:nvPr>
        </p:nvSpPr>
        <p:spPr/>
        <p:txBody>
          <a:bodyPr/>
          <a:lstStyle/>
          <a:p>
            <a:r>
              <a:rPr lang="en-US" dirty="0"/>
              <a:t>Role</a:t>
            </a:r>
            <a:endParaRPr lang="de-DE" dirty="0"/>
          </a:p>
        </p:txBody>
      </p:sp>
      <p:sp>
        <p:nvSpPr>
          <p:cNvPr id="10" name="Textplatzhalter 9">
            <a:extLst>
              <a:ext uri="{FF2B5EF4-FFF2-40B4-BE49-F238E27FC236}">
                <a16:creationId xmlns:a16="http://schemas.microsoft.com/office/drawing/2014/main" id="{7142F078-6829-1E85-13D9-367854CEB55C}"/>
              </a:ext>
            </a:extLst>
          </p:cNvPr>
          <p:cNvSpPr>
            <a:spLocks noGrp="1"/>
          </p:cNvSpPr>
          <p:nvPr>
            <p:ph type="body" idx="65"/>
          </p:nvPr>
        </p:nvSpPr>
        <p:spPr/>
        <p:txBody>
          <a:bodyPr/>
          <a:lstStyle/>
          <a:p>
            <a:r>
              <a:rPr lang="en-US" dirty="0"/>
              <a:t>Name</a:t>
            </a:r>
          </a:p>
        </p:txBody>
      </p:sp>
      <p:pic>
        <p:nvPicPr>
          <p:cNvPr id="22" name="Picture Placeholder 50" descr="A person smiling with her arms crossed&#10;&#10;Description automatically generated">
            <a:extLst>
              <a:ext uri="{FF2B5EF4-FFF2-40B4-BE49-F238E27FC236}">
                <a16:creationId xmlns:a16="http://schemas.microsoft.com/office/drawing/2014/main" id="{99D6263C-0ACD-1E31-061E-996AAD934954}"/>
              </a:ext>
            </a:extLst>
          </p:cNvPr>
          <p:cNvPicPr>
            <a:picLocks noGrp="1" noChangeAspect="1"/>
          </p:cNvPicPr>
          <p:nvPr>
            <p:ph type="pic" sz="quarter" idx="66"/>
          </p:nvPr>
        </p:nvPicPr>
        <p:blipFill>
          <a:blip r:embed="rId2"/>
          <a:srcRect l="20864" r="20864"/>
          <a:stretch/>
        </p:blipFill>
        <p:spPr/>
      </p:pic>
      <p:sp>
        <p:nvSpPr>
          <p:cNvPr id="32" name="Textplatzhalter 31">
            <a:extLst>
              <a:ext uri="{FF2B5EF4-FFF2-40B4-BE49-F238E27FC236}">
                <a16:creationId xmlns:a16="http://schemas.microsoft.com/office/drawing/2014/main" id="{8599C6B3-984F-C812-96F8-8CD613A6538F}"/>
              </a:ext>
            </a:extLst>
          </p:cNvPr>
          <p:cNvSpPr>
            <a:spLocks noGrp="1"/>
          </p:cNvSpPr>
          <p:nvPr>
            <p:ph type="body" idx="68"/>
          </p:nvPr>
        </p:nvSpPr>
        <p:spPr/>
        <p:txBody>
          <a:bodyPr/>
          <a:lstStyle/>
          <a:p>
            <a:endParaRPr lang="de-DE"/>
          </a:p>
        </p:txBody>
      </p:sp>
      <p:sp>
        <p:nvSpPr>
          <p:cNvPr id="13" name="Textplatzhalter 12">
            <a:extLst>
              <a:ext uri="{FF2B5EF4-FFF2-40B4-BE49-F238E27FC236}">
                <a16:creationId xmlns:a16="http://schemas.microsoft.com/office/drawing/2014/main" id="{7F5A9D08-B54E-3AF6-B561-E73DED79661E}"/>
              </a:ext>
            </a:extLst>
          </p:cNvPr>
          <p:cNvSpPr>
            <a:spLocks noGrp="1"/>
          </p:cNvSpPr>
          <p:nvPr>
            <p:ph type="body" sz="quarter" idx="24"/>
          </p:nvPr>
        </p:nvSpPr>
        <p:spPr/>
        <p:txBody>
          <a:bodyPr/>
          <a:lstStyle/>
          <a:p>
            <a:r>
              <a:rPr lang="en-US" dirty="0"/>
              <a:t>CV</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Mauris et </a:t>
            </a:r>
            <a:r>
              <a:rPr lang="en-US" dirty="0" err="1"/>
              <a:t>orci</a:t>
            </a:r>
            <a:r>
              <a:rPr lang="en-US" dirty="0"/>
              <a:t>.</a:t>
            </a:r>
          </a:p>
          <a:p>
            <a:endParaRPr lang="en-US" dirty="0"/>
          </a:p>
          <a:p>
            <a:endParaRPr lang="de-DE" dirty="0"/>
          </a:p>
        </p:txBody>
      </p:sp>
      <p:sp>
        <p:nvSpPr>
          <p:cNvPr id="29" name="Textplatzhalter 28">
            <a:extLst>
              <a:ext uri="{FF2B5EF4-FFF2-40B4-BE49-F238E27FC236}">
                <a16:creationId xmlns:a16="http://schemas.microsoft.com/office/drawing/2014/main" id="{4CF46172-009C-2037-F28D-1968F95A734B}"/>
              </a:ext>
            </a:extLst>
          </p:cNvPr>
          <p:cNvSpPr>
            <a:spLocks noGrp="1"/>
          </p:cNvSpPr>
          <p:nvPr>
            <p:ph type="body" idx="51"/>
          </p:nvPr>
        </p:nvSpPr>
        <p:spPr/>
        <p:txBody>
          <a:bodyPr/>
          <a:lstStyle/>
          <a:p>
            <a:endParaRPr lang="de-DE"/>
          </a:p>
        </p:txBody>
      </p:sp>
      <p:sp>
        <p:nvSpPr>
          <p:cNvPr id="15" name="Textplatzhalter 14">
            <a:extLst>
              <a:ext uri="{FF2B5EF4-FFF2-40B4-BE49-F238E27FC236}">
                <a16:creationId xmlns:a16="http://schemas.microsoft.com/office/drawing/2014/main" id="{D2809DDC-70CF-82DE-241A-9BB80D1D6B1C}"/>
              </a:ext>
            </a:extLst>
          </p:cNvPr>
          <p:cNvSpPr>
            <a:spLocks noGrp="1"/>
          </p:cNvSpPr>
          <p:nvPr>
            <p:ph type="body" idx="52"/>
          </p:nvPr>
        </p:nvSpPr>
        <p:spPr/>
        <p:txBody>
          <a:bodyPr/>
          <a:lstStyle/>
          <a:p>
            <a:r>
              <a:rPr lang="en-US" dirty="0"/>
              <a:t>Role</a:t>
            </a:r>
            <a:endParaRPr lang="de-DE" dirty="0"/>
          </a:p>
        </p:txBody>
      </p:sp>
      <p:sp>
        <p:nvSpPr>
          <p:cNvPr id="16" name="Textplatzhalter 15">
            <a:extLst>
              <a:ext uri="{FF2B5EF4-FFF2-40B4-BE49-F238E27FC236}">
                <a16:creationId xmlns:a16="http://schemas.microsoft.com/office/drawing/2014/main" id="{6D5D4282-CDC8-6094-ACD1-D475134A6218}"/>
              </a:ext>
            </a:extLst>
          </p:cNvPr>
          <p:cNvSpPr>
            <a:spLocks noGrp="1"/>
          </p:cNvSpPr>
          <p:nvPr>
            <p:ph type="body" idx="53"/>
          </p:nvPr>
        </p:nvSpPr>
        <p:spPr/>
        <p:txBody>
          <a:bodyPr/>
          <a:lstStyle/>
          <a:p>
            <a:r>
              <a:rPr lang="en-US" dirty="0"/>
              <a:t>Name</a:t>
            </a:r>
          </a:p>
        </p:txBody>
      </p:sp>
      <p:pic>
        <p:nvPicPr>
          <p:cNvPr id="21" name="Picture Placeholder 50" descr="A person smiling with her arms crossed&#10;&#10;Description automatically generated">
            <a:extLst>
              <a:ext uri="{FF2B5EF4-FFF2-40B4-BE49-F238E27FC236}">
                <a16:creationId xmlns:a16="http://schemas.microsoft.com/office/drawing/2014/main" id="{A09A6D0F-D363-CF63-F0DA-BB59D8BF9979}"/>
              </a:ext>
            </a:extLst>
          </p:cNvPr>
          <p:cNvPicPr>
            <a:picLocks noGrp="1" noChangeAspect="1"/>
          </p:cNvPicPr>
          <p:nvPr>
            <p:ph type="pic" sz="quarter" idx="54"/>
          </p:nvPr>
        </p:nvPicPr>
        <p:blipFill>
          <a:blip r:embed="rId2"/>
          <a:srcRect l="20835" r="20835"/>
          <a:stretch/>
        </p:blipFill>
        <p:spPr/>
      </p:pic>
      <p:sp>
        <p:nvSpPr>
          <p:cNvPr id="31" name="Textplatzhalter 30">
            <a:extLst>
              <a:ext uri="{FF2B5EF4-FFF2-40B4-BE49-F238E27FC236}">
                <a16:creationId xmlns:a16="http://schemas.microsoft.com/office/drawing/2014/main" id="{680A8723-867E-6392-FE0A-16C4E0758B00}"/>
              </a:ext>
            </a:extLst>
          </p:cNvPr>
          <p:cNvSpPr>
            <a:spLocks noGrp="1"/>
          </p:cNvSpPr>
          <p:nvPr>
            <p:ph type="body" idx="67"/>
          </p:nvPr>
        </p:nvSpPr>
        <p:spPr/>
        <p:txBody>
          <a:bodyPr/>
          <a:lstStyle/>
          <a:p>
            <a:endParaRPr lang="de-DE"/>
          </a:p>
        </p:txBody>
      </p:sp>
      <p:sp>
        <p:nvSpPr>
          <p:cNvPr id="19" name="Titel 18">
            <a:extLst>
              <a:ext uri="{FF2B5EF4-FFF2-40B4-BE49-F238E27FC236}">
                <a16:creationId xmlns:a16="http://schemas.microsoft.com/office/drawing/2014/main" id="{C7E50622-47EE-3CFB-19CC-90E55F22ECB3}"/>
              </a:ext>
            </a:extLst>
          </p:cNvPr>
          <p:cNvSpPr>
            <a:spLocks noGrp="1"/>
          </p:cNvSpPr>
          <p:nvPr>
            <p:ph type="title"/>
          </p:nvPr>
        </p:nvSpPr>
        <p:spPr/>
        <p:txBody>
          <a:bodyPr/>
          <a:lstStyle/>
          <a:p>
            <a:r>
              <a:rPr lang="en-US" dirty="0"/>
              <a:t>Team 2</a:t>
            </a:r>
            <a:endParaRPr lang="de-DE" dirty="0"/>
          </a:p>
        </p:txBody>
      </p:sp>
      <p:sp>
        <p:nvSpPr>
          <p:cNvPr id="20" name="Textplatzhalter 19">
            <a:extLst>
              <a:ext uri="{FF2B5EF4-FFF2-40B4-BE49-F238E27FC236}">
                <a16:creationId xmlns:a16="http://schemas.microsoft.com/office/drawing/2014/main" id="{4CE6BD2B-608C-BB14-196A-CF946CE78DD7}"/>
              </a:ext>
            </a:extLst>
          </p:cNvPr>
          <p:cNvSpPr>
            <a:spLocks noGrp="1"/>
          </p:cNvSpPr>
          <p:nvPr>
            <p:ph type="body" sz="quarter" idx="14"/>
          </p:nvPr>
        </p:nvSpPr>
        <p:spPr/>
        <p:txBody>
          <a:bodyPr/>
          <a:lstStyle/>
          <a:p>
            <a:r>
              <a:rPr lang="en-GB" dirty="0"/>
              <a:t>C  049 : team : 2 pictures : 2 names and roles</a:t>
            </a:r>
            <a:endParaRPr lang="en-US" dirty="0"/>
          </a:p>
          <a:p>
            <a:endParaRPr lang="de-DE" dirty="0"/>
          </a:p>
        </p:txBody>
      </p:sp>
    </p:spTree>
    <p:extLst>
      <p:ext uri="{BB962C8B-B14F-4D97-AF65-F5344CB8AC3E}">
        <p14:creationId xmlns:p14="http://schemas.microsoft.com/office/powerpoint/2010/main" val="360261970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87E4CF56-3ADB-11BD-1486-AB9AAA5DB488}"/>
              </a:ext>
            </a:extLst>
          </p:cNvPr>
          <p:cNvSpPr>
            <a:spLocks noGrp="1"/>
          </p:cNvSpPr>
          <p:nvPr>
            <p:ph type="sldNum" sz="quarter" idx="4"/>
          </p:nvPr>
        </p:nvSpPr>
        <p:spPr/>
        <p:txBody>
          <a:bodyPr/>
          <a:lstStyle/>
          <a:p>
            <a:fld id="{FA573BCF-C0F1-4720-B5E7-944FE630E67D}" type="slidenum">
              <a:rPr lang="de-DE" smtClean="0"/>
              <a:pPr/>
              <a:t>18</a:t>
            </a:fld>
            <a:endParaRPr lang="de-DE" dirty="0"/>
          </a:p>
        </p:txBody>
      </p:sp>
      <p:sp>
        <p:nvSpPr>
          <p:cNvPr id="3" name="Fußzeilenplatzhalter 2">
            <a:extLst>
              <a:ext uri="{FF2B5EF4-FFF2-40B4-BE49-F238E27FC236}">
                <a16:creationId xmlns:a16="http://schemas.microsoft.com/office/drawing/2014/main" id="{34F343B8-ED24-D6FE-8B9E-BC4999370BA3}"/>
              </a:ext>
            </a:extLst>
          </p:cNvPr>
          <p:cNvSpPr>
            <a:spLocks noGrp="1"/>
          </p:cNvSpPr>
          <p:nvPr>
            <p:ph type="ftr" sz="quarter" idx="3"/>
          </p:nvPr>
        </p:nvSpPr>
        <p:spPr/>
        <p:txBody>
          <a:bodyPr/>
          <a:lstStyle/>
          <a:p>
            <a:r>
              <a:rPr lang="en-GB"/>
              <a:t>Layout Samples Route C – dark 001</a:t>
            </a:r>
            <a:endParaRPr lang="nl-NL" dirty="0"/>
          </a:p>
        </p:txBody>
      </p:sp>
      <p:sp>
        <p:nvSpPr>
          <p:cNvPr id="4" name="Datumsplatzhalter 3">
            <a:extLst>
              <a:ext uri="{FF2B5EF4-FFF2-40B4-BE49-F238E27FC236}">
                <a16:creationId xmlns:a16="http://schemas.microsoft.com/office/drawing/2014/main" id="{DD06ED6C-4FE2-E571-F8EA-AD752A022CC2}"/>
              </a:ext>
            </a:extLst>
          </p:cNvPr>
          <p:cNvSpPr>
            <a:spLocks noGrp="1"/>
          </p:cNvSpPr>
          <p:nvPr>
            <p:ph type="dt" sz="half" idx="2"/>
          </p:nvPr>
        </p:nvSpPr>
        <p:spPr/>
        <p:txBody>
          <a:bodyPr/>
          <a:lstStyle/>
          <a:p>
            <a:r>
              <a:rPr lang="de-DE"/>
              <a:t>Mai 2026</a:t>
            </a:r>
            <a:endParaRPr lang="de-DE" dirty="0"/>
          </a:p>
        </p:txBody>
      </p:sp>
      <p:sp>
        <p:nvSpPr>
          <p:cNvPr id="142" name="Textplatzhalter 141">
            <a:extLst>
              <a:ext uri="{FF2B5EF4-FFF2-40B4-BE49-F238E27FC236}">
                <a16:creationId xmlns:a16="http://schemas.microsoft.com/office/drawing/2014/main" id="{9CF7B3AE-6EDE-3287-D34A-94268EBBBEBC}"/>
              </a:ext>
            </a:extLst>
          </p:cNvPr>
          <p:cNvSpPr>
            <a:spLocks noGrp="1"/>
          </p:cNvSpPr>
          <p:nvPr>
            <p:ph type="body" sz="quarter" idx="24"/>
          </p:nvPr>
        </p:nvSpPr>
        <p:spPr/>
        <p:txBody>
          <a:bodyPr/>
          <a:lstStyle/>
          <a:p>
            <a:endParaRPr lang="de-DE"/>
          </a:p>
        </p:txBody>
      </p:sp>
      <p:sp>
        <p:nvSpPr>
          <p:cNvPr id="152" name="Textplatzhalter 151">
            <a:extLst>
              <a:ext uri="{FF2B5EF4-FFF2-40B4-BE49-F238E27FC236}">
                <a16:creationId xmlns:a16="http://schemas.microsoft.com/office/drawing/2014/main" id="{14014B32-7DD4-FB70-6990-3389FD4896B3}"/>
              </a:ext>
            </a:extLst>
          </p:cNvPr>
          <p:cNvSpPr>
            <a:spLocks noGrp="1"/>
          </p:cNvSpPr>
          <p:nvPr>
            <p:ph type="body" idx="69"/>
          </p:nvPr>
        </p:nvSpPr>
        <p:spPr/>
        <p:txBody>
          <a:bodyPr/>
          <a:lstStyle/>
          <a:p>
            <a:endParaRPr lang="de-DE"/>
          </a:p>
        </p:txBody>
      </p:sp>
      <p:sp>
        <p:nvSpPr>
          <p:cNvPr id="147" name="Textplatzhalter 146">
            <a:extLst>
              <a:ext uri="{FF2B5EF4-FFF2-40B4-BE49-F238E27FC236}">
                <a16:creationId xmlns:a16="http://schemas.microsoft.com/office/drawing/2014/main" id="{90127F4C-5E3E-03A3-57A6-58B42DFCA580}"/>
              </a:ext>
            </a:extLst>
          </p:cNvPr>
          <p:cNvSpPr>
            <a:spLocks noGrp="1"/>
          </p:cNvSpPr>
          <p:nvPr>
            <p:ph type="body" idx="59"/>
          </p:nvPr>
        </p:nvSpPr>
        <p:spPr/>
        <p:txBody>
          <a:bodyPr/>
          <a:lstStyle/>
          <a:p>
            <a:endParaRPr lang="de-DE"/>
          </a:p>
        </p:txBody>
      </p:sp>
      <p:sp>
        <p:nvSpPr>
          <p:cNvPr id="8" name="Textplatzhalter 7">
            <a:extLst>
              <a:ext uri="{FF2B5EF4-FFF2-40B4-BE49-F238E27FC236}">
                <a16:creationId xmlns:a16="http://schemas.microsoft.com/office/drawing/2014/main" id="{672A7D31-2632-B506-5F8D-FF4576E52CE2}"/>
              </a:ext>
            </a:extLst>
          </p:cNvPr>
          <p:cNvSpPr>
            <a:spLocks noGrp="1"/>
          </p:cNvSpPr>
          <p:nvPr>
            <p:ph type="body" idx="60"/>
          </p:nvPr>
        </p:nvSpPr>
        <p:spPr/>
        <p:txBody>
          <a:bodyPr/>
          <a:lstStyle/>
          <a:p>
            <a:r>
              <a:rPr lang="en-GB" dirty="0"/>
              <a:t>Role</a:t>
            </a:r>
            <a:endParaRPr lang="de-DE" dirty="0"/>
          </a:p>
        </p:txBody>
      </p:sp>
      <p:sp>
        <p:nvSpPr>
          <p:cNvPr id="9" name="Textplatzhalter 8">
            <a:extLst>
              <a:ext uri="{FF2B5EF4-FFF2-40B4-BE49-F238E27FC236}">
                <a16:creationId xmlns:a16="http://schemas.microsoft.com/office/drawing/2014/main" id="{85ECCFB7-BD30-E4F1-71CC-DF5840137DFB}"/>
              </a:ext>
            </a:extLst>
          </p:cNvPr>
          <p:cNvSpPr>
            <a:spLocks noGrp="1"/>
          </p:cNvSpPr>
          <p:nvPr>
            <p:ph type="body" idx="61"/>
          </p:nvPr>
        </p:nvSpPr>
        <p:spPr/>
        <p:txBody>
          <a:bodyPr/>
          <a:lstStyle/>
          <a:p>
            <a:r>
              <a:rPr lang="en-GB" dirty="0"/>
              <a:t>Name</a:t>
            </a:r>
            <a:endParaRPr lang="de-DE" dirty="0"/>
          </a:p>
        </p:txBody>
      </p:sp>
      <p:pic>
        <p:nvPicPr>
          <p:cNvPr id="30" name="Picture Placeholder 50" descr="A person smiling with her arms crossed&#10;&#10;Description automatically generated">
            <a:extLst>
              <a:ext uri="{FF2B5EF4-FFF2-40B4-BE49-F238E27FC236}">
                <a16:creationId xmlns:a16="http://schemas.microsoft.com/office/drawing/2014/main" id="{3A586542-20CD-6F2E-4680-DDE2AC4D816B}"/>
              </a:ext>
            </a:extLst>
          </p:cNvPr>
          <p:cNvPicPr>
            <a:picLocks noGrp="1" noChangeAspect="1"/>
          </p:cNvPicPr>
          <p:nvPr>
            <p:ph type="pic" sz="quarter" idx="62"/>
          </p:nvPr>
        </p:nvPicPr>
        <p:blipFill>
          <a:blip r:embed="rId2"/>
          <a:srcRect l="20864" r="20864"/>
          <a:stretch/>
        </p:blipFill>
        <p:spPr>
          <a:solidFill>
            <a:schemeClr val="bg1"/>
          </a:solidFill>
          <a:effectLst/>
        </p:spPr>
      </p:pic>
      <p:sp>
        <p:nvSpPr>
          <p:cNvPr id="148" name="Textplatzhalter 147">
            <a:extLst>
              <a:ext uri="{FF2B5EF4-FFF2-40B4-BE49-F238E27FC236}">
                <a16:creationId xmlns:a16="http://schemas.microsoft.com/office/drawing/2014/main" id="{BF758DF2-D443-3E23-BAA0-4F85EB327D78}"/>
              </a:ext>
            </a:extLst>
          </p:cNvPr>
          <p:cNvSpPr>
            <a:spLocks noGrp="1"/>
          </p:cNvSpPr>
          <p:nvPr>
            <p:ph type="body" idx="63"/>
          </p:nvPr>
        </p:nvSpPr>
        <p:spPr/>
        <p:txBody>
          <a:bodyPr/>
          <a:lstStyle/>
          <a:p>
            <a:endParaRPr lang="de-DE"/>
          </a:p>
        </p:txBody>
      </p:sp>
      <p:sp>
        <p:nvSpPr>
          <p:cNvPr id="12" name="Textplatzhalter 11">
            <a:extLst>
              <a:ext uri="{FF2B5EF4-FFF2-40B4-BE49-F238E27FC236}">
                <a16:creationId xmlns:a16="http://schemas.microsoft.com/office/drawing/2014/main" id="{EC03839B-3C15-889D-AEC1-03DDC94D4A11}"/>
              </a:ext>
            </a:extLst>
          </p:cNvPr>
          <p:cNvSpPr>
            <a:spLocks noGrp="1"/>
          </p:cNvSpPr>
          <p:nvPr>
            <p:ph type="body" idx="64"/>
          </p:nvPr>
        </p:nvSpPr>
        <p:spPr/>
        <p:txBody>
          <a:bodyPr/>
          <a:lstStyle/>
          <a:p>
            <a:r>
              <a:rPr lang="en-GB" dirty="0"/>
              <a:t>Role</a:t>
            </a:r>
            <a:endParaRPr lang="de-DE" dirty="0"/>
          </a:p>
        </p:txBody>
      </p:sp>
      <p:sp>
        <p:nvSpPr>
          <p:cNvPr id="149" name="Textplatzhalter 148">
            <a:extLst>
              <a:ext uri="{FF2B5EF4-FFF2-40B4-BE49-F238E27FC236}">
                <a16:creationId xmlns:a16="http://schemas.microsoft.com/office/drawing/2014/main" id="{E3FD9E45-22BB-9755-2CA3-C0B810C9517A}"/>
              </a:ext>
            </a:extLst>
          </p:cNvPr>
          <p:cNvSpPr>
            <a:spLocks noGrp="1"/>
          </p:cNvSpPr>
          <p:nvPr>
            <p:ph type="body" idx="65"/>
          </p:nvPr>
        </p:nvSpPr>
        <p:spPr/>
        <p:txBody>
          <a:bodyPr/>
          <a:lstStyle/>
          <a:p>
            <a:r>
              <a:rPr lang="de-DE" dirty="0"/>
              <a:t>NAME</a:t>
            </a:r>
          </a:p>
        </p:txBody>
      </p:sp>
      <p:pic>
        <p:nvPicPr>
          <p:cNvPr id="29" name="Picture Placeholder 50" descr="A person smiling with her arms crossed&#10;&#10;Description automatically generated">
            <a:extLst>
              <a:ext uri="{FF2B5EF4-FFF2-40B4-BE49-F238E27FC236}">
                <a16:creationId xmlns:a16="http://schemas.microsoft.com/office/drawing/2014/main" id="{285A6581-A140-F8A1-31AA-DA61C894F59F}"/>
              </a:ext>
            </a:extLst>
          </p:cNvPr>
          <p:cNvPicPr>
            <a:picLocks noGrp="1" noChangeAspect="1"/>
          </p:cNvPicPr>
          <p:nvPr>
            <p:ph type="pic" sz="quarter" idx="66"/>
          </p:nvPr>
        </p:nvPicPr>
        <p:blipFill>
          <a:blip r:embed="rId2"/>
          <a:srcRect l="20864" r="20864"/>
          <a:stretch/>
        </p:blipFill>
        <p:spPr>
          <a:solidFill>
            <a:schemeClr val="bg1"/>
          </a:solidFill>
          <a:effectLst/>
        </p:spPr>
      </p:pic>
      <p:sp>
        <p:nvSpPr>
          <p:cNvPr id="151" name="Textplatzhalter 150">
            <a:extLst>
              <a:ext uri="{FF2B5EF4-FFF2-40B4-BE49-F238E27FC236}">
                <a16:creationId xmlns:a16="http://schemas.microsoft.com/office/drawing/2014/main" id="{10631C26-8BF5-77E5-B06E-0244B4D09214}"/>
              </a:ext>
            </a:extLst>
          </p:cNvPr>
          <p:cNvSpPr>
            <a:spLocks noGrp="1"/>
          </p:cNvSpPr>
          <p:nvPr>
            <p:ph type="body" idx="68"/>
          </p:nvPr>
        </p:nvSpPr>
        <p:spPr/>
        <p:txBody>
          <a:bodyPr/>
          <a:lstStyle/>
          <a:p>
            <a:endParaRPr lang="de-DE"/>
          </a:p>
        </p:txBody>
      </p:sp>
      <p:sp>
        <p:nvSpPr>
          <p:cNvPr id="143" name="Textplatzhalter 142">
            <a:extLst>
              <a:ext uri="{FF2B5EF4-FFF2-40B4-BE49-F238E27FC236}">
                <a16:creationId xmlns:a16="http://schemas.microsoft.com/office/drawing/2014/main" id="{359D163B-841A-A8D6-13DF-6DD30B104D40}"/>
              </a:ext>
            </a:extLst>
          </p:cNvPr>
          <p:cNvSpPr>
            <a:spLocks noGrp="1"/>
          </p:cNvSpPr>
          <p:nvPr>
            <p:ph type="body" idx="47"/>
          </p:nvPr>
        </p:nvSpPr>
        <p:spPr/>
        <p:txBody>
          <a:bodyPr/>
          <a:lstStyle/>
          <a:p>
            <a:endParaRPr lang="de-DE"/>
          </a:p>
        </p:txBody>
      </p:sp>
      <p:sp>
        <p:nvSpPr>
          <p:cNvPr id="17" name="Textplatzhalter 16">
            <a:extLst>
              <a:ext uri="{FF2B5EF4-FFF2-40B4-BE49-F238E27FC236}">
                <a16:creationId xmlns:a16="http://schemas.microsoft.com/office/drawing/2014/main" id="{79DEA0A0-0E1D-F5CD-A1EB-4B3625A1C2F0}"/>
              </a:ext>
            </a:extLst>
          </p:cNvPr>
          <p:cNvSpPr>
            <a:spLocks noGrp="1"/>
          </p:cNvSpPr>
          <p:nvPr>
            <p:ph type="body" idx="48"/>
          </p:nvPr>
        </p:nvSpPr>
        <p:spPr/>
        <p:txBody>
          <a:bodyPr/>
          <a:lstStyle/>
          <a:p>
            <a:r>
              <a:rPr lang="en-GB" dirty="0"/>
              <a:t>Role</a:t>
            </a:r>
            <a:endParaRPr lang="de-DE" dirty="0"/>
          </a:p>
        </p:txBody>
      </p:sp>
      <p:sp>
        <p:nvSpPr>
          <p:cNvPr id="18" name="Textplatzhalter 17">
            <a:extLst>
              <a:ext uri="{FF2B5EF4-FFF2-40B4-BE49-F238E27FC236}">
                <a16:creationId xmlns:a16="http://schemas.microsoft.com/office/drawing/2014/main" id="{744F782F-9E8F-FBB3-6EB9-66810BFDD444}"/>
              </a:ext>
            </a:extLst>
          </p:cNvPr>
          <p:cNvSpPr>
            <a:spLocks noGrp="1"/>
          </p:cNvSpPr>
          <p:nvPr>
            <p:ph type="body" idx="49"/>
          </p:nvPr>
        </p:nvSpPr>
        <p:spPr/>
        <p:txBody>
          <a:bodyPr/>
          <a:lstStyle/>
          <a:p>
            <a:r>
              <a:rPr lang="en-GB" dirty="0"/>
              <a:t>Name</a:t>
            </a:r>
            <a:endParaRPr lang="de-DE" dirty="0"/>
          </a:p>
        </p:txBody>
      </p:sp>
      <p:pic>
        <p:nvPicPr>
          <p:cNvPr id="28" name="Picture Placeholder 50" descr="A person smiling with her arms crossed&#10;&#10;Description automatically generated">
            <a:extLst>
              <a:ext uri="{FF2B5EF4-FFF2-40B4-BE49-F238E27FC236}">
                <a16:creationId xmlns:a16="http://schemas.microsoft.com/office/drawing/2014/main" id="{4FA2A5DD-8291-C517-2CDC-BBFC8879D1E4}"/>
              </a:ext>
            </a:extLst>
          </p:cNvPr>
          <p:cNvPicPr>
            <a:picLocks noGrp="1" noChangeAspect="1"/>
          </p:cNvPicPr>
          <p:nvPr>
            <p:ph type="pic" sz="quarter" idx="50"/>
          </p:nvPr>
        </p:nvPicPr>
        <p:blipFill>
          <a:blip r:embed="rId2"/>
          <a:srcRect l="20835" r="20835"/>
          <a:stretch/>
        </p:blipFill>
        <p:spPr>
          <a:solidFill>
            <a:schemeClr val="bg1"/>
          </a:solidFill>
          <a:effectLst/>
        </p:spPr>
      </p:pic>
      <p:sp>
        <p:nvSpPr>
          <p:cNvPr id="144" name="Textplatzhalter 143">
            <a:extLst>
              <a:ext uri="{FF2B5EF4-FFF2-40B4-BE49-F238E27FC236}">
                <a16:creationId xmlns:a16="http://schemas.microsoft.com/office/drawing/2014/main" id="{2A4FE3A0-1D7A-9F6C-784C-1C4FC9D196A2}"/>
              </a:ext>
            </a:extLst>
          </p:cNvPr>
          <p:cNvSpPr>
            <a:spLocks noGrp="1"/>
          </p:cNvSpPr>
          <p:nvPr>
            <p:ph type="body" idx="51"/>
          </p:nvPr>
        </p:nvSpPr>
        <p:spPr/>
        <p:txBody>
          <a:bodyPr/>
          <a:lstStyle/>
          <a:p>
            <a:endParaRPr lang="de-DE"/>
          </a:p>
        </p:txBody>
      </p:sp>
      <p:sp>
        <p:nvSpPr>
          <p:cNvPr id="21" name="Textplatzhalter 20">
            <a:extLst>
              <a:ext uri="{FF2B5EF4-FFF2-40B4-BE49-F238E27FC236}">
                <a16:creationId xmlns:a16="http://schemas.microsoft.com/office/drawing/2014/main" id="{A838E964-A09F-9C16-A3FC-49E388535E7F}"/>
              </a:ext>
            </a:extLst>
          </p:cNvPr>
          <p:cNvSpPr>
            <a:spLocks noGrp="1"/>
          </p:cNvSpPr>
          <p:nvPr>
            <p:ph type="body" idx="52"/>
          </p:nvPr>
        </p:nvSpPr>
        <p:spPr/>
        <p:txBody>
          <a:bodyPr/>
          <a:lstStyle/>
          <a:p>
            <a:r>
              <a:rPr lang="en-GB" dirty="0"/>
              <a:t>Role</a:t>
            </a:r>
            <a:endParaRPr lang="de-DE" dirty="0"/>
          </a:p>
        </p:txBody>
      </p:sp>
      <p:sp>
        <p:nvSpPr>
          <p:cNvPr id="145" name="Textplatzhalter 144">
            <a:extLst>
              <a:ext uri="{FF2B5EF4-FFF2-40B4-BE49-F238E27FC236}">
                <a16:creationId xmlns:a16="http://schemas.microsoft.com/office/drawing/2014/main" id="{13FB7E5A-0405-9039-9BA9-F2AECE94386D}"/>
              </a:ext>
            </a:extLst>
          </p:cNvPr>
          <p:cNvSpPr>
            <a:spLocks noGrp="1"/>
          </p:cNvSpPr>
          <p:nvPr>
            <p:ph type="body" idx="53"/>
          </p:nvPr>
        </p:nvSpPr>
        <p:spPr/>
        <p:txBody>
          <a:bodyPr/>
          <a:lstStyle/>
          <a:p>
            <a:r>
              <a:rPr lang="de-DE" dirty="0"/>
              <a:t>NAME</a:t>
            </a:r>
          </a:p>
        </p:txBody>
      </p:sp>
      <p:sp>
        <p:nvSpPr>
          <p:cNvPr id="146" name="Bildplatzhalter 145">
            <a:extLst>
              <a:ext uri="{FF2B5EF4-FFF2-40B4-BE49-F238E27FC236}">
                <a16:creationId xmlns:a16="http://schemas.microsoft.com/office/drawing/2014/main" id="{8732EE9B-D2EB-3FAA-0E74-C3D2A41919F1}"/>
              </a:ext>
            </a:extLst>
          </p:cNvPr>
          <p:cNvSpPr>
            <a:spLocks noGrp="1"/>
          </p:cNvSpPr>
          <p:nvPr>
            <p:ph type="pic" sz="quarter" idx="54"/>
          </p:nvPr>
        </p:nvSpPr>
        <p:spPr/>
        <p:txBody>
          <a:bodyPr/>
          <a:lstStyle/>
          <a:p>
            <a:endParaRPr lang="de-DE"/>
          </a:p>
        </p:txBody>
      </p:sp>
      <p:sp>
        <p:nvSpPr>
          <p:cNvPr id="150" name="Textplatzhalter 149">
            <a:extLst>
              <a:ext uri="{FF2B5EF4-FFF2-40B4-BE49-F238E27FC236}">
                <a16:creationId xmlns:a16="http://schemas.microsoft.com/office/drawing/2014/main" id="{C14C96EB-0A2B-F2DD-538D-EBE43CE20E6E}"/>
              </a:ext>
            </a:extLst>
          </p:cNvPr>
          <p:cNvSpPr>
            <a:spLocks noGrp="1"/>
          </p:cNvSpPr>
          <p:nvPr>
            <p:ph type="body" idx="67"/>
          </p:nvPr>
        </p:nvSpPr>
        <p:spPr/>
        <p:txBody>
          <a:bodyPr/>
          <a:lstStyle/>
          <a:p>
            <a:endParaRPr lang="de-DE"/>
          </a:p>
        </p:txBody>
      </p:sp>
      <p:sp>
        <p:nvSpPr>
          <p:cNvPr id="25" name="Titel 24">
            <a:extLst>
              <a:ext uri="{FF2B5EF4-FFF2-40B4-BE49-F238E27FC236}">
                <a16:creationId xmlns:a16="http://schemas.microsoft.com/office/drawing/2014/main" id="{7722F1CC-8272-4F0F-3956-9A8A4A7D2CC7}"/>
              </a:ext>
            </a:extLst>
          </p:cNvPr>
          <p:cNvSpPr>
            <a:spLocks noGrp="1"/>
          </p:cNvSpPr>
          <p:nvPr>
            <p:ph type="title"/>
          </p:nvPr>
        </p:nvSpPr>
        <p:spPr/>
        <p:txBody>
          <a:bodyPr/>
          <a:lstStyle/>
          <a:p>
            <a:r>
              <a:rPr lang="en-US" dirty="0"/>
              <a:t>Team 4</a:t>
            </a:r>
            <a:endParaRPr lang="de-DE" dirty="0"/>
          </a:p>
        </p:txBody>
      </p:sp>
      <p:sp>
        <p:nvSpPr>
          <p:cNvPr id="26" name="Textplatzhalter 25">
            <a:extLst>
              <a:ext uri="{FF2B5EF4-FFF2-40B4-BE49-F238E27FC236}">
                <a16:creationId xmlns:a16="http://schemas.microsoft.com/office/drawing/2014/main" id="{2D033755-668F-2CE4-9E47-7B443310B2D5}"/>
              </a:ext>
            </a:extLst>
          </p:cNvPr>
          <p:cNvSpPr>
            <a:spLocks noGrp="1"/>
          </p:cNvSpPr>
          <p:nvPr>
            <p:ph type="body" sz="quarter" idx="14"/>
          </p:nvPr>
        </p:nvSpPr>
        <p:spPr/>
        <p:txBody>
          <a:bodyPr/>
          <a:lstStyle/>
          <a:p>
            <a:r>
              <a:rPr lang="en-GB" dirty="0"/>
              <a:t>C  049 : team : 4 pictures : 4 names and roles : textbox</a:t>
            </a:r>
          </a:p>
          <a:p>
            <a:endParaRPr lang="de-DE" dirty="0"/>
          </a:p>
        </p:txBody>
      </p:sp>
      <p:pic>
        <p:nvPicPr>
          <p:cNvPr id="27" name="Picture Placeholder 50" descr="A person smiling with her arms crossed&#10;&#10;Description automatically generated">
            <a:extLst>
              <a:ext uri="{FF2B5EF4-FFF2-40B4-BE49-F238E27FC236}">
                <a16:creationId xmlns:a16="http://schemas.microsoft.com/office/drawing/2014/main" id="{5B5FD9E7-7BA7-BAC1-D519-BB541EC583C0}"/>
              </a:ext>
            </a:extLst>
          </p:cNvPr>
          <p:cNvPicPr>
            <a:picLocks noChangeAspect="1"/>
          </p:cNvPicPr>
          <p:nvPr/>
        </p:nvPicPr>
        <p:blipFill>
          <a:blip r:embed="rId2"/>
          <a:srcRect l="20835" r="20835"/>
          <a:stretch/>
        </p:blipFill>
        <p:spPr>
          <a:xfrm>
            <a:off x="539750" y="2119313"/>
            <a:ext cx="1584325" cy="1439862"/>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effectLst/>
        </p:spPr>
      </p:pic>
    </p:spTree>
    <p:extLst>
      <p:ext uri="{BB962C8B-B14F-4D97-AF65-F5344CB8AC3E}">
        <p14:creationId xmlns:p14="http://schemas.microsoft.com/office/powerpoint/2010/main" val="116903256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hink-cell data - do not delete" hidden="1">
            <a:extLst>
              <a:ext uri="{FF2B5EF4-FFF2-40B4-BE49-F238E27FC236}">
                <a16:creationId xmlns:a16="http://schemas.microsoft.com/office/drawing/2014/main" id="{48EBDB67-5195-0475-6593-06DFD7D123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3" name="think-cell data - do not delete" hidden="1">
                        <a:extLst>
                          <a:ext uri="{FF2B5EF4-FFF2-40B4-BE49-F238E27FC236}">
                            <a16:creationId xmlns:a16="http://schemas.microsoft.com/office/drawing/2014/main" id="{48EBDB67-5195-0475-6593-06DFD7D12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A91049-0785-4BD9-2BDD-104A3D164F50}"/>
              </a:ext>
            </a:extLst>
          </p:cNvPr>
          <p:cNvSpPr>
            <a:spLocks noGrp="1"/>
          </p:cNvSpPr>
          <p:nvPr>
            <p:ph type="sldNum" sz="quarter" idx="4"/>
          </p:nvPr>
        </p:nvSpPr>
        <p:spPr/>
        <p:txBody>
          <a:bodyPr/>
          <a:lstStyle/>
          <a:p>
            <a:fld id="{FA573BCF-C0F1-4720-B5E7-944FE630E67D}" type="slidenum">
              <a:rPr lang="en-US" smtClean="0"/>
              <a:pPr/>
              <a:t>19</a:t>
            </a:fld>
            <a:endParaRPr lang="en-US" dirty="0"/>
          </a:p>
        </p:txBody>
      </p:sp>
      <p:sp>
        <p:nvSpPr>
          <p:cNvPr id="3" name="Footer Placeholder 2">
            <a:extLst>
              <a:ext uri="{FF2B5EF4-FFF2-40B4-BE49-F238E27FC236}">
                <a16:creationId xmlns:a16="http://schemas.microsoft.com/office/drawing/2014/main" id="{8340126B-E0E0-F91C-20C2-14809508ADAB}"/>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347142EC-F35B-690F-360E-0F278755AD46}"/>
              </a:ext>
            </a:extLst>
          </p:cNvPr>
          <p:cNvSpPr>
            <a:spLocks noGrp="1"/>
          </p:cNvSpPr>
          <p:nvPr>
            <p:ph type="dt" sz="half" idx="2"/>
          </p:nvPr>
        </p:nvSpPr>
        <p:spPr/>
        <p:txBody>
          <a:bodyPr/>
          <a:lstStyle/>
          <a:p>
            <a:r>
              <a:rPr lang="de-DE"/>
              <a:t>Mai 2026</a:t>
            </a:r>
            <a:endParaRPr lang="nl-NL" dirty="0"/>
          </a:p>
        </p:txBody>
      </p:sp>
      <p:sp>
        <p:nvSpPr>
          <p:cNvPr id="1121" name="Textplatzhalter 1120">
            <a:extLst>
              <a:ext uri="{FF2B5EF4-FFF2-40B4-BE49-F238E27FC236}">
                <a16:creationId xmlns:a16="http://schemas.microsoft.com/office/drawing/2014/main" id="{C7A72437-BE24-D38F-1ED5-E6B6A3A40C5F}"/>
              </a:ext>
            </a:extLst>
          </p:cNvPr>
          <p:cNvSpPr>
            <a:spLocks noGrp="1"/>
          </p:cNvSpPr>
          <p:nvPr>
            <p:ph type="body" idx="30"/>
          </p:nvPr>
        </p:nvSpPr>
        <p:spPr/>
        <p:txBody>
          <a:bodyPr/>
          <a:lstStyle/>
          <a:p>
            <a:endParaRPr lang="de-DE"/>
          </a:p>
        </p:txBody>
      </p:sp>
      <p:sp>
        <p:nvSpPr>
          <p:cNvPr id="1125" name="Textplatzhalter 1124">
            <a:extLst>
              <a:ext uri="{FF2B5EF4-FFF2-40B4-BE49-F238E27FC236}">
                <a16:creationId xmlns:a16="http://schemas.microsoft.com/office/drawing/2014/main" id="{7024C033-5E06-C728-08FD-E08CB48EB3CD}"/>
              </a:ext>
            </a:extLst>
          </p:cNvPr>
          <p:cNvSpPr>
            <a:spLocks noGrp="1"/>
          </p:cNvSpPr>
          <p:nvPr>
            <p:ph type="body" sz="quarter" idx="46"/>
          </p:nvPr>
        </p:nvSpPr>
        <p:spPr/>
        <p:txBody>
          <a:bodyPr/>
          <a:lstStyle/>
          <a:p>
            <a:endParaRPr lang="de-DE"/>
          </a:p>
        </p:txBody>
      </p:sp>
      <p:sp>
        <p:nvSpPr>
          <p:cNvPr id="1178" name="Text Placeholder 1177">
            <a:extLst>
              <a:ext uri="{FF2B5EF4-FFF2-40B4-BE49-F238E27FC236}">
                <a16:creationId xmlns:a16="http://schemas.microsoft.com/office/drawing/2014/main" id="{D58F3D24-98CF-C59E-8DFA-8BDEC91EE531}"/>
              </a:ext>
            </a:extLst>
          </p:cNvPr>
          <p:cNvSpPr>
            <a:spLocks noGrp="1"/>
          </p:cNvSpPr>
          <p:nvPr>
            <p:ph type="body" idx="41"/>
          </p:nvPr>
        </p:nvSpPr>
        <p:spPr/>
        <p:txBody>
          <a:bodyPr/>
          <a:lstStyle/>
          <a:p>
            <a:r>
              <a:rPr lang="de-DE"/>
              <a:t>Role</a:t>
            </a:r>
            <a:endParaRPr lang="en-GB"/>
          </a:p>
        </p:txBody>
      </p:sp>
      <p:sp>
        <p:nvSpPr>
          <p:cNvPr id="1117" name="Text Placeholder 1116">
            <a:extLst>
              <a:ext uri="{FF2B5EF4-FFF2-40B4-BE49-F238E27FC236}">
                <a16:creationId xmlns:a16="http://schemas.microsoft.com/office/drawing/2014/main" id="{7D9393C4-5C3C-D4FC-2CD1-E74EA21A9EE4}"/>
              </a:ext>
            </a:extLst>
          </p:cNvPr>
          <p:cNvSpPr>
            <a:spLocks noGrp="1"/>
          </p:cNvSpPr>
          <p:nvPr>
            <p:ph type="body" idx="42"/>
          </p:nvPr>
        </p:nvSpPr>
        <p:spPr/>
        <p:txBody>
          <a:bodyPr/>
          <a:lstStyle/>
          <a:p>
            <a:r>
              <a:rPr lang="de-DE"/>
              <a:t>name</a:t>
            </a:r>
            <a:endParaRPr lang="en-GB"/>
          </a:p>
        </p:txBody>
      </p:sp>
      <p:pic>
        <p:nvPicPr>
          <p:cNvPr id="1029" name="Picture Placeholder 50" descr="A person smiling with her arms crossed&#10;&#10;Description automatically generated">
            <a:extLst>
              <a:ext uri="{FF2B5EF4-FFF2-40B4-BE49-F238E27FC236}">
                <a16:creationId xmlns:a16="http://schemas.microsoft.com/office/drawing/2014/main" id="{53815884-A62A-6FBF-5AF4-0F0CD6E1557A}"/>
              </a:ext>
            </a:extLst>
          </p:cNvPr>
          <p:cNvPicPr>
            <a:picLocks noGrp="1" noChangeAspect="1"/>
          </p:cNvPicPr>
          <p:nvPr>
            <p:ph type="pic" sz="quarter" idx="32"/>
          </p:nvPr>
        </p:nvPicPr>
        <p:blipFill>
          <a:blip r:embed="rId6"/>
          <a:srcRect l="20853" r="20853"/>
          <a:stretch/>
        </p:blipFill>
        <p:spPr>
          <a:effectLst/>
        </p:spPr>
      </p:pic>
      <p:sp>
        <p:nvSpPr>
          <p:cNvPr id="1126" name="Textplatzhalter 1125">
            <a:extLst>
              <a:ext uri="{FF2B5EF4-FFF2-40B4-BE49-F238E27FC236}">
                <a16:creationId xmlns:a16="http://schemas.microsoft.com/office/drawing/2014/main" id="{77C5F7C8-236F-C33F-780D-71D2DA6EF78B}"/>
              </a:ext>
            </a:extLst>
          </p:cNvPr>
          <p:cNvSpPr>
            <a:spLocks noGrp="1"/>
          </p:cNvSpPr>
          <p:nvPr>
            <p:ph type="body" idx="47"/>
          </p:nvPr>
        </p:nvSpPr>
        <p:spPr/>
        <p:txBody>
          <a:bodyPr/>
          <a:lstStyle/>
          <a:p>
            <a:endParaRPr lang="de-DE"/>
          </a:p>
        </p:txBody>
      </p:sp>
      <p:sp>
        <p:nvSpPr>
          <p:cNvPr id="1120" name="Textplatzhalter 1119">
            <a:extLst>
              <a:ext uri="{FF2B5EF4-FFF2-40B4-BE49-F238E27FC236}">
                <a16:creationId xmlns:a16="http://schemas.microsoft.com/office/drawing/2014/main" id="{76432E23-7202-0889-9FF3-B716D2864462}"/>
              </a:ext>
            </a:extLst>
          </p:cNvPr>
          <p:cNvSpPr>
            <a:spLocks noGrp="1"/>
          </p:cNvSpPr>
          <p:nvPr>
            <p:ph type="body" idx="27"/>
          </p:nvPr>
        </p:nvSpPr>
        <p:spPr/>
        <p:txBody>
          <a:bodyPr/>
          <a:lstStyle/>
          <a:p>
            <a:endParaRPr lang="de-DE"/>
          </a:p>
        </p:txBody>
      </p:sp>
      <p:sp>
        <p:nvSpPr>
          <p:cNvPr id="1124" name="Textplatzhalter 1123">
            <a:extLst>
              <a:ext uri="{FF2B5EF4-FFF2-40B4-BE49-F238E27FC236}">
                <a16:creationId xmlns:a16="http://schemas.microsoft.com/office/drawing/2014/main" id="{D557D9F9-65CC-177F-0E9A-9F9707E296D1}"/>
              </a:ext>
            </a:extLst>
          </p:cNvPr>
          <p:cNvSpPr>
            <a:spLocks noGrp="1"/>
          </p:cNvSpPr>
          <p:nvPr>
            <p:ph type="body" sz="quarter" idx="45"/>
          </p:nvPr>
        </p:nvSpPr>
        <p:spPr/>
        <p:txBody>
          <a:bodyPr/>
          <a:lstStyle/>
          <a:p>
            <a:endParaRPr lang="de-DE"/>
          </a:p>
        </p:txBody>
      </p:sp>
      <p:sp>
        <p:nvSpPr>
          <p:cNvPr id="1177" name="Text Placeholder 1176">
            <a:extLst>
              <a:ext uri="{FF2B5EF4-FFF2-40B4-BE49-F238E27FC236}">
                <a16:creationId xmlns:a16="http://schemas.microsoft.com/office/drawing/2014/main" id="{DCF8056C-6A90-51A4-4198-3503BF9F0F7B}"/>
              </a:ext>
            </a:extLst>
          </p:cNvPr>
          <p:cNvSpPr>
            <a:spLocks noGrp="1"/>
          </p:cNvSpPr>
          <p:nvPr>
            <p:ph type="body" idx="39"/>
          </p:nvPr>
        </p:nvSpPr>
        <p:spPr/>
        <p:txBody>
          <a:bodyPr/>
          <a:lstStyle/>
          <a:p>
            <a:r>
              <a:rPr lang="de-DE" dirty="0" err="1"/>
              <a:t>Role</a:t>
            </a:r>
            <a:endParaRPr lang="en-GB" dirty="0"/>
          </a:p>
        </p:txBody>
      </p:sp>
      <p:sp>
        <p:nvSpPr>
          <p:cNvPr id="1115" name="Text Placeholder 1114">
            <a:extLst>
              <a:ext uri="{FF2B5EF4-FFF2-40B4-BE49-F238E27FC236}">
                <a16:creationId xmlns:a16="http://schemas.microsoft.com/office/drawing/2014/main" id="{6E7CAF56-64D4-B2EA-83C2-8CDEB72E0E3B}"/>
              </a:ext>
            </a:extLst>
          </p:cNvPr>
          <p:cNvSpPr>
            <a:spLocks noGrp="1"/>
          </p:cNvSpPr>
          <p:nvPr>
            <p:ph type="body" idx="40"/>
          </p:nvPr>
        </p:nvSpPr>
        <p:spPr/>
        <p:txBody>
          <a:bodyPr/>
          <a:lstStyle/>
          <a:p>
            <a:r>
              <a:rPr lang="de-DE" dirty="0" err="1"/>
              <a:t>name</a:t>
            </a:r>
            <a:endParaRPr lang="de-DE" dirty="0"/>
          </a:p>
        </p:txBody>
      </p:sp>
      <p:pic>
        <p:nvPicPr>
          <p:cNvPr id="1027" name="Picture Placeholder 50" descr="A person smiling with her arms crossed&#10;&#10;Description automatically generated">
            <a:extLst>
              <a:ext uri="{FF2B5EF4-FFF2-40B4-BE49-F238E27FC236}">
                <a16:creationId xmlns:a16="http://schemas.microsoft.com/office/drawing/2014/main" id="{32757CEA-47F7-7889-77AA-11989E48E371}"/>
              </a:ext>
            </a:extLst>
          </p:cNvPr>
          <p:cNvPicPr>
            <a:picLocks noGrp="1" noChangeAspect="1"/>
          </p:cNvPicPr>
          <p:nvPr>
            <p:ph type="pic" sz="quarter" idx="29"/>
          </p:nvPr>
        </p:nvPicPr>
        <p:blipFill>
          <a:blip r:embed="rId6"/>
          <a:srcRect l="20853" r="20853"/>
          <a:stretch/>
        </p:blipFill>
        <p:spPr>
          <a:effectLst/>
        </p:spPr>
      </p:pic>
      <p:sp>
        <p:nvSpPr>
          <p:cNvPr id="1127" name="Textplatzhalter 1126">
            <a:extLst>
              <a:ext uri="{FF2B5EF4-FFF2-40B4-BE49-F238E27FC236}">
                <a16:creationId xmlns:a16="http://schemas.microsoft.com/office/drawing/2014/main" id="{10887044-07A8-BAC7-3B70-D290B844F93C}"/>
              </a:ext>
            </a:extLst>
          </p:cNvPr>
          <p:cNvSpPr>
            <a:spLocks noGrp="1"/>
          </p:cNvSpPr>
          <p:nvPr>
            <p:ph type="body" idx="48"/>
          </p:nvPr>
        </p:nvSpPr>
        <p:spPr/>
        <p:txBody>
          <a:bodyPr/>
          <a:lstStyle/>
          <a:p>
            <a:endParaRPr lang="de-DE"/>
          </a:p>
        </p:txBody>
      </p:sp>
      <p:sp>
        <p:nvSpPr>
          <p:cNvPr id="1118" name="Textplatzhalter 1117">
            <a:extLst>
              <a:ext uri="{FF2B5EF4-FFF2-40B4-BE49-F238E27FC236}">
                <a16:creationId xmlns:a16="http://schemas.microsoft.com/office/drawing/2014/main" id="{11932050-F09F-8042-B585-0E081ABA9FFF}"/>
              </a:ext>
            </a:extLst>
          </p:cNvPr>
          <p:cNvSpPr>
            <a:spLocks noGrp="1"/>
          </p:cNvSpPr>
          <p:nvPr>
            <p:ph type="body" idx="18"/>
          </p:nvPr>
        </p:nvSpPr>
        <p:spPr/>
        <p:txBody>
          <a:bodyPr/>
          <a:lstStyle/>
          <a:p>
            <a:endParaRPr lang="de-DE"/>
          </a:p>
        </p:txBody>
      </p:sp>
      <p:sp>
        <p:nvSpPr>
          <p:cNvPr id="1123" name="Textplatzhalter 1122">
            <a:extLst>
              <a:ext uri="{FF2B5EF4-FFF2-40B4-BE49-F238E27FC236}">
                <a16:creationId xmlns:a16="http://schemas.microsoft.com/office/drawing/2014/main" id="{9FE2DB57-35E0-E426-9A15-899A70D2576C}"/>
              </a:ext>
            </a:extLst>
          </p:cNvPr>
          <p:cNvSpPr>
            <a:spLocks noGrp="1"/>
          </p:cNvSpPr>
          <p:nvPr>
            <p:ph type="body" sz="quarter" idx="44"/>
          </p:nvPr>
        </p:nvSpPr>
        <p:spPr/>
        <p:txBody>
          <a:bodyPr/>
          <a:lstStyle/>
          <a:p>
            <a:endParaRPr lang="de-DE"/>
          </a:p>
        </p:txBody>
      </p:sp>
      <p:sp>
        <p:nvSpPr>
          <p:cNvPr id="1176" name="Text Placeholder 1175">
            <a:extLst>
              <a:ext uri="{FF2B5EF4-FFF2-40B4-BE49-F238E27FC236}">
                <a16:creationId xmlns:a16="http://schemas.microsoft.com/office/drawing/2014/main" id="{C1F23DD0-1811-9B33-20F2-25FB8B0597D4}"/>
              </a:ext>
            </a:extLst>
          </p:cNvPr>
          <p:cNvSpPr>
            <a:spLocks noGrp="1"/>
          </p:cNvSpPr>
          <p:nvPr>
            <p:ph type="body" idx="37"/>
          </p:nvPr>
        </p:nvSpPr>
        <p:spPr/>
        <p:txBody>
          <a:bodyPr/>
          <a:lstStyle/>
          <a:p>
            <a:r>
              <a:rPr lang="de-DE"/>
              <a:t>Role</a:t>
            </a:r>
          </a:p>
        </p:txBody>
      </p:sp>
      <p:sp>
        <p:nvSpPr>
          <p:cNvPr id="1113" name="Text Placeholder 1112">
            <a:extLst>
              <a:ext uri="{FF2B5EF4-FFF2-40B4-BE49-F238E27FC236}">
                <a16:creationId xmlns:a16="http://schemas.microsoft.com/office/drawing/2014/main" id="{A3773805-2126-EF5A-AD4C-6CDDBC1EDE4F}"/>
              </a:ext>
            </a:extLst>
          </p:cNvPr>
          <p:cNvSpPr>
            <a:spLocks noGrp="1"/>
          </p:cNvSpPr>
          <p:nvPr>
            <p:ph type="body" idx="38"/>
          </p:nvPr>
        </p:nvSpPr>
        <p:spPr/>
        <p:txBody>
          <a:bodyPr/>
          <a:lstStyle/>
          <a:p>
            <a:r>
              <a:rPr lang="de-DE"/>
              <a:t>name</a:t>
            </a:r>
            <a:endParaRPr lang="en-GB"/>
          </a:p>
        </p:txBody>
      </p:sp>
      <p:pic>
        <p:nvPicPr>
          <p:cNvPr id="1025" name="Picture Placeholder 50" descr="A person smiling with her arms crossed&#10;&#10;Description automatically generated">
            <a:extLst>
              <a:ext uri="{FF2B5EF4-FFF2-40B4-BE49-F238E27FC236}">
                <a16:creationId xmlns:a16="http://schemas.microsoft.com/office/drawing/2014/main" id="{412DF7CE-41BA-3AF7-AF03-575E916DD695}"/>
              </a:ext>
            </a:extLst>
          </p:cNvPr>
          <p:cNvPicPr>
            <a:picLocks noGrp="1" noChangeAspect="1"/>
          </p:cNvPicPr>
          <p:nvPr>
            <p:ph type="pic" sz="quarter" idx="23"/>
          </p:nvPr>
        </p:nvPicPr>
        <p:blipFill>
          <a:blip r:embed="rId6"/>
          <a:srcRect l="20853" r="20853"/>
          <a:stretch/>
        </p:blipFill>
        <p:spPr>
          <a:effectLst/>
        </p:spPr>
      </p:pic>
      <p:sp>
        <p:nvSpPr>
          <p:cNvPr id="1128" name="Textplatzhalter 1127">
            <a:extLst>
              <a:ext uri="{FF2B5EF4-FFF2-40B4-BE49-F238E27FC236}">
                <a16:creationId xmlns:a16="http://schemas.microsoft.com/office/drawing/2014/main" id="{3EB648A6-E530-8208-C6F2-B2FA53D16431}"/>
              </a:ext>
            </a:extLst>
          </p:cNvPr>
          <p:cNvSpPr>
            <a:spLocks noGrp="1"/>
          </p:cNvSpPr>
          <p:nvPr>
            <p:ph type="body" idx="49"/>
          </p:nvPr>
        </p:nvSpPr>
        <p:spPr/>
        <p:txBody>
          <a:bodyPr/>
          <a:lstStyle/>
          <a:p>
            <a:endParaRPr lang="de-DE"/>
          </a:p>
        </p:txBody>
      </p:sp>
      <p:sp>
        <p:nvSpPr>
          <p:cNvPr id="1116" name="Textplatzhalter 1115">
            <a:extLst>
              <a:ext uri="{FF2B5EF4-FFF2-40B4-BE49-F238E27FC236}">
                <a16:creationId xmlns:a16="http://schemas.microsoft.com/office/drawing/2014/main" id="{B8424515-BCB0-B469-15DB-708BF5B2C398}"/>
              </a:ext>
            </a:extLst>
          </p:cNvPr>
          <p:cNvSpPr>
            <a:spLocks noGrp="1"/>
          </p:cNvSpPr>
          <p:nvPr>
            <p:ph type="body" idx="17"/>
          </p:nvPr>
        </p:nvSpPr>
        <p:spPr/>
        <p:txBody>
          <a:bodyPr/>
          <a:lstStyle/>
          <a:p>
            <a:endParaRPr lang="de-DE"/>
          </a:p>
        </p:txBody>
      </p:sp>
      <p:sp>
        <p:nvSpPr>
          <p:cNvPr id="1122" name="Textplatzhalter 1121">
            <a:extLst>
              <a:ext uri="{FF2B5EF4-FFF2-40B4-BE49-F238E27FC236}">
                <a16:creationId xmlns:a16="http://schemas.microsoft.com/office/drawing/2014/main" id="{2528DFF0-1297-FE69-B390-C3764C64E66E}"/>
              </a:ext>
            </a:extLst>
          </p:cNvPr>
          <p:cNvSpPr>
            <a:spLocks noGrp="1"/>
          </p:cNvSpPr>
          <p:nvPr>
            <p:ph type="body" sz="quarter" idx="43"/>
          </p:nvPr>
        </p:nvSpPr>
        <p:spPr/>
        <p:txBody>
          <a:bodyPr/>
          <a:lstStyle/>
          <a:p>
            <a:endParaRPr lang="de-DE"/>
          </a:p>
        </p:txBody>
      </p:sp>
      <p:sp>
        <p:nvSpPr>
          <p:cNvPr id="1175" name="Text Placeholder 1174">
            <a:extLst>
              <a:ext uri="{FF2B5EF4-FFF2-40B4-BE49-F238E27FC236}">
                <a16:creationId xmlns:a16="http://schemas.microsoft.com/office/drawing/2014/main" id="{F60A089F-8813-943D-FF87-FF81D5F53B94}"/>
              </a:ext>
            </a:extLst>
          </p:cNvPr>
          <p:cNvSpPr>
            <a:spLocks noGrp="1"/>
          </p:cNvSpPr>
          <p:nvPr>
            <p:ph type="body" idx="35"/>
          </p:nvPr>
        </p:nvSpPr>
        <p:spPr/>
        <p:txBody>
          <a:bodyPr/>
          <a:lstStyle/>
          <a:p>
            <a:r>
              <a:rPr lang="de-DE"/>
              <a:t>Role</a:t>
            </a:r>
            <a:endParaRPr lang="en-GB"/>
          </a:p>
        </p:txBody>
      </p:sp>
      <p:sp>
        <p:nvSpPr>
          <p:cNvPr id="1111" name="Text Placeholder 1110">
            <a:extLst>
              <a:ext uri="{FF2B5EF4-FFF2-40B4-BE49-F238E27FC236}">
                <a16:creationId xmlns:a16="http://schemas.microsoft.com/office/drawing/2014/main" id="{0B63A545-37EA-2A11-C859-A2BD6CA87832}"/>
              </a:ext>
            </a:extLst>
          </p:cNvPr>
          <p:cNvSpPr>
            <a:spLocks noGrp="1"/>
          </p:cNvSpPr>
          <p:nvPr>
            <p:ph type="body" idx="36"/>
          </p:nvPr>
        </p:nvSpPr>
        <p:spPr/>
        <p:txBody>
          <a:bodyPr/>
          <a:lstStyle/>
          <a:p>
            <a:r>
              <a:rPr lang="de-DE"/>
              <a:t>name</a:t>
            </a:r>
          </a:p>
          <a:p>
            <a:endParaRPr lang="en-GB"/>
          </a:p>
        </p:txBody>
      </p:sp>
      <p:pic>
        <p:nvPicPr>
          <p:cNvPr id="63" name="Picture Placeholder 50" descr="A person smiling with her arms crossed&#10;&#10;Description automatically generated">
            <a:extLst>
              <a:ext uri="{FF2B5EF4-FFF2-40B4-BE49-F238E27FC236}">
                <a16:creationId xmlns:a16="http://schemas.microsoft.com/office/drawing/2014/main" id="{DB793D0F-173A-2D59-5FAE-F35BB0E96520}"/>
              </a:ext>
            </a:extLst>
          </p:cNvPr>
          <p:cNvPicPr>
            <a:picLocks noGrp="1" noChangeAspect="1"/>
          </p:cNvPicPr>
          <p:nvPr>
            <p:ph type="pic" sz="quarter" idx="21"/>
          </p:nvPr>
        </p:nvPicPr>
        <p:blipFill>
          <a:blip r:embed="rId6"/>
          <a:srcRect l="20853" r="20853"/>
          <a:stretch/>
        </p:blipFill>
        <p:spPr>
          <a:effectLst/>
        </p:spPr>
      </p:pic>
      <p:sp>
        <p:nvSpPr>
          <p:cNvPr id="1129" name="Textplatzhalter 1128">
            <a:extLst>
              <a:ext uri="{FF2B5EF4-FFF2-40B4-BE49-F238E27FC236}">
                <a16:creationId xmlns:a16="http://schemas.microsoft.com/office/drawing/2014/main" id="{CC46D679-C2CA-CB1C-954F-5B4F1C09CD94}"/>
              </a:ext>
            </a:extLst>
          </p:cNvPr>
          <p:cNvSpPr>
            <a:spLocks noGrp="1"/>
          </p:cNvSpPr>
          <p:nvPr>
            <p:ph type="body" idx="50"/>
          </p:nvPr>
        </p:nvSpPr>
        <p:spPr/>
        <p:txBody>
          <a:bodyPr/>
          <a:lstStyle/>
          <a:p>
            <a:endParaRPr lang="de-DE"/>
          </a:p>
        </p:txBody>
      </p:sp>
      <p:sp>
        <p:nvSpPr>
          <p:cNvPr id="1114" name="Textplatzhalter 1113">
            <a:extLst>
              <a:ext uri="{FF2B5EF4-FFF2-40B4-BE49-F238E27FC236}">
                <a16:creationId xmlns:a16="http://schemas.microsoft.com/office/drawing/2014/main" id="{82B363E9-09ED-FC4E-EC59-5CDF8E10AA14}"/>
              </a:ext>
            </a:extLst>
          </p:cNvPr>
          <p:cNvSpPr>
            <a:spLocks noGrp="1"/>
          </p:cNvSpPr>
          <p:nvPr>
            <p:ph type="body" idx="1"/>
          </p:nvPr>
        </p:nvSpPr>
        <p:spPr/>
        <p:txBody>
          <a:bodyPr/>
          <a:lstStyle/>
          <a:p>
            <a:endParaRPr lang="de-DE"/>
          </a:p>
        </p:txBody>
      </p:sp>
      <p:sp>
        <p:nvSpPr>
          <p:cNvPr id="1119" name="Textplatzhalter 1118">
            <a:extLst>
              <a:ext uri="{FF2B5EF4-FFF2-40B4-BE49-F238E27FC236}">
                <a16:creationId xmlns:a16="http://schemas.microsoft.com/office/drawing/2014/main" id="{39D6EB5C-8A2F-AA7A-A8C8-E14D966868C2}"/>
              </a:ext>
            </a:extLst>
          </p:cNvPr>
          <p:cNvSpPr>
            <a:spLocks noGrp="1"/>
          </p:cNvSpPr>
          <p:nvPr>
            <p:ph type="body" sz="quarter" idx="24"/>
          </p:nvPr>
        </p:nvSpPr>
        <p:spPr/>
        <p:txBody>
          <a:bodyPr/>
          <a:lstStyle/>
          <a:p>
            <a:endParaRPr lang="de-DE"/>
          </a:p>
        </p:txBody>
      </p:sp>
      <p:sp>
        <p:nvSpPr>
          <p:cNvPr id="1174" name="Text Placeholder 1173">
            <a:extLst>
              <a:ext uri="{FF2B5EF4-FFF2-40B4-BE49-F238E27FC236}">
                <a16:creationId xmlns:a16="http://schemas.microsoft.com/office/drawing/2014/main" id="{C020E17E-6058-4854-4C80-4BC63112DB62}"/>
              </a:ext>
            </a:extLst>
          </p:cNvPr>
          <p:cNvSpPr>
            <a:spLocks noGrp="1"/>
          </p:cNvSpPr>
          <p:nvPr>
            <p:ph type="body" idx="33"/>
          </p:nvPr>
        </p:nvSpPr>
        <p:spPr/>
        <p:txBody>
          <a:bodyPr/>
          <a:lstStyle/>
          <a:p>
            <a:r>
              <a:rPr lang="de-DE" dirty="0"/>
              <a:t>Role</a:t>
            </a:r>
            <a:endParaRPr lang="en-GB" dirty="0"/>
          </a:p>
        </p:txBody>
      </p:sp>
      <p:sp>
        <p:nvSpPr>
          <p:cNvPr id="1109" name="Text Placeholder 1108">
            <a:extLst>
              <a:ext uri="{FF2B5EF4-FFF2-40B4-BE49-F238E27FC236}">
                <a16:creationId xmlns:a16="http://schemas.microsoft.com/office/drawing/2014/main" id="{34119F8E-CEF8-4DB0-C7DD-8CF67845B9A5}"/>
              </a:ext>
            </a:extLst>
          </p:cNvPr>
          <p:cNvSpPr>
            <a:spLocks noGrp="1"/>
          </p:cNvSpPr>
          <p:nvPr>
            <p:ph type="body" idx="34"/>
          </p:nvPr>
        </p:nvSpPr>
        <p:spPr/>
        <p:txBody>
          <a:bodyPr/>
          <a:lstStyle/>
          <a:p>
            <a:r>
              <a:rPr lang="de-DE" dirty="0" err="1"/>
              <a:t>name</a:t>
            </a:r>
            <a:endParaRPr lang="de-DE" dirty="0"/>
          </a:p>
        </p:txBody>
      </p:sp>
      <p:pic>
        <p:nvPicPr>
          <p:cNvPr id="1024" name="Picture Placeholder 50" descr="A person smiling with her arms crossed&#10;&#10;Description automatically generated">
            <a:extLst>
              <a:ext uri="{FF2B5EF4-FFF2-40B4-BE49-F238E27FC236}">
                <a16:creationId xmlns:a16="http://schemas.microsoft.com/office/drawing/2014/main" id="{5E10E13F-3512-1B45-8E4E-61B2D8B3B972}"/>
              </a:ext>
            </a:extLst>
          </p:cNvPr>
          <p:cNvPicPr>
            <a:picLocks noGrp="1" noChangeAspect="1"/>
          </p:cNvPicPr>
          <p:nvPr>
            <p:ph type="pic" sz="quarter" idx="22"/>
          </p:nvPr>
        </p:nvPicPr>
        <p:blipFill>
          <a:blip r:embed="rId6"/>
          <a:srcRect l="20853" r="20853"/>
          <a:stretch/>
        </p:blipFill>
        <p:spPr>
          <a:effectLst/>
        </p:spPr>
      </p:pic>
      <p:sp>
        <p:nvSpPr>
          <p:cNvPr id="1130" name="Textplatzhalter 1129">
            <a:extLst>
              <a:ext uri="{FF2B5EF4-FFF2-40B4-BE49-F238E27FC236}">
                <a16:creationId xmlns:a16="http://schemas.microsoft.com/office/drawing/2014/main" id="{C4A8AD04-E830-556B-6DE0-19B2CD5C79BF}"/>
              </a:ext>
            </a:extLst>
          </p:cNvPr>
          <p:cNvSpPr>
            <a:spLocks noGrp="1"/>
          </p:cNvSpPr>
          <p:nvPr>
            <p:ph type="body" idx="51"/>
          </p:nvPr>
        </p:nvSpPr>
        <p:spPr/>
        <p:txBody>
          <a:bodyPr/>
          <a:lstStyle/>
          <a:p>
            <a:endParaRPr lang="de-DE"/>
          </a:p>
        </p:txBody>
      </p:sp>
      <p:sp>
        <p:nvSpPr>
          <p:cNvPr id="1132" name="Title 1131">
            <a:extLst>
              <a:ext uri="{FF2B5EF4-FFF2-40B4-BE49-F238E27FC236}">
                <a16:creationId xmlns:a16="http://schemas.microsoft.com/office/drawing/2014/main" id="{14F118E7-1F0F-06C3-9DBB-A500BF0770C3}"/>
              </a:ext>
            </a:extLst>
          </p:cNvPr>
          <p:cNvSpPr>
            <a:spLocks noGrp="1"/>
          </p:cNvSpPr>
          <p:nvPr>
            <p:ph type="title"/>
          </p:nvPr>
        </p:nvSpPr>
        <p:spPr/>
        <p:txBody>
          <a:bodyPr vert="horz"/>
          <a:lstStyle/>
          <a:p>
            <a:r>
              <a:rPr lang="en-US"/>
              <a:t>Team 5</a:t>
            </a:r>
            <a:endParaRPr lang="en-GB"/>
          </a:p>
        </p:txBody>
      </p:sp>
      <p:sp>
        <p:nvSpPr>
          <p:cNvPr id="1134" name="Text Placeholder 1133">
            <a:extLst>
              <a:ext uri="{FF2B5EF4-FFF2-40B4-BE49-F238E27FC236}">
                <a16:creationId xmlns:a16="http://schemas.microsoft.com/office/drawing/2014/main" id="{98DE25F7-1D05-2671-7429-38A6C390A6AF}"/>
              </a:ext>
            </a:extLst>
          </p:cNvPr>
          <p:cNvSpPr>
            <a:spLocks noGrp="1"/>
          </p:cNvSpPr>
          <p:nvPr>
            <p:ph type="body" sz="quarter" idx="14"/>
          </p:nvPr>
        </p:nvSpPr>
        <p:spPr/>
        <p:txBody>
          <a:bodyPr/>
          <a:lstStyle/>
          <a:p>
            <a:r>
              <a:rPr lang="en-GB"/>
              <a:t>C  049 : team : 5 pictures : 5 names and roles</a:t>
            </a:r>
          </a:p>
        </p:txBody>
      </p:sp>
    </p:spTree>
    <p:extLst>
      <p:ext uri="{BB962C8B-B14F-4D97-AF65-F5344CB8AC3E}">
        <p14:creationId xmlns:p14="http://schemas.microsoft.com/office/powerpoint/2010/main" val="142169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a:extLst>
              <a:ext uri="{FF2B5EF4-FFF2-40B4-BE49-F238E27FC236}">
                <a16:creationId xmlns:a16="http://schemas.microsoft.com/office/drawing/2014/main" id="{31BBB798-ACEC-1737-A738-8A937F143ADA}"/>
              </a:ext>
            </a:extLst>
          </p:cNvPr>
          <p:cNvSpPr>
            <a:spLocks noGrp="1"/>
          </p:cNvSpPr>
          <p:nvPr>
            <p:ph type="sldNum" sz="quarter" idx="4"/>
          </p:nvPr>
        </p:nvSpPr>
        <p:spPr/>
        <p:txBody>
          <a:bodyPr/>
          <a:lstStyle/>
          <a:p>
            <a:fld id="{FA573BCF-C0F1-4720-B5E7-944FE630E67D}" type="slidenum">
              <a:rPr lang="en-GB" smtClean="0"/>
              <a:pPr/>
              <a:t>2</a:t>
            </a:fld>
            <a:endParaRPr lang="en-GB" dirty="0"/>
          </a:p>
        </p:txBody>
      </p:sp>
      <p:sp>
        <p:nvSpPr>
          <p:cNvPr id="29" name="Footer Placeholder 28">
            <a:extLst>
              <a:ext uri="{FF2B5EF4-FFF2-40B4-BE49-F238E27FC236}">
                <a16:creationId xmlns:a16="http://schemas.microsoft.com/office/drawing/2014/main" id="{93097B0C-A86F-1B8D-7FDD-790B50898DBF}"/>
              </a:ext>
            </a:extLst>
          </p:cNvPr>
          <p:cNvSpPr>
            <a:spLocks noGrp="1"/>
          </p:cNvSpPr>
          <p:nvPr>
            <p:ph type="ftr" sz="quarter" idx="3"/>
          </p:nvPr>
        </p:nvSpPr>
        <p:spPr/>
        <p:txBody>
          <a:bodyPr/>
          <a:lstStyle/>
          <a:p>
            <a:r>
              <a:rPr lang="en-US"/>
              <a:t>Layout Samples Route C – dark 001</a:t>
            </a:r>
            <a:endParaRPr lang="nl-NL" dirty="0"/>
          </a:p>
        </p:txBody>
      </p:sp>
      <p:sp>
        <p:nvSpPr>
          <p:cNvPr id="28" name="Date Placeholder 27">
            <a:extLst>
              <a:ext uri="{FF2B5EF4-FFF2-40B4-BE49-F238E27FC236}">
                <a16:creationId xmlns:a16="http://schemas.microsoft.com/office/drawing/2014/main" id="{62132F32-1A86-0197-0A56-303A25C0FA22}"/>
              </a:ext>
            </a:extLst>
          </p:cNvPr>
          <p:cNvSpPr>
            <a:spLocks noGrp="1"/>
          </p:cNvSpPr>
          <p:nvPr>
            <p:ph type="dt" sz="half" idx="2"/>
          </p:nvPr>
        </p:nvSpPr>
        <p:spPr/>
        <p:txBody>
          <a:bodyPr/>
          <a:lstStyle/>
          <a:p>
            <a:r>
              <a:rPr lang="de-DE"/>
              <a:t>Mai 2026</a:t>
            </a:r>
            <a:endParaRPr lang="nl-NL" dirty="0"/>
          </a:p>
        </p:txBody>
      </p:sp>
      <p:sp>
        <p:nvSpPr>
          <p:cNvPr id="26" name="Content Placeholder 25">
            <a:extLst>
              <a:ext uri="{FF2B5EF4-FFF2-40B4-BE49-F238E27FC236}">
                <a16:creationId xmlns:a16="http://schemas.microsoft.com/office/drawing/2014/main" id="{9016BB67-1174-403D-01C5-E10BDFE20823}"/>
              </a:ext>
            </a:extLst>
          </p:cNvPr>
          <p:cNvSpPr>
            <a:spLocks noGrp="1"/>
          </p:cNvSpPr>
          <p:nvPr>
            <p:ph sz="quarter" idx="25"/>
          </p:nvPr>
        </p:nvSpPr>
        <p:spPr/>
        <p:txBody>
          <a:bodyPr/>
          <a:lstStyle/>
          <a:p>
            <a:pPr lvl="7"/>
            <a:r>
              <a:rPr lang="en-US"/>
              <a:t>In Route A, the second part </a:t>
            </a:r>
            <a:br>
              <a:rPr lang="en-US"/>
            </a:br>
            <a:r>
              <a:rPr lang="en-US"/>
              <a:t>of the headline is coloured in our gradient. </a:t>
            </a:r>
            <a:br>
              <a:rPr lang="en-US"/>
            </a:br>
            <a:br>
              <a:rPr lang="en-US"/>
            </a:br>
            <a:r>
              <a:rPr lang="en-US"/>
              <a:t>This is a decorative element and must be done manually. </a:t>
            </a:r>
            <a:br>
              <a:rPr lang="en-US"/>
            </a:br>
            <a:br>
              <a:rPr lang="en-US"/>
            </a:br>
            <a:r>
              <a:rPr lang="en-US"/>
              <a:t>Ideally, the gradient highlights an important part of the headline's message. </a:t>
            </a:r>
            <a:br>
              <a:rPr lang="en-US"/>
            </a:br>
            <a:br>
              <a:rPr lang="en-US"/>
            </a:br>
            <a:r>
              <a:rPr lang="en-US"/>
              <a:t>The gradient can be found in the sample layouts or can be set manually: Custom Colours: coralred to peach, 315°</a:t>
            </a:r>
          </a:p>
          <a:p>
            <a:endParaRPr lang="en-US"/>
          </a:p>
        </p:txBody>
      </p:sp>
      <p:sp>
        <p:nvSpPr>
          <p:cNvPr id="23" name="Content Placeholder 22">
            <a:extLst>
              <a:ext uri="{FF2B5EF4-FFF2-40B4-BE49-F238E27FC236}">
                <a16:creationId xmlns:a16="http://schemas.microsoft.com/office/drawing/2014/main" id="{1F86BE99-A6A0-2489-46FD-E9B4953FF42E}"/>
              </a:ext>
            </a:extLst>
          </p:cNvPr>
          <p:cNvSpPr>
            <a:spLocks noGrp="1"/>
          </p:cNvSpPr>
          <p:nvPr>
            <p:ph sz="quarter" idx="24"/>
          </p:nvPr>
        </p:nvSpPr>
        <p:spPr/>
        <p:txBody>
          <a:bodyPr/>
          <a:lstStyle/>
          <a:p>
            <a:pPr lvl="7"/>
            <a:r>
              <a:rPr lang="en-US" dirty="0"/>
              <a:t>Images that are combined with the valantic Guilloche (Route A) or the valantic </a:t>
            </a:r>
            <a:br>
              <a:rPr lang="en-US" dirty="0"/>
            </a:br>
            <a:r>
              <a:rPr lang="en-US" dirty="0"/>
              <a:t>Filled Shape (Route B) or </a:t>
            </a:r>
            <a:br>
              <a:rPr lang="en-US" dirty="0"/>
            </a:br>
            <a:r>
              <a:rPr lang="en-US" dirty="0"/>
              <a:t>are cropped by the valantic Shape (Route C) always show portraits, never collages, screenshots, detail images </a:t>
            </a:r>
            <a:br>
              <a:rPr lang="en-US" dirty="0"/>
            </a:br>
            <a:r>
              <a:rPr lang="en-US" dirty="0"/>
              <a:t>or similar. </a:t>
            </a:r>
          </a:p>
          <a:p>
            <a:pPr lvl="7"/>
            <a:endParaRPr lang="en-US" dirty="0"/>
          </a:p>
          <a:p>
            <a:pPr lvl="7"/>
            <a:endParaRPr lang="en-US" dirty="0"/>
          </a:p>
          <a:p>
            <a:pPr lvl="7"/>
            <a:endParaRPr lang="en-US" dirty="0"/>
          </a:p>
          <a:p>
            <a:pPr lvl="7"/>
            <a:endParaRPr lang="en-US" dirty="0"/>
          </a:p>
          <a:p>
            <a:pPr lvl="7"/>
            <a:endParaRPr lang="en-US" dirty="0"/>
          </a:p>
          <a:p>
            <a:pPr lvl="7"/>
            <a:endParaRPr lang="en-US" dirty="0"/>
          </a:p>
          <a:p>
            <a:pPr lvl="7"/>
            <a:endParaRPr lang="en-US" dirty="0"/>
          </a:p>
          <a:p>
            <a:endParaRPr lang="en-US" dirty="0"/>
          </a:p>
        </p:txBody>
      </p:sp>
      <p:sp>
        <p:nvSpPr>
          <p:cNvPr id="22" name="Content Placeholder 21">
            <a:extLst>
              <a:ext uri="{FF2B5EF4-FFF2-40B4-BE49-F238E27FC236}">
                <a16:creationId xmlns:a16="http://schemas.microsoft.com/office/drawing/2014/main" id="{2BE2B5DC-9B0A-97AB-F517-6082C6CD6B42}"/>
              </a:ext>
            </a:extLst>
          </p:cNvPr>
          <p:cNvSpPr>
            <a:spLocks noGrp="1"/>
          </p:cNvSpPr>
          <p:nvPr>
            <p:ph sz="quarter" idx="22"/>
          </p:nvPr>
        </p:nvSpPr>
        <p:spPr/>
        <p:txBody>
          <a:bodyPr/>
          <a:lstStyle/>
          <a:p>
            <a:pPr lvl="7"/>
            <a:r>
              <a:rPr lang="en-US" dirty="0"/>
              <a:t>Please use the images provided via the imagery </a:t>
            </a:r>
            <a:br>
              <a:rPr lang="en-US" dirty="0"/>
            </a:br>
            <a:r>
              <a:rPr lang="en-US" dirty="0"/>
              <a:t>slide decks </a:t>
            </a:r>
            <a:r>
              <a:rPr lang="en-US" dirty="0" err="1"/>
              <a:t>decks</a:t>
            </a:r>
            <a:r>
              <a:rPr lang="en-US" dirty="0"/>
              <a:t> and via </a:t>
            </a:r>
            <a:br>
              <a:rPr lang="en-US" dirty="0"/>
            </a:br>
            <a:r>
              <a:rPr lang="en-US" dirty="0"/>
              <a:t>the </a:t>
            </a:r>
            <a:r>
              <a:rPr lang="en-US" dirty="0" err="1">
                <a:hlinkClick r:id="rId3">
                  <a:extLst>
                    <a:ext uri="{A12FA001-AC4F-418D-AE19-62706E023703}">
                      <ahyp:hlinkClr xmlns:ahyp="http://schemas.microsoft.com/office/drawing/2018/hyperlinkcolor" val="tx"/>
                    </a:ext>
                  </a:extLst>
                </a:hlinkClick>
              </a:rPr>
              <a:t>vNet</a:t>
            </a:r>
            <a:r>
              <a:rPr lang="en-US" dirty="0"/>
              <a:t>. </a:t>
            </a:r>
            <a:br>
              <a:rPr lang="en-US" dirty="0"/>
            </a:br>
            <a:br>
              <a:rPr lang="en-US" dirty="0"/>
            </a:br>
            <a:r>
              <a:rPr lang="en-US" dirty="0"/>
              <a:t>If you choose your own images, please follow the guidelines for the valantic imagery and the respective routes. </a:t>
            </a:r>
            <a:br>
              <a:rPr lang="en-US" dirty="0"/>
            </a:br>
            <a:br>
              <a:rPr lang="en-US" dirty="0"/>
            </a:br>
            <a:r>
              <a:rPr lang="en-US" dirty="0"/>
              <a:t>You will find these in the files “Imagery” and in the </a:t>
            </a:r>
            <a:br>
              <a:rPr lang="en-US" dirty="0"/>
            </a:br>
            <a:r>
              <a:rPr lang="de-DE" dirty="0">
                <a:hlinkClick r:id="rId4">
                  <a:extLst>
                    <a:ext uri="{A12FA001-AC4F-418D-AE19-62706E023703}">
                      <ahyp:hlinkClr xmlns:ahyp="http://schemas.microsoft.com/office/drawing/2018/hyperlinkcolor" val="tx"/>
                    </a:ext>
                  </a:extLst>
                </a:hlinkClick>
              </a:rPr>
              <a:t>Web-Styleguide</a:t>
            </a:r>
            <a:r>
              <a:rPr lang="en-US" dirty="0"/>
              <a:t> </a:t>
            </a:r>
            <a:br>
              <a:rPr lang="en-US" dirty="0"/>
            </a:br>
            <a:r>
              <a:rPr lang="en-US" dirty="0"/>
              <a:t>PW: </a:t>
            </a:r>
            <a:r>
              <a:rPr lang="en-US" dirty="0" err="1"/>
              <a:t>valanticWarmRed</a:t>
            </a:r>
            <a:endParaRPr lang="en-US" dirty="0"/>
          </a:p>
          <a:p>
            <a:pPr lvl="7"/>
            <a:endParaRPr lang="en-US" dirty="0"/>
          </a:p>
          <a:p>
            <a:endParaRPr lang="en-US" dirty="0"/>
          </a:p>
        </p:txBody>
      </p:sp>
      <p:sp>
        <p:nvSpPr>
          <p:cNvPr id="8" name="Content Placeholder 7">
            <a:extLst>
              <a:ext uri="{FF2B5EF4-FFF2-40B4-BE49-F238E27FC236}">
                <a16:creationId xmlns:a16="http://schemas.microsoft.com/office/drawing/2014/main" id="{462E60CE-1C18-82B3-94B5-7D177CD1251B}"/>
              </a:ext>
            </a:extLst>
          </p:cNvPr>
          <p:cNvSpPr>
            <a:spLocks noGrp="1"/>
          </p:cNvSpPr>
          <p:nvPr>
            <p:ph sz="quarter" idx="15"/>
          </p:nvPr>
        </p:nvSpPr>
        <p:spPr/>
        <p:txBody>
          <a:bodyPr/>
          <a:lstStyle/>
          <a:p>
            <a:pPr lvl="7"/>
            <a:r>
              <a:rPr lang="en-US"/>
              <a:t>Always have the file "Sample Layouts" at hand. Get your layouts from this file so you are always in line with the valantic design.</a:t>
            </a:r>
            <a:br>
              <a:rPr lang="en-US"/>
            </a:br>
            <a:endParaRPr lang="en-US"/>
          </a:p>
          <a:p>
            <a:pPr lvl="7"/>
            <a:r>
              <a:rPr lang="en-US"/>
              <a:t>Please use only one route for a presentation. Mixing slides from different routes is not intended in the valantic design.</a:t>
            </a:r>
            <a:br>
              <a:rPr lang="en-US"/>
            </a:br>
            <a:endParaRPr lang="en-US"/>
          </a:p>
          <a:p>
            <a:pPr lvl="7"/>
            <a:r>
              <a:rPr lang="en-US"/>
              <a:t>Use the integrated layouts. This simplifies the transfer of slides to different routes. For example, when you combine your content for cross selling, for guest lectures or with partners.</a:t>
            </a:r>
          </a:p>
          <a:p>
            <a:endParaRPr lang="en-US"/>
          </a:p>
        </p:txBody>
      </p:sp>
      <p:sp>
        <p:nvSpPr>
          <p:cNvPr id="24" name="Title 23">
            <a:extLst>
              <a:ext uri="{FF2B5EF4-FFF2-40B4-BE49-F238E27FC236}">
                <a16:creationId xmlns:a16="http://schemas.microsoft.com/office/drawing/2014/main" id="{5BCBE658-E3B7-3C8F-2500-15ACBD4B51A7}"/>
              </a:ext>
            </a:extLst>
          </p:cNvPr>
          <p:cNvSpPr>
            <a:spLocks noGrp="1"/>
          </p:cNvSpPr>
          <p:nvPr>
            <p:ph type="title"/>
          </p:nvPr>
        </p:nvSpPr>
        <p:spPr/>
        <p:txBody>
          <a:bodyPr vert="horz"/>
          <a:lstStyle/>
          <a:p>
            <a:r>
              <a:rPr lang="en-US" dirty="0"/>
              <a:t>Before you start a few remarks</a:t>
            </a:r>
          </a:p>
        </p:txBody>
      </p:sp>
      <p:sp>
        <p:nvSpPr>
          <p:cNvPr id="121" name="Text Placeholder 120">
            <a:extLst>
              <a:ext uri="{FF2B5EF4-FFF2-40B4-BE49-F238E27FC236}">
                <a16:creationId xmlns:a16="http://schemas.microsoft.com/office/drawing/2014/main" id="{5F1C1EA2-B994-D6A6-DE08-87DA86463ACC}"/>
              </a:ext>
            </a:extLst>
          </p:cNvPr>
          <p:cNvSpPr>
            <a:spLocks noGrp="1"/>
          </p:cNvSpPr>
          <p:nvPr>
            <p:ph type="body" sz="quarter" idx="14"/>
          </p:nvPr>
        </p:nvSpPr>
        <p:spPr/>
        <p:txBody>
          <a:bodyPr/>
          <a:lstStyle/>
          <a:p>
            <a:r>
              <a:rPr lang="en-US" dirty="0"/>
              <a:t>C  004 : 4 contents</a:t>
            </a:r>
          </a:p>
        </p:txBody>
      </p:sp>
    </p:spTree>
    <p:extLst>
      <p:ext uri="{BB962C8B-B14F-4D97-AF65-F5344CB8AC3E}">
        <p14:creationId xmlns:p14="http://schemas.microsoft.com/office/powerpoint/2010/main" val="2603258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think-cell data - do not delete" hidden="1">
            <a:extLst>
              <a:ext uri="{FF2B5EF4-FFF2-40B4-BE49-F238E27FC236}">
                <a16:creationId xmlns:a16="http://schemas.microsoft.com/office/drawing/2014/main" id="{37F77BFA-4D04-89CB-58B6-3DD6242B33D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57" name="think-cell data - do not delete" hidden="1">
                        <a:extLst>
                          <a:ext uri="{FF2B5EF4-FFF2-40B4-BE49-F238E27FC236}">
                            <a16:creationId xmlns:a16="http://schemas.microsoft.com/office/drawing/2014/main" id="{37F77BFA-4D04-89CB-58B6-3DD6242B33D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36B344E-D940-4ED8-036F-8B22BF6C669D}"/>
              </a:ext>
            </a:extLst>
          </p:cNvPr>
          <p:cNvSpPr>
            <a:spLocks noGrp="1"/>
          </p:cNvSpPr>
          <p:nvPr>
            <p:ph type="sldNum" sz="quarter" idx="4"/>
          </p:nvPr>
        </p:nvSpPr>
        <p:spPr/>
        <p:txBody>
          <a:bodyPr/>
          <a:lstStyle/>
          <a:p>
            <a:fld id="{FA573BCF-C0F1-4720-B5E7-944FE630E67D}" type="slidenum">
              <a:rPr lang="en-US" smtClean="0"/>
              <a:pPr/>
              <a:t>20</a:t>
            </a:fld>
            <a:endParaRPr lang="en-US" dirty="0"/>
          </a:p>
        </p:txBody>
      </p:sp>
      <p:sp>
        <p:nvSpPr>
          <p:cNvPr id="3" name="Footer Placeholder 2">
            <a:extLst>
              <a:ext uri="{FF2B5EF4-FFF2-40B4-BE49-F238E27FC236}">
                <a16:creationId xmlns:a16="http://schemas.microsoft.com/office/drawing/2014/main" id="{FE1165B9-0E73-1C44-3130-04A860D6A442}"/>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ADE75232-5EAE-DAB4-4400-1B113F7F3E09}"/>
              </a:ext>
            </a:extLst>
          </p:cNvPr>
          <p:cNvSpPr>
            <a:spLocks noGrp="1"/>
          </p:cNvSpPr>
          <p:nvPr>
            <p:ph type="dt" sz="half" idx="2"/>
          </p:nvPr>
        </p:nvSpPr>
        <p:spPr/>
        <p:txBody>
          <a:bodyPr/>
          <a:lstStyle/>
          <a:p>
            <a:r>
              <a:rPr lang="de-DE"/>
              <a:t>Mai 2026</a:t>
            </a:r>
            <a:endParaRPr lang="nl-NL" dirty="0"/>
          </a:p>
        </p:txBody>
      </p:sp>
      <p:sp>
        <p:nvSpPr>
          <p:cNvPr id="52" name="Textplatzhalter 51">
            <a:extLst>
              <a:ext uri="{FF2B5EF4-FFF2-40B4-BE49-F238E27FC236}">
                <a16:creationId xmlns:a16="http://schemas.microsoft.com/office/drawing/2014/main" id="{DFD8173E-1ED1-8544-3C16-E5EBF3C9475D}"/>
              </a:ext>
            </a:extLst>
          </p:cNvPr>
          <p:cNvSpPr>
            <a:spLocks noGrp="1"/>
          </p:cNvSpPr>
          <p:nvPr>
            <p:ph type="body" sz="quarter" idx="24"/>
          </p:nvPr>
        </p:nvSpPr>
        <p:spPr/>
        <p:txBody>
          <a:bodyPr/>
          <a:lstStyle/>
          <a:p>
            <a:endParaRPr lang="de-DE"/>
          </a:p>
        </p:txBody>
      </p:sp>
      <p:sp>
        <p:nvSpPr>
          <p:cNvPr id="298" name="Text Placeholder 297">
            <a:extLst>
              <a:ext uri="{FF2B5EF4-FFF2-40B4-BE49-F238E27FC236}">
                <a16:creationId xmlns:a16="http://schemas.microsoft.com/office/drawing/2014/main" id="{86FBFD37-B25F-D383-B18D-DD2698A225FA}"/>
              </a:ext>
            </a:extLst>
          </p:cNvPr>
          <p:cNvSpPr>
            <a:spLocks noGrp="1"/>
          </p:cNvSpPr>
          <p:nvPr>
            <p:ph type="body" idx="55"/>
          </p:nvPr>
        </p:nvSpPr>
        <p:spPr/>
        <p:txBody>
          <a:bodyPr/>
          <a:lstStyle/>
          <a:p>
            <a:r>
              <a:rPr lang="en-GB"/>
              <a:t> </a:t>
            </a:r>
          </a:p>
        </p:txBody>
      </p:sp>
      <p:sp>
        <p:nvSpPr>
          <p:cNvPr id="46" name="Text Placeholder 45">
            <a:extLst>
              <a:ext uri="{FF2B5EF4-FFF2-40B4-BE49-F238E27FC236}">
                <a16:creationId xmlns:a16="http://schemas.microsoft.com/office/drawing/2014/main" id="{70CC9352-F9F9-64A0-F9F4-B57C19284CA7}"/>
              </a:ext>
            </a:extLst>
          </p:cNvPr>
          <p:cNvSpPr>
            <a:spLocks noGrp="1"/>
          </p:cNvSpPr>
          <p:nvPr>
            <p:ph type="body" idx="56"/>
          </p:nvPr>
        </p:nvSpPr>
        <p:spPr/>
        <p:txBody>
          <a:bodyPr/>
          <a:lstStyle/>
          <a:p>
            <a:r>
              <a:rPr lang="en-US"/>
              <a:t>Role</a:t>
            </a:r>
          </a:p>
        </p:txBody>
      </p:sp>
      <p:sp>
        <p:nvSpPr>
          <p:cNvPr id="47" name="Text Placeholder 46">
            <a:extLst>
              <a:ext uri="{FF2B5EF4-FFF2-40B4-BE49-F238E27FC236}">
                <a16:creationId xmlns:a16="http://schemas.microsoft.com/office/drawing/2014/main" id="{8561B77D-E364-6AFF-6ECE-B9B93125A7F2}"/>
              </a:ext>
            </a:extLst>
          </p:cNvPr>
          <p:cNvSpPr>
            <a:spLocks noGrp="1"/>
          </p:cNvSpPr>
          <p:nvPr>
            <p:ph type="body" idx="57"/>
          </p:nvPr>
        </p:nvSpPr>
        <p:spPr/>
        <p:txBody>
          <a:bodyPr/>
          <a:lstStyle/>
          <a:p>
            <a:r>
              <a:rPr lang="en-US"/>
              <a:t>name</a:t>
            </a:r>
          </a:p>
        </p:txBody>
      </p:sp>
      <p:pic>
        <p:nvPicPr>
          <p:cNvPr id="26" name="Picture Placeholder 50" descr="A person smiling with her arms crossed&#10;&#10;Description automatically generated">
            <a:extLst>
              <a:ext uri="{FF2B5EF4-FFF2-40B4-BE49-F238E27FC236}">
                <a16:creationId xmlns:a16="http://schemas.microsoft.com/office/drawing/2014/main" id="{10C56EE1-B0B7-2833-55D6-C2953D6AB7FF}"/>
              </a:ext>
            </a:extLst>
          </p:cNvPr>
          <p:cNvPicPr>
            <a:picLocks noGrp="1" noChangeAspect="1"/>
          </p:cNvPicPr>
          <p:nvPr>
            <p:ph type="pic" sz="quarter" idx="58"/>
          </p:nvPr>
        </p:nvPicPr>
        <p:blipFill>
          <a:blip r:embed="rId6"/>
          <a:srcRect l="20864" r="20864"/>
          <a:stretch/>
        </p:blipFill>
        <p:spPr/>
      </p:pic>
      <p:sp>
        <p:nvSpPr>
          <p:cNvPr id="299" name="Text Placeholder 298">
            <a:extLst>
              <a:ext uri="{FF2B5EF4-FFF2-40B4-BE49-F238E27FC236}">
                <a16:creationId xmlns:a16="http://schemas.microsoft.com/office/drawing/2014/main" id="{B782D85E-D821-2A5D-F2E3-0D9651AC113E}"/>
              </a:ext>
            </a:extLst>
          </p:cNvPr>
          <p:cNvSpPr>
            <a:spLocks noGrp="1"/>
          </p:cNvSpPr>
          <p:nvPr>
            <p:ph type="body" idx="59"/>
          </p:nvPr>
        </p:nvSpPr>
        <p:spPr/>
        <p:txBody>
          <a:bodyPr/>
          <a:lstStyle/>
          <a:p>
            <a:r>
              <a:rPr lang="en-GB"/>
              <a:t> </a:t>
            </a:r>
          </a:p>
        </p:txBody>
      </p:sp>
      <p:sp>
        <p:nvSpPr>
          <p:cNvPr id="50" name="Text Placeholder 49">
            <a:extLst>
              <a:ext uri="{FF2B5EF4-FFF2-40B4-BE49-F238E27FC236}">
                <a16:creationId xmlns:a16="http://schemas.microsoft.com/office/drawing/2014/main" id="{D5BD93FD-3DB0-C37B-2588-016929E095BD}"/>
              </a:ext>
            </a:extLst>
          </p:cNvPr>
          <p:cNvSpPr>
            <a:spLocks noGrp="1"/>
          </p:cNvSpPr>
          <p:nvPr>
            <p:ph type="body" idx="60"/>
          </p:nvPr>
        </p:nvSpPr>
        <p:spPr/>
        <p:txBody>
          <a:bodyPr/>
          <a:lstStyle/>
          <a:p>
            <a:r>
              <a:rPr lang="en-US"/>
              <a:t>Role</a:t>
            </a:r>
          </a:p>
        </p:txBody>
      </p:sp>
      <p:sp>
        <p:nvSpPr>
          <p:cNvPr id="51" name="Text Placeholder 50">
            <a:extLst>
              <a:ext uri="{FF2B5EF4-FFF2-40B4-BE49-F238E27FC236}">
                <a16:creationId xmlns:a16="http://schemas.microsoft.com/office/drawing/2014/main" id="{432554C8-BB01-7558-6004-C9B0EB3B24F4}"/>
              </a:ext>
            </a:extLst>
          </p:cNvPr>
          <p:cNvSpPr>
            <a:spLocks noGrp="1"/>
          </p:cNvSpPr>
          <p:nvPr>
            <p:ph type="body" idx="61"/>
          </p:nvPr>
        </p:nvSpPr>
        <p:spPr/>
        <p:txBody>
          <a:bodyPr/>
          <a:lstStyle/>
          <a:p>
            <a:r>
              <a:rPr lang="en-US"/>
              <a:t>name</a:t>
            </a:r>
          </a:p>
        </p:txBody>
      </p:sp>
      <p:pic>
        <p:nvPicPr>
          <p:cNvPr id="25" name="Picture Placeholder 50" descr="A person smiling with her arms crossed&#10;&#10;Description automatically generated">
            <a:extLst>
              <a:ext uri="{FF2B5EF4-FFF2-40B4-BE49-F238E27FC236}">
                <a16:creationId xmlns:a16="http://schemas.microsoft.com/office/drawing/2014/main" id="{3C6404C6-DB18-B36B-2D86-57D8B2E8547C}"/>
              </a:ext>
            </a:extLst>
          </p:cNvPr>
          <p:cNvPicPr>
            <a:picLocks noGrp="1" noChangeAspect="1"/>
          </p:cNvPicPr>
          <p:nvPr>
            <p:ph type="pic" sz="quarter" idx="62"/>
          </p:nvPr>
        </p:nvPicPr>
        <p:blipFill>
          <a:blip r:embed="rId6"/>
          <a:srcRect l="20864" r="20864"/>
          <a:stretch/>
        </p:blipFill>
        <p:spPr/>
      </p:pic>
      <p:sp>
        <p:nvSpPr>
          <p:cNvPr id="300" name="Text Placeholder 299">
            <a:extLst>
              <a:ext uri="{FF2B5EF4-FFF2-40B4-BE49-F238E27FC236}">
                <a16:creationId xmlns:a16="http://schemas.microsoft.com/office/drawing/2014/main" id="{2A76686B-E8E6-DCE9-516D-AC9D0355A9DC}"/>
              </a:ext>
            </a:extLst>
          </p:cNvPr>
          <p:cNvSpPr>
            <a:spLocks noGrp="1"/>
          </p:cNvSpPr>
          <p:nvPr>
            <p:ph type="body" idx="63"/>
          </p:nvPr>
        </p:nvSpPr>
        <p:spPr/>
        <p:txBody>
          <a:bodyPr/>
          <a:lstStyle/>
          <a:p>
            <a:r>
              <a:rPr lang="en-GB"/>
              <a:t> </a:t>
            </a:r>
          </a:p>
        </p:txBody>
      </p:sp>
      <p:sp>
        <p:nvSpPr>
          <p:cNvPr id="54" name="Text Placeholder 53">
            <a:extLst>
              <a:ext uri="{FF2B5EF4-FFF2-40B4-BE49-F238E27FC236}">
                <a16:creationId xmlns:a16="http://schemas.microsoft.com/office/drawing/2014/main" id="{5BE3289E-A98B-8EC9-303A-D0D3A2D5F556}"/>
              </a:ext>
            </a:extLst>
          </p:cNvPr>
          <p:cNvSpPr>
            <a:spLocks noGrp="1"/>
          </p:cNvSpPr>
          <p:nvPr>
            <p:ph type="body" idx="64"/>
          </p:nvPr>
        </p:nvSpPr>
        <p:spPr/>
        <p:txBody>
          <a:bodyPr/>
          <a:lstStyle/>
          <a:p>
            <a:r>
              <a:rPr lang="en-US"/>
              <a:t>Role</a:t>
            </a:r>
          </a:p>
        </p:txBody>
      </p:sp>
      <p:sp>
        <p:nvSpPr>
          <p:cNvPr id="55" name="Text Placeholder 54">
            <a:extLst>
              <a:ext uri="{FF2B5EF4-FFF2-40B4-BE49-F238E27FC236}">
                <a16:creationId xmlns:a16="http://schemas.microsoft.com/office/drawing/2014/main" id="{964AD7EB-3E4E-855A-910C-DA3515D82F5E}"/>
              </a:ext>
            </a:extLst>
          </p:cNvPr>
          <p:cNvSpPr>
            <a:spLocks noGrp="1"/>
          </p:cNvSpPr>
          <p:nvPr>
            <p:ph type="body" idx="65"/>
          </p:nvPr>
        </p:nvSpPr>
        <p:spPr/>
        <p:txBody>
          <a:bodyPr/>
          <a:lstStyle/>
          <a:p>
            <a:r>
              <a:rPr lang="en-US"/>
              <a:t>name</a:t>
            </a:r>
          </a:p>
        </p:txBody>
      </p:sp>
      <p:pic>
        <p:nvPicPr>
          <p:cNvPr id="24" name="Picture Placeholder 50" descr="A person smiling with her arms crossed&#10;&#10;Description automatically generated">
            <a:extLst>
              <a:ext uri="{FF2B5EF4-FFF2-40B4-BE49-F238E27FC236}">
                <a16:creationId xmlns:a16="http://schemas.microsoft.com/office/drawing/2014/main" id="{D5764A96-8160-B629-E0BE-79FEE90F9789}"/>
              </a:ext>
            </a:extLst>
          </p:cNvPr>
          <p:cNvPicPr>
            <a:picLocks noGrp="1" noChangeAspect="1"/>
          </p:cNvPicPr>
          <p:nvPr>
            <p:ph type="pic" sz="quarter" idx="66"/>
          </p:nvPr>
        </p:nvPicPr>
        <p:blipFill>
          <a:blip r:embed="rId6"/>
          <a:srcRect l="20864" r="20864"/>
          <a:stretch/>
        </p:blipFill>
        <p:spPr/>
      </p:pic>
      <p:sp>
        <p:nvSpPr>
          <p:cNvPr id="295" name="Text Placeholder 294">
            <a:extLst>
              <a:ext uri="{FF2B5EF4-FFF2-40B4-BE49-F238E27FC236}">
                <a16:creationId xmlns:a16="http://schemas.microsoft.com/office/drawing/2014/main" id="{6133C8C1-CE32-4A16-F50E-3C8BC5E68D3B}"/>
              </a:ext>
            </a:extLst>
          </p:cNvPr>
          <p:cNvSpPr>
            <a:spLocks noGrp="1"/>
          </p:cNvSpPr>
          <p:nvPr>
            <p:ph type="body" idx="43"/>
          </p:nvPr>
        </p:nvSpPr>
        <p:spPr/>
        <p:txBody>
          <a:bodyPr/>
          <a:lstStyle/>
          <a:p>
            <a:r>
              <a:rPr lang="en-GB"/>
              <a:t> </a:t>
            </a:r>
          </a:p>
        </p:txBody>
      </p:sp>
      <p:sp>
        <p:nvSpPr>
          <p:cNvPr id="34" name="Text Placeholder 33">
            <a:extLst>
              <a:ext uri="{FF2B5EF4-FFF2-40B4-BE49-F238E27FC236}">
                <a16:creationId xmlns:a16="http://schemas.microsoft.com/office/drawing/2014/main" id="{77340A72-BCCE-BD3D-ED2B-0DA441ACABB1}"/>
              </a:ext>
            </a:extLst>
          </p:cNvPr>
          <p:cNvSpPr>
            <a:spLocks noGrp="1"/>
          </p:cNvSpPr>
          <p:nvPr>
            <p:ph type="body" idx="44"/>
          </p:nvPr>
        </p:nvSpPr>
        <p:spPr/>
        <p:txBody>
          <a:bodyPr/>
          <a:lstStyle/>
          <a:p>
            <a:r>
              <a:rPr lang="en-US"/>
              <a:t>Role</a:t>
            </a:r>
            <a:endParaRPr lang="en-GB"/>
          </a:p>
        </p:txBody>
      </p:sp>
      <p:sp>
        <p:nvSpPr>
          <p:cNvPr id="35" name="Text Placeholder 34">
            <a:extLst>
              <a:ext uri="{FF2B5EF4-FFF2-40B4-BE49-F238E27FC236}">
                <a16:creationId xmlns:a16="http://schemas.microsoft.com/office/drawing/2014/main" id="{4E03C96D-42F2-28D6-C43A-E3230D3B4B59}"/>
              </a:ext>
            </a:extLst>
          </p:cNvPr>
          <p:cNvSpPr>
            <a:spLocks noGrp="1"/>
          </p:cNvSpPr>
          <p:nvPr>
            <p:ph type="body" idx="45"/>
          </p:nvPr>
        </p:nvSpPr>
        <p:spPr/>
        <p:txBody>
          <a:bodyPr/>
          <a:lstStyle/>
          <a:p>
            <a:r>
              <a:rPr lang="en-US"/>
              <a:t>name</a:t>
            </a:r>
          </a:p>
        </p:txBody>
      </p:sp>
      <p:pic>
        <p:nvPicPr>
          <p:cNvPr id="23" name="Picture Placeholder 50" descr="A person smiling with her arms crossed&#10;&#10;Description automatically generated">
            <a:extLst>
              <a:ext uri="{FF2B5EF4-FFF2-40B4-BE49-F238E27FC236}">
                <a16:creationId xmlns:a16="http://schemas.microsoft.com/office/drawing/2014/main" id="{D6A63D96-823F-5727-4D81-90976DAC46A4}"/>
              </a:ext>
            </a:extLst>
          </p:cNvPr>
          <p:cNvPicPr>
            <a:picLocks noGrp="1" noChangeAspect="1"/>
          </p:cNvPicPr>
          <p:nvPr>
            <p:ph type="pic" sz="quarter" idx="46"/>
          </p:nvPr>
        </p:nvPicPr>
        <p:blipFill>
          <a:blip r:embed="rId6"/>
          <a:srcRect l="20835" r="20835"/>
          <a:stretch/>
        </p:blipFill>
        <p:spPr/>
      </p:pic>
      <p:sp>
        <p:nvSpPr>
          <p:cNvPr id="296" name="Text Placeholder 295">
            <a:extLst>
              <a:ext uri="{FF2B5EF4-FFF2-40B4-BE49-F238E27FC236}">
                <a16:creationId xmlns:a16="http://schemas.microsoft.com/office/drawing/2014/main" id="{F37EEF9F-75DD-4AA4-7494-123217F3B518}"/>
              </a:ext>
            </a:extLst>
          </p:cNvPr>
          <p:cNvSpPr>
            <a:spLocks noGrp="1"/>
          </p:cNvSpPr>
          <p:nvPr>
            <p:ph type="body" idx="47"/>
          </p:nvPr>
        </p:nvSpPr>
        <p:spPr/>
        <p:txBody>
          <a:bodyPr/>
          <a:lstStyle/>
          <a:p>
            <a:r>
              <a:rPr lang="en-GB"/>
              <a:t> </a:t>
            </a:r>
          </a:p>
        </p:txBody>
      </p:sp>
      <p:sp>
        <p:nvSpPr>
          <p:cNvPr id="38" name="Text Placeholder 37">
            <a:extLst>
              <a:ext uri="{FF2B5EF4-FFF2-40B4-BE49-F238E27FC236}">
                <a16:creationId xmlns:a16="http://schemas.microsoft.com/office/drawing/2014/main" id="{410E483A-DA95-154A-EBBE-904AAB4DE54F}"/>
              </a:ext>
            </a:extLst>
          </p:cNvPr>
          <p:cNvSpPr>
            <a:spLocks noGrp="1"/>
          </p:cNvSpPr>
          <p:nvPr>
            <p:ph type="body" idx="48"/>
          </p:nvPr>
        </p:nvSpPr>
        <p:spPr/>
        <p:txBody>
          <a:bodyPr/>
          <a:lstStyle/>
          <a:p>
            <a:r>
              <a:rPr lang="en-US"/>
              <a:t>Role</a:t>
            </a:r>
          </a:p>
        </p:txBody>
      </p:sp>
      <p:sp>
        <p:nvSpPr>
          <p:cNvPr id="39" name="Text Placeholder 38">
            <a:extLst>
              <a:ext uri="{FF2B5EF4-FFF2-40B4-BE49-F238E27FC236}">
                <a16:creationId xmlns:a16="http://schemas.microsoft.com/office/drawing/2014/main" id="{1DE26C44-5D9B-5D1C-0BE4-BF2639A29D15}"/>
              </a:ext>
            </a:extLst>
          </p:cNvPr>
          <p:cNvSpPr>
            <a:spLocks noGrp="1"/>
          </p:cNvSpPr>
          <p:nvPr>
            <p:ph type="body" idx="49"/>
          </p:nvPr>
        </p:nvSpPr>
        <p:spPr/>
        <p:txBody>
          <a:bodyPr/>
          <a:lstStyle/>
          <a:p>
            <a:r>
              <a:rPr lang="en-US"/>
              <a:t>name</a:t>
            </a:r>
          </a:p>
        </p:txBody>
      </p:sp>
      <p:pic>
        <p:nvPicPr>
          <p:cNvPr id="22" name="Picture Placeholder 50" descr="A person smiling with her arms crossed&#10;&#10;Description automatically generated">
            <a:extLst>
              <a:ext uri="{FF2B5EF4-FFF2-40B4-BE49-F238E27FC236}">
                <a16:creationId xmlns:a16="http://schemas.microsoft.com/office/drawing/2014/main" id="{FDE70D2F-1077-550D-5D2E-0439758923D1}"/>
              </a:ext>
            </a:extLst>
          </p:cNvPr>
          <p:cNvPicPr>
            <a:picLocks noGrp="1" noChangeAspect="1"/>
          </p:cNvPicPr>
          <p:nvPr>
            <p:ph type="pic" sz="quarter" idx="50"/>
          </p:nvPr>
        </p:nvPicPr>
        <p:blipFill>
          <a:blip r:embed="rId6"/>
          <a:srcRect l="20835" r="20835"/>
          <a:stretch/>
        </p:blipFill>
        <p:spPr/>
      </p:pic>
      <p:sp>
        <p:nvSpPr>
          <p:cNvPr id="297" name="Text Placeholder 296">
            <a:extLst>
              <a:ext uri="{FF2B5EF4-FFF2-40B4-BE49-F238E27FC236}">
                <a16:creationId xmlns:a16="http://schemas.microsoft.com/office/drawing/2014/main" id="{4A1C8408-DBC5-8E24-6E83-B49AA7045144}"/>
              </a:ext>
            </a:extLst>
          </p:cNvPr>
          <p:cNvSpPr>
            <a:spLocks noGrp="1"/>
          </p:cNvSpPr>
          <p:nvPr>
            <p:ph type="body" idx="51"/>
          </p:nvPr>
        </p:nvSpPr>
        <p:spPr/>
        <p:txBody>
          <a:bodyPr/>
          <a:lstStyle/>
          <a:p>
            <a:r>
              <a:rPr lang="en-GB"/>
              <a:t> </a:t>
            </a:r>
          </a:p>
        </p:txBody>
      </p:sp>
      <p:sp>
        <p:nvSpPr>
          <p:cNvPr id="42" name="Text Placeholder 41">
            <a:extLst>
              <a:ext uri="{FF2B5EF4-FFF2-40B4-BE49-F238E27FC236}">
                <a16:creationId xmlns:a16="http://schemas.microsoft.com/office/drawing/2014/main" id="{F337D754-C29D-5018-BE67-55C61897C695}"/>
              </a:ext>
            </a:extLst>
          </p:cNvPr>
          <p:cNvSpPr>
            <a:spLocks noGrp="1"/>
          </p:cNvSpPr>
          <p:nvPr>
            <p:ph type="body" idx="52"/>
          </p:nvPr>
        </p:nvSpPr>
        <p:spPr/>
        <p:txBody>
          <a:bodyPr/>
          <a:lstStyle/>
          <a:p>
            <a:r>
              <a:rPr lang="en-US" dirty="0"/>
              <a:t>Role</a:t>
            </a:r>
          </a:p>
        </p:txBody>
      </p:sp>
      <p:sp>
        <p:nvSpPr>
          <p:cNvPr id="43" name="Text Placeholder 42">
            <a:extLst>
              <a:ext uri="{FF2B5EF4-FFF2-40B4-BE49-F238E27FC236}">
                <a16:creationId xmlns:a16="http://schemas.microsoft.com/office/drawing/2014/main" id="{4266617F-5D99-F02E-721C-9692EBE95F92}"/>
              </a:ext>
            </a:extLst>
          </p:cNvPr>
          <p:cNvSpPr>
            <a:spLocks noGrp="1"/>
          </p:cNvSpPr>
          <p:nvPr>
            <p:ph type="body" idx="53"/>
          </p:nvPr>
        </p:nvSpPr>
        <p:spPr/>
        <p:txBody>
          <a:bodyPr/>
          <a:lstStyle/>
          <a:p>
            <a:r>
              <a:rPr lang="en-US" dirty="0"/>
              <a:t>name</a:t>
            </a:r>
          </a:p>
        </p:txBody>
      </p:sp>
      <p:pic>
        <p:nvPicPr>
          <p:cNvPr id="21" name="Picture Placeholder 50" descr="A person smiling with her arms crossed&#10;&#10;Description automatically generated">
            <a:extLst>
              <a:ext uri="{FF2B5EF4-FFF2-40B4-BE49-F238E27FC236}">
                <a16:creationId xmlns:a16="http://schemas.microsoft.com/office/drawing/2014/main" id="{6E0A73B3-45F8-227C-14AB-35107807F955}"/>
              </a:ext>
            </a:extLst>
          </p:cNvPr>
          <p:cNvPicPr>
            <a:picLocks noGrp="1" noChangeAspect="1"/>
          </p:cNvPicPr>
          <p:nvPr>
            <p:ph type="pic" sz="quarter" idx="54"/>
          </p:nvPr>
        </p:nvPicPr>
        <p:blipFill>
          <a:blip r:embed="rId6"/>
          <a:srcRect l="20835" r="20835"/>
          <a:stretch/>
        </p:blipFill>
        <p:spPr/>
      </p:pic>
      <p:sp>
        <p:nvSpPr>
          <p:cNvPr id="18" name="Title 17">
            <a:extLst>
              <a:ext uri="{FF2B5EF4-FFF2-40B4-BE49-F238E27FC236}">
                <a16:creationId xmlns:a16="http://schemas.microsoft.com/office/drawing/2014/main" id="{5C4A857B-6257-49C0-3009-111CEF4AFC6B}"/>
              </a:ext>
            </a:extLst>
          </p:cNvPr>
          <p:cNvSpPr>
            <a:spLocks noGrp="1"/>
          </p:cNvSpPr>
          <p:nvPr>
            <p:ph type="title"/>
          </p:nvPr>
        </p:nvSpPr>
        <p:spPr/>
        <p:txBody>
          <a:bodyPr vert="horz"/>
          <a:lstStyle/>
          <a:p>
            <a:r>
              <a:rPr lang="en-US"/>
              <a:t>Team 6</a:t>
            </a:r>
            <a:endParaRPr lang="en-GB"/>
          </a:p>
        </p:txBody>
      </p:sp>
      <p:sp>
        <p:nvSpPr>
          <p:cNvPr id="20" name="Text Placeholder 19">
            <a:extLst>
              <a:ext uri="{FF2B5EF4-FFF2-40B4-BE49-F238E27FC236}">
                <a16:creationId xmlns:a16="http://schemas.microsoft.com/office/drawing/2014/main" id="{F248A0D5-78D9-783D-E52E-6A2DB9CDD03A}"/>
              </a:ext>
            </a:extLst>
          </p:cNvPr>
          <p:cNvSpPr>
            <a:spLocks noGrp="1"/>
          </p:cNvSpPr>
          <p:nvPr>
            <p:ph type="body" sz="quarter" idx="14"/>
          </p:nvPr>
        </p:nvSpPr>
        <p:spPr/>
        <p:txBody>
          <a:bodyPr/>
          <a:lstStyle/>
          <a:p>
            <a:r>
              <a:rPr lang="en-GB"/>
              <a:t>C  049 : team : 6 pictures : </a:t>
            </a:r>
            <a:r>
              <a:rPr lang="de-DE"/>
              <a:t>6 Names and roles</a:t>
            </a:r>
            <a:endParaRPr lang="en-US"/>
          </a:p>
          <a:p>
            <a:endParaRPr lang="en-GB"/>
          </a:p>
        </p:txBody>
      </p:sp>
    </p:spTree>
    <p:extLst>
      <p:ext uri="{BB962C8B-B14F-4D97-AF65-F5344CB8AC3E}">
        <p14:creationId xmlns:p14="http://schemas.microsoft.com/office/powerpoint/2010/main" val="10015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21</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Mai 2026</a:t>
            </a:r>
            <a:endParaRPr lang="nl-NL" dirty="0"/>
          </a:p>
        </p:txBody>
      </p:sp>
      <p:sp>
        <p:nvSpPr>
          <p:cNvPr id="41" name="Textplatzhalter 40">
            <a:extLst>
              <a:ext uri="{FF2B5EF4-FFF2-40B4-BE49-F238E27FC236}">
                <a16:creationId xmlns:a16="http://schemas.microsoft.com/office/drawing/2014/main" id="{C5CDF803-1983-2FDC-1723-978ACEE4EE08}"/>
              </a:ext>
            </a:extLst>
          </p:cNvPr>
          <p:cNvSpPr>
            <a:spLocks noGrp="1"/>
          </p:cNvSpPr>
          <p:nvPr>
            <p:ph type="body" idx="49"/>
          </p:nvPr>
        </p:nvSpPr>
        <p:spPr/>
        <p:txBody>
          <a:bodyPr/>
          <a:lstStyle/>
          <a:p>
            <a:endParaRPr lang="de-DE"/>
          </a:p>
        </p:txBody>
      </p:sp>
      <p:sp>
        <p:nvSpPr>
          <p:cNvPr id="700" name="Text Placeholder 699">
            <a:extLst>
              <a:ext uri="{FF2B5EF4-FFF2-40B4-BE49-F238E27FC236}">
                <a16:creationId xmlns:a16="http://schemas.microsoft.com/office/drawing/2014/main" id="{DCF1FCD2-DD96-BF2C-E624-FFA8D63D3CC1}"/>
              </a:ext>
            </a:extLst>
          </p:cNvPr>
          <p:cNvSpPr>
            <a:spLocks noGrp="1"/>
          </p:cNvSpPr>
          <p:nvPr>
            <p:ph type="body" idx="30"/>
          </p:nvPr>
        </p:nvSpPr>
        <p:spPr/>
        <p:txBody>
          <a:bodyPr/>
          <a:lstStyle/>
          <a:p>
            <a:r>
              <a:rPr lang="en-US"/>
              <a:t>Role</a:t>
            </a:r>
          </a:p>
        </p:txBody>
      </p:sp>
      <p:sp>
        <p:nvSpPr>
          <p:cNvPr id="701" name="Text Placeholder 700">
            <a:extLst>
              <a:ext uri="{FF2B5EF4-FFF2-40B4-BE49-F238E27FC236}">
                <a16:creationId xmlns:a16="http://schemas.microsoft.com/office/drawing/2014/main" id="{FB8695D6-35B1-2A15-F837-DA111493BE56}"/>
              </a:ext>
            </a:extLst>
          </p:cNvPr>
          <p:cNvSpPr>
            <a:spLocks noGrp="1"/>
          </p:cNvSpPr>
          <p:nvPr>
            <p:ph type="body" idx="31"/>
          </p:nvPr>
        </p:nvSpPr>
        <p:spPr/>
        <p:txBody>
          <a:bodyPr/>
          <a:lstStyle/>
          <a:p>
            <a:r>
              <a:rPr lang="en-US"/>
              <a:t>Name</a:t>
            </a:r>
          </a:p>
        </p:txBody>
      </p:sp>
      <p:pic>
        <p:nvPicPr>
          <p:cNvPr id="637" name="Picture Placeholder 50" descr="A person smiling with her arms crossed&#10;&#10;Description automatically generated">
            <a:extLst>
              <a:ext uri="{FF2B5EF4-FFF2-40B4-BE49-F238E27FC236}">
                <a16:creationId xmlns:a16="http://schemas.microsoft.com/office/drawing/2014/main" id="{325A1871-01A5-2EE5-F6AE-43075029AFDA}"/>
              </a:ext>
            </a:extLst>
          </p:cNvPr>
          <p:cNvPicPr>
            <a:picLocks noGrp="1" noChangeAspect="1"/>
          </p:cNvPicPr>
          <p:nvPr>
            <p:ph type="pic" sz="quarter" idx="56"/>
          </p:nvPr>
        </p:nvPicPr>
        <p:blipFill>
          <a:blip r:embed="rId6"/>
          <a:srcRect t="2841" b="2841"/>
          <a:stretch/>
        </p:blipFill>
        <p:spPr/>
      </p:pic>
      <p:sp>
        <p:nvSpPr>
          <p:cNvPr id="42" name="Textplatzhalter 41">
            <a:extLst>
              <a:ext uri="{FF2B5EF4-FFF2-40B4-BE49-F238E27FC236}">
                <a16:creationId xmlns:a16="http://schemas.microsoft.com/office/drawing/2014/main" id="{5327A0D0-5D29-51AD-9AC4-298051B25BB8}"/>
              </a:ext>
            </a:extLst>
          </p:cNvPr>
          <p:cNvSpPr>
            <a:spLocks noGrp="1"/>
          </p:cNvSpPr>
          <p:nvPr>
            <p:ph type="body" idx="50"/>
          </p:nvPr>
        </p:nvSpPr>
        <p:spPr/>
        <p:txBody>
          <a:bodyPr/>
          <a:lstStyle/>
          <a:p>
            <a:endParaRPr lang="de-DE"/>
          </a:p>
        </p:txBody>
      </p:sp>
      <p:sp>
        <p:nvSpPr>
          <p:cNvPr id="702" name="Text Placeholder 701">
            <a:extLst>
              <a:ext uri="{FF2B5EF4-FFF2-40B4-BE49-F238E27FC236}">
                <a16:creationId xmlns:a16="http://schemas.microsoft.com/office/drawing/2014/main" id="{1B5FAC41-642D-ACE9-B888-5899CD9B1A0B}"/>
              </a:ext>
            </a:extLst>
          </p:cNvPr>
          <p:cNvSpPr>
            <a:spLocks noGrp="1"/>
          </p:cNvSpPr>
          <p:nvPr>
            <p:ph type="body" idx="33"/>
          </p:nvPr>
        </p:nvSpPr>
        <p:spPr/>
        <p:txBody>
          <a:bodyPr/>
          <a:lstStyle/>
          <a:p>
            <a:r>
              <a:rPr lang="en-US"/>
              <a:t>Role</a:t>
            </a:r>
          </a:p>
        </p:txBody>
      </p:sp>
      <p:sp>
        <p:nvSpPr>
          <p:cNvPr id="703" name="Text Placeholder 702">
            <a:extLst>
              <a:ext uri="{FF2B5EF4-FFF2-40B4-BE49-F238E27FC236}">
                <a16:creationId xmlns:a16="http://schemas.microsoft.com/office/drawing/2014/main" id="{D6BE2451-3A3C-6D53-0753-AD55DE2CA379}"/>
              </a:ext>
            </a:extLst>
          </p:cNvPr>
          <p:cNvSpPr>
            <a:spLocks noGrp="1"/>
          </p:cNvSpPr>
          <p:nvPr>
            <p:ph type="body" idx="34"/>
          </p:nvPr>
        </p:nvSpPr>
        <p:spPr/>
        <p:txBody>
          <a:bodyPr/>
          <a:lstStyle/>
          <a:p>
            <a:r>
              <a:rPr lang="en-US"/>
              <a:t>Name</a:t>
            </a:r>
          </a:p>
        </p:txBody>
      </p:sp>
      <p:pic>
        <p:nvPicPr>
          <p:cNvPr id="678" name="Picture Placeholder 50" descr="A person smiling with her arms crossed&#10;&#10;Description automatically generated">
            <a:extLst>
              <a:ext uri="{FF2B5EF4-FFF2-40B4-BE49-F238E27FC236}">
                <a16:creationId xmlns:a16="http://schemas.microsoft.com/office/drawing/2014/main" id="{AACAD418-CF9B-CE06-F1FA-371BC91159E7}"/>
              </a:ext>
            </a:extLst>
          </p:cNvPr>
          <p:cNvPicPr>
            <a:picLocks noGrp="1" noChangeAspect="1"/>
          </p:cNvPicPr>
          <p:nvPr>
            <p:ph type="pic" sz="quarter" idx="57"/>
          </p:nvPr>
        </p:nvPicPr>
        <p:blipFill>
          <a:blip r:embed="rId6"/>
          <a:srcRect t="2841" b="2841"/>
          <a:stretch/>
        </p:blipFill>
        <p:spPr/>
      </p:pic>
      <p:sp>
        <p:nvSpPr>
          <p:cNvPr id="43" name="Textplatzhalter 42">
            <a:extLst>
              <a:ext uri="{FF2B5EF4-FFF2-40B4-BE49-F238E27FC236}">
                <a16:creationId xmlns:a16="http://schemas.microsoft.com/office/drawing/2014/main" id="{2B09A666-B329-35C1-039C-92BA6D4367F3}"/>
              </a:ext>
            </a:extLst>
          </p:cNvPr>
          <p:cNvSpPr>
            <a:spLocks noGrp="1"/>
          </p:cNvSpPr>
          <p:nvPr>
            <p:ph type="body" idx="51"/>
          </p:nvPr>
        </p:nvSpPr>
        <p:spPr/>
        <p:txBody>
          <a:bodyPr/>
          <a:lstStyle/>
          <a:p>
            <a:endParaRPr lang="de-DE"/>
          </a:p>
        </p:txBody>
      </p:sp>
      <p:sp>
        <p:nvSpPr>
          <p:cNvPr id="704" name="Text Placeholder 703">
            <a:extLst>
              <a:ext uri="{FF2B5EF4-FFF2-40B4-BE49-F238E27FC236}">
                <a16:creationId xmlns:a16="http://schemas.microsoft.com/office/drawing/2014/main" id="{8B2C2C98-BEF7-8CBC-EDCC-F67240EC6FA5}"/>
              </a:ext>
            </a:extLst>
          </p:cNvPr>
          <p:cNvSpPr>
            <a:spLocks noGrp="1"/>
          </p:cNvSpPr>
          <p:nvPr>
            <p:ph type="body" idx="36"/>
          </p:nvPr>
        </p:nvSpPr>
        <p:spPr/>
        <p:txBody>
          <a:bodyPr/>
          <a:lstStyle/>
          <a:p>
            <a:r>
              <a:rPr lang="en-US"/>
              <a:t>Role</a:t>
            </a:r>
          </a:p>
        </p:txBody>
      </p:sp>
      <p:sp>
        <p:nvSpPr>
          <p:cNvPr id="705" name="Text Placeholder 704">
            <a:extLst>
              <a:ext uri="{FF2B5EF4-FFF2-40B4-BE49-F238E27FC236}">
                <a16:creationId xmlns:a16="http://schemas.microsoft.com/office/drawing/2014/main" id="{655B22D9-C11F-807B-9BE0-82DA379BA2A4}"/>
              </a:ext>
            </a:extLst>
          </p:cNvPr>
          <p:cNvSpPr>
            <a:spLocks noGrp="1"/>
          </p:cNvSpPr>
          <p:nvPr>
            <p:ph type="body" idx="37"/>
          </p:nvPr>
        </p:nvSpPr>
        <p:spPr/>
        <p:txBody>
          <a:bodyPr/>
          <a:lstStyle/>
          <a:p>
            <a:r>
              <a:rPr lang="en-US"/>
              <a:t>Name</a:t>
            </a:r>
          </a:p>
        </p:txBody>
      </p:sp>
      <p:pic>
        <p:nvPicPr>
          <p:cNvPr id="635" name="Picture Placeholder 50" descr="A person smiling with her arms crossed&#10;&#10;Description automatically generated">
            <a:extLst>
              <a:ext uri="{FF2B5EF4-FFF2-40B4-BE49-F238E27FC236}">
                <a16:creationId xmlns:a16="http://schemas.microsoft.com/office/drawing/2014/main" id="{8FA4FD01-F956-2F51-2213-063BF4D1709F}"/>
              </a:ext>
            </a:extLst>
          </p:cNvPr>
          <p:cNvPicPr>
            <a:picLocks noGrp="1" noChangeAspect="1"/>
          </p:cNvPicPr>
          <p:nvPr>
            <p:ph type="pic" sz="quarter" idx="58"/>
          </p:nvPr>
        </p:nvPicPr>
        <p:blipFill>
          <a:blip r:embed="rId6"/>
          <a:srcRect t="2841" b="2841"/>
          <a:stretch/>
        </p:blipFill>
        <p:spPr/>
      </p:pic>
      <p:sp>
        <p:nvSpPr>
          <p:cNvPr id="44" name="Textplatzhalter 43">
            <a:extLst>
              <a:ext uri="{FF2B5EF4-FFF2-40B4-BE49-F238E27FC236}">
                <a16:creationId xmlns:a16="http://schemas.microsoft.com/office/drawing/2014/main" id="{B8C06F21-D89D-4D90-43EB-D047A23AC167}"/>
              </a:ext>
            </a:extLst>
          </p:cNvPr>
          <p:cNvSpPr>
            <a:spLocks noGrp="1"/>
          </p:cNvSpPr>
          <p:nvPr>
            <p:ph type="body" idx="52"/>
          </p:nvPr>
        </p:nvSpPr>
        <p:spPr/>
        <p:txBody>
          <a:bodyPr/>
          <a:lstStyle/>
          <a:p>
            <a:endParaRPr lang="de-DE"/>
          </a:p>
        </p:txBody>
      </p:sp>
      <p:sp>
        <p:nvSpPr>
          <p:cNvPr id="706" name="Text Placeholder 705">
            <a:extLst>
              <a:ext uri="{FF2B5EF4-FFF2-40B4-BE49-F238E27FC236}">
                <a16:creationId xmlns:a16="http://schemas.microsoft.com/office/drawing/2014/main" id="{5636726E-13E1-15C8-6725-15E9AF50CD1A}"/>
              </a:ext>
            </a:extLst>
          </p:cNvPr>
          <p:cNvSpPr>
            <a:spLocks noGrp="1"/>
          </p:cNvSpPr>
          <p:nvPr>
            <p:ph type="body" idx="39"/>
          </p:nvPr>
        </p:nvSpPr>
        <p:spPr/>
        <p:txBody>
          <a:bodyPr/>
          <a:lstStyle/>
          <a:p>
            <a:r>
              <a:rPr lang="en-US"/>
              <a:t>Role</a:t>
            </a:r>
          </a:p>
        </p:txBody>
      </p:sp>
      <p:sp>
        <p:nvSpPr>
          <p:cNvPr id="707" name="Text Placeholder 706">
            <a:extLst>
              <a:ext uri="{FF2B5EF4-FFF2-40B4-BE49-F238E27FC236}">
                <a16:creationId xmlns:a16="http://schemas.microsoft.com/office/drawing/2014/main" id="{5771804D-78EC-E0BC-C275-A40411508B82}"/>
              </a:ext>
            </a:extLst>
          </p:cNvPr>
          <p:cNvSpPr>
            <a:spLocks noGrp="1"/>
          </p:cNvSpPr>
          <p:nvPr>
            <p:ph type="body" idx="40"/>
          </p:nvPr>
        </p:nvSpPr>
        <p:spPr/>
        <p:txBody>
          <a:bodyPr/>
          <a:lstStyle/>
          <a:p>
            <a:r>
              <a:rPr lang="en-US"/>
              <a:t>Name</a:t>
            </a:r>
          </a:p>
        </p:txBody>
      </p:sp>
      <p:pic>
        <p:nvPicPr>
          <p:cNvPr id="634" name="Picture Placeholder 50" descr="A person smiling with her arms crossed&#10;&#10;Description automatically generated">
            <a:extLst>
              <a:ext uri="{FF2B5EF4-FFF2-40B4-BE49-F238E27FC236}">
                <a16:creationId xmlns:a16="http://schemas.microsoft.com/office/drawing/2014/main" id="{72ABF457-0D17-123D-F5E5-5A74D3DE7571}"/>
              </a:ext>
            </a:extLst>
          </p:cNvPr>
          <p:cNvPicPr>
            <a:picLocks noGrp="1" noChangeAspect="1"/>
          </p:cNvPicPr>
          <p:nvPr>
            <p:ph type="pic" sz="quarter" idx="59"/>
          </p:nvPr>
        </p:nvPicPr>
        <p:blipFill>
          <a:blip r:embed="rId6"/>
          <a:srcRect t="2811" b="2811"/>
          <a:stretch/>
        </p:blipFill>
        <p:spPr/>
      </p:pic>
      <p:sp>
        <p:nvSpPr>
          <p:cNvPr id="37" name="Textplatzhalter 36">
            <a:extLst>
              <a:ext uri="{FF2B5EF4-FFF2-40B4-BE49-F238E27FC236}">
                <a16:creationId xmlns:a16="http://schemas.microsoft.com/office/drawing/2014/main" id="{C6AC44BE-B99A-C4EC-331A-90FC95EC54FD}"/>
              </a:ext>
            </a:extLst>
          </p:cNvPr>
          <p:cNvSpPr>
            <a:spLocks noGrp="1"/>
          </p:cNvSpPr>
          <p:nvPr>
            <p:ph type="body" idx="45"/>
          </p:nvPr>
        </p:nvSpPr>
        <p:spPr/>
        <p:txBody>
          <a:bodyPr/>
          <a:lstStyle/>
          <a:p>
            <a:endParaRPr lang="de-DE"/>
          </a:p>
        </p:txBody>
      </p:sp>
      <p:sp>
        <p:nvSpPr>
          <p:cNvPr id="699" name="Text Placeholder 698">
            <a:extLst>
              <a:ext uri="{FF2B5EF4-FFF2-40B4-BE49-F238E27FC236}">
                <a16:creationId xmlns:a16="http://schemas.microsoft.com/office/drawing/2014/main" id="{E264F9BE-5945-6F8D-4E38-649439E8F440}"/>
              </a:ext>
            </a:extLst>
          </p:cNvPr>
          <p:cNvSpPr>
            <a:spLocks noGrp="1"/>
          </p:cNvSpPr>
          <p:nvPr>
            <p:ph type="body" idx="29"/>
          </p:nvPr>
        </p:nvSpPr>
        <p:spPr/>
        <p:txBody>
          <a:bodyPr/>
          <a:lstStyle/>
          <a:p>
            <a:r>
              <a:rPr lang="en-US"/>
              <a:t>Role</a:t>
            </a:r>
          </a:p>
        </p:txBody>
      </p:sp>
      <p:sp>
        <p:nvSpPr>
          <p:cNvPr id="698" name="Text Placeholder 697">
            <a:extLst>
              <a:ext uri="{FF2B5EF4-FFF2-40B4-BE49-F238E27FC236}">
                <a16:creationId xmlns:a16="http://schemas.microsoft.com/office/drawing/2014/main" id="{39376AE2-4DA1-157B-4430-007A80375BDF}"/>
              </a:ext>
            </a:extLst>
          </p:cNvPr>
          <p:cNvSpPr>
            <a:spLocks noGrp="1"/>
          </p:cNvSpPr>
          <p:nvPr>
            <p:ph type="body" idx="28"/>
          </p:nvPr>
        </p:nvSpPr>
        <p:spPr/>
        <p:txBody>
          <a:bodyPr/>
          <a:lstStyle/>
          <a:p>
            <a:r>
              <a:rPr lang="en-US"/>
              <a:t>Name</a:t>
            </a:r>
          </a:p>
        </p:txBody>
      </p:sp>
      <p:pic>
        <p:nvPicPr>
          <p:cNvPr id="633" name="Picture Placeholder 50" descr="A person smiling with her arms crossed&#10;&#10;Description automatically generated">
            <a:extLst>
              <a:ext uri="{FF2B5EF4-FFF2-40B4-BE49-F238E27FC236}">
                <a16:creationId xmlns:a16="http://schemas.microsoft.com/office/drawing/2014/main" id="{E5E7D2D4-AE3A-B4FC-174F-EDCF5B6E00A1}"/>
              </a:ext>
            </a:extLst>
          </p:cNvPr>
          <p:cNvPicPr>
            <a:picLocks noGrp="1" noChangeAspect="1"/>
          </p:cNvPicPr>
          <p:nvPr>
            <p:ph type="pic" sz="quarter" idx="55"/>
          </p:nvPr>
        </p:nvPicPr>
        <p:blipFill>
          <a:blip r:embed="rId6"/>
          <a:srcRect t="2841" b="2841"/>
          <a:stretch/>
        </p:blipFill>
        <p:spPr/>
      </p:pic>
      <p:sp>
        <p:nvSpPr>
          <p:cNvPr id="38" name="Textplatzhalter 37">
            <a:extLst>
              <a:ext uri="{FF2B5EF4-FFF2-40B4-BE49-F238E27FC236}">
                <a16:creationId xmlns:a16="http://schemas.microsoft.com/office/drawing/2014/main" id="{9720D373-CE32-6CB4-E0B7-74DE6E6B42DF}"/>
              </a:ext>
            </a:extLst>
          </p:cNvPr>
          <p:cNvSpPr>
            <a:spLocks noGrp="1"/>
          </p:cNvSpPr>
          <p:nvPr>
            <p:ph type="body" idx="46"/>
          </p:nvPr>
        </p:nvSpPr>
        <p:spPr/>
        <p:txBody>
          <a:bodyPr/>
          <a:lstStyle/>
          <a:p>
            <a:endParaRPr lang="de-DE"/>
          </a:p>
        </p:txBody>
      </p:sp>
      <p:sp>
        <p:nvSpPr>
          <p:cNvPr id="697" name="Text Placeholder 696">
            <a:extLst>
              <a:ext uri="{FF2B5EF4-FFF2-40B4-BE49-F238E27FC236}">
                <a16:creationId xmlns:a16="http://schemas.microsoft.com/office/drawing/2014/main" id="{D949DAD6-E45A-B55E-B280-B04E49232AF6}"/>
              </a:ext>
            </a:extLst>
          </p:cNvPr>
          <p:cNvSpPr>
            <a:spLocks noGrp="1"/>
          </p:cNvSpPr>
          <p:nvPr>
            <p:ph type="body" idx="27"/>
          </p:nvPr>
        </p:nvSpPr>
        <p:spPr/>
        <p:txBody>
          <a:bodyPr/>
          <a:lstStyle/>
          <a:p>
            <a:r>
              <a:rPr lang="en-US"/>
              <a:t>Role</a:t>
            </a:r>
          </a:p>
        </p:txBody>
      </p:sp>
      <p:sp>
        <p:nvSpPr>
          <p:cNvPr id="696" name="Text Placeholder 695">
            <a:extLst>
              <a:ext uri="{FF2B5EF4-FFF2-40B4-BE49-F238E27FC236}">
                <a16:creationId xmlns:a16="http://schemas.microsoft.com/office/drawing/2014/main" id="{5EB8F496-FED8-BB43-E7C2-0469527A815F}"/>
              </a:ext>
            </a:extLst>
          </p:cNvPr>
          <p:cNvSpPr>
            <a:spLocks noGrp="1"/>
          </p:cNvSpPr>
          <p:nvPr>
            <p:ph type="body" idx="26"/>
          </p:nvPr>
        </p:nvSpPr>
        <p:spPr/>
        <p:txBody>
          <a:bodyPr/>
          <a:lstStyle/>
          <a:p>
            <a:r>
              <a:rPr lang="en-US"/>
              <a:t>Name</a:t>
            </a:r>
          </a:p>
        </p:txBody>
      </p:sp>
      <p:pic>
        <p:nvPicPr>
          <p:cNvPr id="632" name="Picture Placeholder 50" descr="A person smiling with her arms crossed&#10;&#10;Description automatically generated">
            <a:extLst>
              <a:ext uri="{FF2B5EF4-FFF2-40B4-BE49-F238E27FC236}">
                <a16:creationId xmlns:a16="http://schemas.microsoft.com/office/drawing/2014/main" id="{DA19D3DA-7C76-8CBC-1390-AF144207B1D2}"/>
              </a:ext>
            </a:extLst>
          </p:cNvPr>
          <p:cNvPicPr>
            <a:picLocks noGrp="1" noChangeAspect="1"/>
          </p:cNvPicPr>
          <p:nvPr>
            <p:ph type="pic" sz="quarter" idx="54"/>
          </p:nvPr>
        </p:nvPicPr>
        <p:blipFill>
          <a:blip r:embed="rId6"/>
          <a:srcRect t="2841" b="2841"/>
          <a:stretch/>
        </p:blipFill>
        <p:spPr/>
      </p:pic>
      <p:sp>
        <p:nvSpPr>
          <p:cNvPr id="39" name="Textplatzhalter 38">
            <a:extLst>
              <a:ext uri="{FF2B5EF4-FFF2-40B4-BE49-F238E27FC236}">
                <a16:creationId xmlns:a16="http://schemas.microsoft.com/office/drawing/2014/main" id="{1BFEC74D-A037-B187-078A-7266E582B40B}"/>
              </a:ext>
            </a:extLst>
          </p:cNvPr>
          <p:cNvSpPr>
            <a:spLocks noGrp="1"/>
          </p:cNvSpPr>
          <p:nvPr>
            <p:ph type="body" idx="47"/>
          </p:nvPr>
        </p:nvSpPr>
        <p:spPr/>
        <p:txBody>
          <a:bodyPr/>
          <a:lstStyle/>
          <a:p>
            <a:endParaRPr lang="de-DE"/>
          </a:p>
        </p:txBody>
      </p:sp>
      <p:sp>
        <p:nvSpPr>
          <p:cNvPr id="695" name="Text Placeholder 694">
            <a:extLst>
              <a:ext uri="{FF2B5EF4-FFF2-40B4-BE49-F238E27FC236}">
                <a16:creationId xmlns:a16="http://schemas.microsoft.com/office/drawing/2014/main" id="{F59B6622-658E-3314-FE10-81D770DD3223}"/>
              </a:ext>
            </a:extLst>
          </p:cNvPr>
          <p:cNvSpPr>
            <a:spLocks noGrp="1"/>
          </p:cNvSpPr>
          <p:nvPr>
            <p:ph type="body" idx="25"/>
          </p:nvPr>
        </p:nvSpPr>
        <p:spPr/>
        <p:txBody>
          <a:bodyPr/>
          <a:lstStyle/>
          <a:p>
            <a:r>
              <a:rPr lang="en-US"/>
              <a:t>Role</a:t>
            </a:r>
          </a:p>
        </p:txBody>
      </p:sp>
      <p:sp>
        <p:nvSpPr>
          <p:cNvPr id="694" name="Text Placeholder 693">
            <a:extLst>
              <a:ext uri="{FF2B5EF4-FFF2-40B4-BE49-F238E27FC236}">
                <a16:creationId xmlns:a16="http://schemas.microsoft.com/office/drawing/2014/main" id="{8D8168DF-FFE0-56F6-8896-683BD95242CB}"/>
              </a:ext>
            </a:extLst>
          </p:cNvPr>
          <p:cNvSpPr>
            <a:spLocks noGrp="1"/>
          </p:cNvSpPr>
          <p:nvPr>
            <p:ph type="body" idx="24"/>
          </p:nvPr>
        </p:nvSpPr>
        <p:spPr/>
        <p:txBody>
          <a:bodyPr/>
          <a:lstStyle/>
          <a:p>
            <a:r>
              <a:rPr lang="en-US"/>
              <a:t>Name</a:t>
            </a:r>
          </a:p>
        </p:txBody>
      </p:sp>
      <p:pic>
        <p:nvPicPr>
          <p:cNvPr id="631" name="Picture Placeholder 50" descr="A person smiling with her arms crossed&#10;&#10;Description automatically generated">
            <a:extLst>
              <a:ext uri="{FF2B5EF4-FFF2-40B4-BE49-F238E27FC236}">
                <a16:creationId xmlns:a16="http://schemas.microsoft.com/office/drawing/2014/main" id="{6EFB110F-4AE3-A44E-35E9-1E5E80E27927}"/>
              </a:ext>
            </a:extLst>
          </p:cNvPr>
          <p:cNvPicPr>
            <a:picLocks noGrp="1" noChangeAspect="1"/>
          </p:cNvPicPr>
          <p:nvPr>
            <p:ph type="pic" sz="quarter" idx="53"/>
          </p:nvPr>
        </p:nvPicPr>
        <p:blipFill>
          <a:blip r:embed="rId6"/>
          <a:srcRect t="2841" b="2841"/>
          <a:stretch/>
        </p:blipFill>
        <p:spPr/>
      </p:pic>
      <p:sp>
        <p:nvSpPr>
          <p:cNvPr id="40" name="Textplatzhalter 39">
            <a:extLst>
              <a:ext uri="{FF2B5EF4-FFF2-40B4-BE49-F238E27FC236}">
                <a16:creationId xmlns:a16="http://schemas.microsoft.com/office/drawing/2014/main" id="{607A18DD-43AF-B345-9293-2E153CF540BB}"/>
              </a:ext>
            </a:extLst>
          </p:cNvPr>
          <p:cNvSpPr>
            <a:spLocks noGrp="1"/>
          </p:cNvSpPr>
          <p:nvPr>
            <p:ph type="body" idx="48"/>
          </p:nvPr>
        </p:nvSpPr>
        <p:spPr/>
        <p:txBody>
          <a:bodyPr/>
          <a:lstStyle/>
          <a:p>
            <a:endParaRPr lang="de-DE"/>
          </a:p>
        </p:txBody>
      </p:sp>
      <p:sp>
        <p:nvSpPr>
          <p:cNvPr id="693" name="Text Placeholder 692">
            <a:extLst>
              <a:ext uri="{FF2B5EF4-FFF2-40B4-BE49-F238E27FC236}">
                <a16:creationId xmlns:a16="http://schemas.microsoft.com/office/drawing/2014/main" id="{B0EC8674-3A48-3C3F-B6A6-0D3207BA175F}"/>
              </a:ext>
            </a:extLst>
          </p:cNvPr>
          <p:cNvSpPr>
            <a:spLocks noGrp="1"/>
          </p:cNvSpPr>
          <p:nvPr>
            <p:ph type="body" idx="23"/>
          </p:nvPr>
        </p:nvSpPr>
        <p:spPr/>
        <p:txBody>
          <a:bodyPr/>
          <a:lstStyle/>
          <a:p>
            <a:r>
              <a:rPr lang="en-US"/>
              <a:t>Role</a:t>
            </a:r>
          </a:p>
        </p:txBody>
      </p:sp>
      <p:sp>
        <p:nvSpPr>
          <p:cNvPr id="692" name="Text Placeholder 691">
            <a:extLst>
              <a:ext uri="{FF2B5EF4-FFF2-40B4-BE49-F238E27FC236}">
                <a16:creationId xmlns:a16="http://schemas.microsoft.com/office/drawing/2014/main" id="{C6A49DFB-56E4-E75B-1CE6-A2151CBF1544}"/>
              </a:ext>
            </a:extLst>
          </p:cNvPr>
          <p:cNvSpPr>
            <a:spLocks noGrp="1"/>
          </p:cNvSpPr>
          <p:nvPr>
            <p:ph type="body" idx="1"/>
          </p:nvPr>
        </p:nvSpPr>
        <p:spPr/>
        <p:txBody>
          <a:bodyPr/>
          <a:lstStyle/>
          <a:p>
            <a:r>
              <a:rPr lang="en-US"/>
              <a:t>Name</a:t>
            </a:r>
          </a:p>
        </p:txBody>
      </p:sp>
      <p:pic>
        <p:nvPicPr>
          <p:cNvPr id="630" name="Picture Placeholder 50" descr="A person smiling with her arms crossed&#10;&#10;Description automatically generated">
            <a:extLst>
              <a:ext uri="{FF2B5EF4-FFF2-40B4-BE49-F238E27FC236}">
                <a16:creationId xmlns:a16="http://schemas.microsoft.com/office/drawing/2014/main" id="{EDEDC5BF-33F6-9BA0-3D2F-07E8B47B3972}"/>
              </a:ext>
            </a:extLst>
          </p:cNvPr>
          <p:cNvPicPr>
            <a:picLocks noGrp="1" noChangeAspect="1"/>
          </p:cNvPicPr>
          <p:nvPr>
            <p:ph type="pic" sz="quarter" idx="22"/>
          </p:nvPr>
        </p:nvPicPr>
        <p:blipFill>
          <a:blip r:embed="rId6"/>
          <a:srcRect t="2841" b="2841"/>
          <a:stretch/>
        </p:blip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de-DE"/>
              <a:t>Team 8</a:t>
            </a:r>
            <a:endParaRPr lang="en-US"/>
          </a:p>
        </p:txBody>
      </p:sp>
      <p:sp>
        <p:nvSpPr>
          <p:cNvPr id="13" name="Text Placeholder 12">
            <a:extLst>
              <a:ext uri="{FF2B5EF4-FFF2-40B4-BE49-F238E27FC236}">
                <a16:creationId xmlns:a16="http://schemas.microsoft.com/office/drawing/2014/main" id="{9B0ED4E5-AF21-C67E-4876-A7004CD9CC19}"/>
              </a:ext>
            </a:extLst>
          </p:cNvPr>
          <p:cNvSpPr>
            <a:spLocks noGrp="1"/>
          </p:cNvSpPr>
          <p:nvPr>
            <p:ph type="body" sz="quarter" idx="14"/>
          </p:nvPr>
        </p:nvSpPr>
        <p:spPr/>
        <p:txBody>
          <a:bodyPr/>
          <a:lstStyle/>
          <a:p>
            <a:r>
              <a:rPr lang="en-GB"/>
              <a:t>C  049 : team : 8 pictures : 8 names and roles</a:t>
            </a:r>
            <a:endParaRPr lang="en-US"/>
          </a:p>
        </p:txBody>
      </p:sp>
    </p:spTree>
    <p:extLst>
      <p:ext uri="{BB962C8B-B14F-4D97-AF65-F5344CB8AC3E}">
        <p14:creationId xmlns:p14="http://schemas.microsoft.com/office/powerpoint/2010/main" val="2170432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hidden="1">
            <a:extLst>
              <a:ext uri="{FF2B5EF4-FFF2-40B4-BE49-F238E27FC236}">
                <a16:creationId xmlns:a16="http://schemas.microsoft.com/office/drawing/2014/main" id="{71647778-9CD1-5123-72B6-72C7109C1E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2" name="Object 31" hidden="1">
                        <a:extLst>
                          <a:ext uri="{FF2B5EF4-FFF2-40B4-BE49-F238E27FC236}">
                            <a16:creationId xmlns:a16="http://schemas.microsoft.com/office/drawing/2014/main" id="{71647778-9CD1-5123-72B6-72C7109C1E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664DCC4-43DF-B6B2-EBCB-923E3BD123D4}"/>
              </a:ext>
            </a:extLst>
          </p:cNvPr>
          <p:cNvSpPr>
            <a:spLocks noGrp="1"/>
          </p:cNvSpPr>
          <p:nvPr>
            <p:ph type="sldNum" sz="quarter" idx="4"/>
          </p:nvPr>
        </p:nvSpPr>
        <p:spPr/>
        <p:txBody>
          <a:bodyPr/>
          <a:lstStyle/>
          <a:p>
            <a:fld id="{FA573BCF-C0F1-4720-B5E7-944FE630E67D}" type="slidenum">
              <a:rPr lang="en-US" smtClean="0"/>
              <a:pPr/>
              <a:t>22</a:t>
            </a:fld>
            <a:endParaRPr lang="en-US"/>
          </a:p>
        </p:txBody>
      </p:sp>
      <p:sp>
        <p:nvSpPr>
          <p:cNvPr id="6" name="Footer Placeholder 5">
            <a:extLst>
              <a:ext uri="{FF2B5EF4-FFF2-40B4-BE49-F238E27FC236}">
                <a16:creationId xmlns:a16="http://schemas.microsoft.com/office/drawing/2014/main" id="{169948A1-E092-7503-FC3C-6237B03AE177}"/>
              </a:ext>
            </a:extLst>
          </p:cNvPr>
          <p:cNvSpPr>
            <a:spLocks noGrp="1"/>
          </p:cNvSpPr>
          <p:nvPr>
            <p:ph type="ftr" sz="quarter" idx="3"/>
          </p:nvPr>
        </p:nvSpPr>
        <p:spPr/>
        <p:txBody>
          <a:bodyPr/>
          <a:lstStyle/>
          <a:p>
            <a:r>
              <a:rPr lang="en-GB"/>
              <a:t>Layout Samples Route C – dark 001</a:t>
            </a:r>
            <a:endParaRPr lang="nl-NL"/>
          </a:p>
        </p:txBody>
      </p:sp>
      <p:sp>
        <p:nvSpPr>
          <p:cNvPr id="3" name="Date Placeholder 2">
            <a:extLst>
              <a:ext uri="{FF2B5EF4-FFF2-40B4-BE49-F238E27FC236}">
                <a16:creationId xmlns:a16="http://schemas.microsoft.com/office/drawing/2014/main" id="{51051314-9001-F36C-6D1C-B53F14326E35}"/>
              </a:ext>
            </a:extLst>
          </p:cNvPr>
          <p:cNvSpPr>
            <a:spLocks noGrp="1"/>
          </p:cNvSpPr>
          <p:nvPr>
            <p:ph type="dt" sz="half" idx="2"/>
          </p:nvPr>
        </p:nvSpPr>
        <p:spPr/>
        <p:txBody>
          <a:bodyPr/>
          <a:lstStyle/>
          <a:p>
            <a:r>
              <a:rPr lang="de-DE"/>
              <a:t>Mai 2026</a:t>
            </a:r>
            <a:endParaRPr lang="nl-NL" dirty="0"/>
          </a:p>
        </p:txBody>
      </p:sp>
      <p:sp>
        <p:nvSpPr>
          <p:cNvPr id="64" name="Textplatzhalter 63">
            <a:extLst>
              <a:ext uri="{FF2B5EF4-FFF2-40B4-BE49-F238E27FC236}">
                <a16:creationId xmlns:a16="http://schemas.microsoft.com/office/drawing/2014/main" id="{1D5FDC2A-6A8A-D96D-2133-7BC850751259}"/>
              </a:ext>
            </a:extLst>
          </p:cNvPr>
          <p:cNvSpPr>
            <a:spLocks noGrp="1"/>
          </p:cNvSpPr>
          <p:nvPr>
            <p:ph type="body" idx="44"/>
          </p:nvPr>
        </p:nvSpPr>
        <p:spPr/>
        <p:txBody>
          <a:bodyPr/>
          <a:lstStyle/>
          <a:p>
            <a:endParaRPr lang="de-DE"/>
          </a:p>
        </p:txBody>
      </p:sp>
      <p:sp>
        <p:nvSpPr>
          <p:cNvPr id="39" name="Text Placeholder 38">
            <a:extLst>
              <a:ext uri="{FF2B5EF4-FFF2-40B4-BE49-F238E27FC236}">
                <a16:creationId xmlns:a16="http://schemas.microsoft.com/office/drawing/2014/main" id="{6F7072B4-C54B-5107-1987-F28A2AB4F0A8}"/>
              </a:ext>
            </a:extLst>
          </p:cNvPr>
          <p:cNvSpPr>
            <a:spLocks noGrp="1"/>
          </p:cNvSpPr>
          <p:nvPr>
            <p:ph type="body" idx="66"/>
          </p:nvPr>
        </p:nvSpPr>
        <p:spPr/>
        <p:txBody>
          <a:bodyPr/>
          <a:lstStyle/>
          <a:p>
            <a:r>
              <a:rPr lang="de-DE"/>
              <a:t>Name</a:t>
            </a:r>
          </a:p>
          <a:p>
            <a:pPr lvl="1"/>
            <a:r>
              <a:rPr lang="de-DE"/>
              <a:t>Role</a:t>
            </a:r>
          </a:p>
        </p:txBody>
      </p:sp>
      <p:pic>
        <p:nvPicPr>
          <p:cNvPr id="40" name="Picture Placeholder 50" descr="A person smiling with her arms crossed&#10;&#10;Description automatically generated">
            <a:extLst>
              <a:ext uri="{FF2B5EF4-FFF2-40B4-BE49-F238E27FC236}">
                <a16:creationId xmlns:a16="http://schemas.microsoft.com/office/drawing/2014/main" id="{D8C9EFFE-8DB8-422B-4E22-1D29705572EB}"/>
              </a:ext>
            </a:extLst>
          </p:cNvPr>
          <p:cNvPicPr>
            <a:picLocks noGrp="1" noChangeAspect="1"/>
          </p:cNvPicPr>
          <p:nvPr>
            <p:ph type="pic" sz="quarter" idx="46"/>
          </p:nvPr>
        </p:nvPicPr>
        <p:blipFill>
          <a:blip r:embed="rId6"/>
          <a:srcRect l="20829" r="20829"/>
          <a:stretch/>
        </p:blipFill>
        <p:spPr/>
      </p:pic>
      <p:sp>
        <p:nvSpPr>
          <p:cNvPr id="170" name="Text Placeholder 169">
            <a:extLst>
              <a:ext uri="{FF2B5EF4-FFF2-40B4-BE49-F238E27FC236}">
                <a16:creationId xmlns:a16="http://schemas.microsoft.com/office/drawing/2014/main" id="{258535B9-7055-464E-24BE-08AA7406DBD9}"/>
              </a:ext>
            </a:extLst>
          </p:cNvPr>
          <p:cNvSpPr>
            <a:spLocks noGrp="1"/>
          </p:cNvSpPr>
          <p:nvPr>
            <p:ph type="body" idx="47"/>
          </p:nvPr>
        </p:nvSpPr>
        <p:spPr/>
        <p:txBody>
          <a:bodyPr/>
          <a:lstStyle/>
          <a:p>
            <a:endParaRPr lang="de-DE"/>
          </a:p>
          <a:p>
            <a:endParaRPr lang="en-US"/>
          </a:p>
        </p:txBody>
      </p:sp>
      <p:sp>
        <p:nvSpPr>
          <p:cNvPr id="38" name="Text Placeholder 37">
            <a:extLst>
              <a:ext uri="{FF2B5EF4-FFF2-40B4-BE49-F238E27FC236}">
                <a16:creationId xmlns:a16="http://schemas.microsoft.com/office/drawing/2014/main" id="{7631B48E-10EC-8523-4D07-939827C4005B}"/>
              </a:ext>
            </a:extLst>
          </p:cNvPr>
          <p:cNvSpPr>
            <a:spLocks noGrp="1"/>
          </p:cNvSpPr>
          <p:nvPr>
            <p:ph type="body" idx="65"/>
          </p:nvPr>
        </p:nvSpPr>
        <p:spPr/>
        <p:txBody>
          <a:bodyPr/>
          <a:lstStyle/>
          <a:p>
            <a:r>
              <a:rPr lang="de-DE"/>
              <a:t>Name</a:t>
            </a:r>
          </a:p>
          <a:p>
            <a:pPr lvl="1"/>
            <a:r>
              <a:rPr lang="de-DE"/>
              <a:t>Role</a:t>
            </a:r>
          </a:p>
          <a:p>
            <a:endParaRPr lang="en-US"/>
          </a:p>
        </p:txBody>
      </p:sp>
      <p:pic>
        <p:nvPicPr>
          <p:cNvPr id="41" name="Picture Placeholder 50" descr="A person smiling with her arms crossed&#10;&#10;Description automatically generated">
            <a:extLst>
              <a:ext uri="{FF2B5EF4-FFF2-40B4-BE49-F238E27FC236}">
                <a16:creationId xmlns:a16="http://schemas.microsoft.com/office/drawing/2014/main" id="{47955479-675D-409B-F5B1-1E1604994C48}"/>
              </a:ext>
            </a:extLst>
          </p:cNvPr>
          <p:cNvPicPr>
            <a:picLocks noGrp="1" noChangeAspect="1"/>
          </p:cNvPicPr>
          <p:nvPr>
            <p:ph type="pic" sz="quarter" idx="49"/>
          </p:nvPr>
        </p:nvPicPr>
        <p:blipFill>
          <a:blip r:embed="rId6"/>
          <a:srcRect l="20853" r="20853"/>
          <a:stretch/>
        </p:blipFill>
        <p:spPr/>
      </p:pic>
      <p:sp>
        <p:nvSpPr>
          <p:cNvPr id="63" name="Textplatzhalter 62">
            <a:extLst>
              <a:ext uri="{FF2B5EF4-FFF2-40B4-BE49-F238E27FC236}">
                <a16:creationId xmlns:a16="http://schemas.microsoft.com/office/drawing/2014/main" id="{E51D86F1-9F59-A684-DECD-21E37260C9D9}"/>
              </a:ext>
            </a:extLst>
          </p:cNvPr>
          <p:cNvSpPr>
            <a:spLocks noGrp="1"/>
          </p:cNvSpPr>
          <p:nvPr>
            <p:ph type="body" idx="43"/>
          </p:nvPr>
        </p:nvSpPr>
        <p:spPr/>
        <p:txBody>
          <a:bodyPr/>
          <a:lstStyle/>
          <a:p>
            <a:endParaRPr lang="de-DE"/>
          </a:p>
        </p:txBody>
      </p:sp>
      <p:sp>
        <p:nvSpPr>
          <p:cNvPr id="37" name="Text Placeholder 36">
            <a:extLst>
              <a:ext uri="{FF2B5EF4-FFF2-40B4-BE49-F238E27FC236}">
                <a16:creationId xmlns:a16="http://schemas.microsoft.com/office/drawing/2014/main" id="{516EE9FB-8CE6-210F-6274-6776636B6D3E}"/>
              </a:ext>
            </a:extLst>
          </p:cNvPr>
          <p:cNvSpPr>
            <a:spLocks noGrp="1"/>
          </p:cNvSpPr>
          <p:nvPr>
            <p:ph type="body" idx="64"/>
          </p:nvPr>
        </p:nvSpPr>
        <p:spPr/>
        <p:txBody>
          <a:bodyPr/>
          <a:lstStyle/>
          <a:p>
            <a:r>
              <a:rPr lang="de-DE"/>
              <a:t>Name</a:t>
            </a:r>
          </a:p>
          <a:p>
            <a:pPr lvl="1"/>
            <a:r>
              <a:rPr lang="de-DE"/>
              <a:t>Role</a:t>
            </a:r>
          </a:p>
          <a:p>
            <a:endParaRPr lang="en-US"/>
          </a:p>
        </p:txBody>
      </p:sp>
      <p:pic>
        <p:nvPicPr>
          <p:cNvPr id="42" name="Picture Placeholder 50" descr="A person smiling with her arms crossed&#10;&#10;Description automatically generated">
            <a:extLst>
              <a:ext uri="{FF2B5EF4-FFF2-40B4-BE49-F238E27FC236}">
                <a16:creationId xmlns:a16="http://schemas.microsoft.com/office/drawing/2014/main" id="{6C7C58E4-DF59-5C5F-98BF-CA1323D1069D}"/>
              </a:ext>
            </a:extLst>
          </p:cNvPr>
          <p:cNvPicPr>
            <a:picLocks noGrp="1" noChangeAspect="1"/>
          </p:cNvPicPr>
          <p:nvPr>
            <p:ph type="pic" sz="quarter" idx="51"/>
          </p:nvPr>
        </p:nvPicPr>
        <p:blipFill>
          <a:blip r:embed="rId6"/>
          <a:srcRect l="20853" r="20853"/>
          <a:stretch/>
        </p:blipFill>
        <p:spPr/>
      </p:pic>
      <p:sp>
        <p:nvSpPr>
          <p:cNvPr id="126" name="Text Placeholder 125">
            <a:extLst>
              <a:ext uri="{FF2B5EF4-FFF2-40B4-BE49-F238E27FC236}">
                <a16:creationId xmlns:a16="http://schemas.microsoft.com/office/drawing/2014/main" id="{34BA9027-A7A3-C329-0537-4FC167E04EE9}"/>
              </a:ext>
            </a:extLst>
          </p:cNvPr>
          <p:cNvSpPr>
            <a:spLocks noGrp="1"/>
          </p:cNvSpPr>
          <p:nvPr>
            <p:ph type="body" idx="52"/>
          </p:nvPr>
        </p:nvSpPr>
        <p:spPr/>
        <p:txBody>
          <a:bodyPr/>
          <a:lstStyle/>
          <a:p>
            <a:endParaRPr lang="de-DE"/>
          </a:p>
          <a:p>
            <a:endParaRPr lang="en-US"/>
          </a:p>
        </p:txBody>
      </p:sp>
      <p:sp>
        <p:nvSpPr>
          <p:cNvPr id="36" name="Text Placeholder 35">
            <a:extLst>
              <a:ext uri="{FF2B5EF4-FFF2-40B4-BE49-F238E27FC236}">
                <a16:creationId xmlns:a16="http://schemas.microsoft.com/office/drawing/2014/main" id="{63BDDA06-FBF1-B251-CF3F-D5DE7D2E89B1}"/>
              </a:ext>
            </a:extLst>
          </p:cNvPr>
          <p:cNvSpPr>
            <a:spLocks noGrp="1"/>
          </p:cNvSpPr>
          <p:nvPr>
            <p:ph type="body" idx="63"/>
          </p:nvPr>
        </p:nvSpPr>
        <p:spPr/>
        <p:txBody>
          <a:bodyPr/>
          <a:lstStyle/>
          <a:p>
            <a:r>
              <a:rPr lang="de-DE"/>
              <a:t>Name</a:t>
            </a:r>
          </a:p>
          <a:p>
            <a:pPr lvl="1"/>
            <a:r>
              <a:rPr lang="de-DE"/>
              <a:t>Role</a:t>
            </a:r>
          </a:p>
          <a:p>
            <a:endParaRPr lang="en-US"/>
          </a:p>
        </p:txBody>
      </p:sp>
      <p:pic>
        <p:nvPicPr>
          <p:cNvPr id="43" name="Picture Placeholder 50" descr="A person smiling with her arms crossed&#10;&#10;Description automatically generated">
            <a:extLst>
              <a:ext uri="{FF2B5EF4-FFF2-40B4-BE49-F238E27FC236}">
                <a16:creationId xmlns:a16="http://schemas.microsoft.com/office/drawing/2014/main" id="{8D25BF7A-3F56-7F8C-F986-212C71596819}"/>
              </a:ext>
            </a:extLst>
          </p:cNvPr>
          <p:cNvPicPr>
            <a:picLocks noGrp="1" noChangeAspect="1"/>
          </p:cNvPicPr>
          <p:nvPr>
            <p:ph type="pic" sz="quarter" idx="54"/>
          </p:nvPr>
        </p:nvPicPr>
        <p:blipFill>
          <a:blip r:embed="rId6"/>
          <a:srcRect l="20829" r="20829"/>
          <a:stretch/>
        </p:blipFill>
        <p:spPr/>
      </p:pic>
      <p:sp>
        <p:nvSpPr>
          <p:cNvPr id="65" name="Textplatzhalter 64">
            <a:extLst>
              <a:ext uri="{FF2B5EF4-FFF2-40B4-BE49-F238E27FC236}">
                <a16:creationId xmlns:a16="http://schemas.microsoft.com/office/drawing/2014/main" id="{1ADEE6C7-C9C9-1A7C-B781-B7CAEDE6EA0F}"/>
              </a:ext>
            </a:extLst>
          </p:cNvPr>
          <p:cNvSpPr>
            <a:spLocks noGrp="1"/>
          </p:cNvSpPr>
          <p:nvPr>
            <p:ph type="body" idx="55"/>
          </p:nvPr>
        </p:nvSpPr>
        <p:spPr/>
        <p:txBody>
          <a:bodyPr/>
          <a:lstStyle/>
          <a:p>
            <a:endParaRPr lang="de-DE"/>
          </a:p>
        </p:txBody>
      </p:sp>
      <p:sp>
        <p:nvSpPr>
          <p:cNvPr id="35" name="Text Placeholder 34">
            <a:extLst>
              <a:ext uri="{FF2B5EF4-FFF2-40B4-BE49-F238E27FC236}">
                <a16:creationId xmlns:a16="http://schemas.microsoft.com/office/drawing/2014/main" id="{9C7FD9FB-C3A0-6637-1145-44ADB8F480B4}"/>
              </a:ext>
            </a:extLst>
          </p:cNvPr>
          <p:cNvSpPr>
            <a:spLocks noGrp="1"/>
          </p:cNvSpPr>
          <p:nvPr>
            <p:ph type="body" idx="62"/>
          </p:nvPr>
        </p:nvSpPr>
        <p:spPr/>
        <p:txBody>
          <a:bodyPr/>
          <a:lstStyle/>
          <a:p>
            <a:r>
              <a:rPr lang="de-DE"/>
              <a:t>Name</a:t>
            </a:r>
          </a:p>
          <a:p>
            <a:pPr lvl="1"/>
            <a:r>
              <a:rPr lang="de-DE"/>
              <a:t>Role</a:t>
            </a:r>
          </a:p>
          <a:p>
            <a:endParaRPr lang="en-US"/>
          </a:p>
        </p:txBody>
      </p:sp>
      <p:pic>
        <p:nvPicPr>
          <p:cNvPr id="44" name="Picture Placeholder 50" descr="A person smiling with her arms crossed&#10;&#10;Description automatically generated">
            <a:extLst>
              <a:ext uri="{FF2B5EF4-FFF2-40B4-BE49-F238E27FC236}">
                <a16:creationId xmlns:a16="http://schemas.microsoft.com/office/drawing/2014/main" id="{64FFD307-8494-69FD-BC64-B2464EF17641}"/>
              </a:ext>
            </a:extLst>
          </p:cNvPr>
          <p:cNvPicPr>
            <a:picLocks noGrp="1" noChangeAspect="1"/>
          </p:cNvPicPr>
          <p:nvPr>
            <p:ph type="pic" sz="quarter" idx="57"/>
          </p:nvPr>
        </p:nvPicPr>
        <p:blipFill>
          <a:blip r:embed="rId6"/>
          <a:srcRect l="20853" r="20853"/>
          <a:stretch/>
        </p:blipFill>
        <p:spPr/>
      </p:pic>
      <p:sp>
        <p:nvSpPr>
          <p:cNvPr id="164" name="Text Placeholder 163">
            <a:extLst>
              <a:ext uri="{FF2B5EF4-FFF2-40B4-BE49-F238E27FC236}">
                <a16:creationId xmlns:a16="http://schemas.microsoft.com/office/drawing/2014/main" id="{80678BBB-FC56-0E52-7796-BBA053C0CC7D}"/>
              </a:ext>
            </a:extLst>
          </p:cNvPr>
          <p:cNvSpPr>
            <a:spLocks noGrp="1"/>
          </p:cNvSpPr>
          <p:nvPr>
            <p:ph type="body" idx="30"/>
          </p:nvPr>
        </p:nvSpPr>
        <p:spPr/>
        <p:txBody>
          <a:bodyPr/>
          <a:lstStyle/>
          <a:p>
            <a:endParaRPr lang="de-DE"/>
          </a:p>
          <a:p>
            <a:endParaRPr lang="en-US"/>
          </a:p>
        </p:txBody>
      </p:sp>
      <p:sp>
        <p:nvSpPr>
          <p:cNvPr id="34" name="Text Placeholder 33">
            <a:extLst>
              <a:ext uri="{FF2B5EF4-FFF2-40B4-BE49-F238E27FC236}">
                <a16:creationId xmlns:a16="http://schemas.microsoft.com/office/drawing/2014/main" id="{FDA03204-D8FC-AED8-B390-1868187D38DE}"/>
              </a:ext>
            </a:extLst>
          </p:cNvPr>
          <p:cNvSpPr>
            <a:spLocks noGrp="1"/>
          </p:cNvSpPr>
          <p:nvPr>
            <p:ph type="body" idx="61"/>
          </p:nvPr>
        </p:nvSpPr>
        <p:spPr/>
        <p:txBody>
          <a:bodyPr/>
          <a:lstStyle/>
          <a:p>
            <a:r>
              <a:rPr lang="de-DE"/>
              <a:t>Name</a:t>
            </a:r>
          </a:p>
          <a:p>
            <a:pPr lvl="1"/>
            <a:r>
              <a:rPr lang="de-DE"/>
              <a:t>Role</a:t>
            </a:r>
          </a:p>
        </p:txBody>
      </p:sp>
      <p:pic>
        <p:nvPicPr>
          <p:cNvPr id="29" name="Picture Placeholder 50" descr="A person smiling with her arms crossed&#10;&#10;Description automatically generated">
            <a:extLst>
              <a:ext uri="{FF2B5EF4-FFF2-40B4-BE49-F238E27FC236}">
                <a16:creationId xmlns:a16="http://schemas.microsoft.com/office/drawing/2014/main" id="{14F25409-027E-E5FA-2015-58A52811B87A}"/>
              </a:ext>
            </a:extLst>
          </p:cNvPr>
          <p:cNvPicPr>
            <a:picLocks noGrp="1" noChangeAspect="1"/>
          </p:cNvPicPr>
          <p:nvPr>
            <p:ph type="pic" sz="quarter" idx="32"/>
          </p:nvPr>
        </p:nvPicPr>
        <p:blipFill>
          <a:blip r:embed="rId6"/>
          <a:srcRect l="20804" r="20804"/>
          <a:stretch/>
        </p:blipFill>
        <p:spPr/>
      </p:pic>
      <p:sp>
        <p:nvSpPr>
          <p:cNvPr id="62" name="Textplatzhalter 61">
            <a:extLst>
              <a:ext uri="{FF2B5EF4-FFF2-40B4-BE49-F238E27FC236}">
                <a16:creationId xmlns:a16="http://schemas.microsoft.com/office/drawing/2014/main" id="{8EC10CB1-E7BB-ED53-B8A8-E1CDBA2D5BA7}"/>
              </a:ext>
            </a:extLst>
          </p:cNvPr>
          <p:cNvSpPr>
            <a:spLocks noGrp="1"/>
          </p:cNvSpPr>
          <p:nvPr>
            <p:ph type="body" idx="27"/>
          </p:nvPr>
        </p:nvSpPr>
        <p:spPr/>
        <p:txBody>
          <a:bodyPr/>
          <a:lstStyle/>
          <a:p>
            <a:endParaRPr lang="de-DE"/>
          </a:p>
        </p:txBody>
      </p:sp>
      <p:sp>
        <p:nvSpPr>
          <p:cNvPr id="33" name="Text Placeholder 32">
            <a:extLst>
              <a:ext uri="{FF2B5EF4-FFF2-40B4-BE49-F238E27FC236}">
                <a16:creationId xmlns:a16="http://schemas.microsoft.com/office/drawing/2014/main" id="{7AA302AF-3F1D-15DE-AE3B-1D39DFEBF450}"/>
              </a:ext>
            </a:extLst>
          </p:cNvPr>
          <p:cNvSpPr>
            <a:spLocks noGrp="1"/>
          </p:cNvSpPr>
          <p:nvPr>
            <p:ph type="body" idx="60"/>
          </p:nvPr>
        </p:nvSpPr>
        <p:spPr/>
        <p:txBody>
          <a:bodyPr/>
          <a:lstStyle/>
          <a:p>
            <a:r>
              <a:rPr lang="de-DE"/>
              <a:t>Name</a:t>
            </a:r>
          </a:p>
          <a:p>
            <a:pPr lvl="1"/>
            <a:r>
              <a:rPr lang="de-DE"/>
              <a:t>Role</a:t>
            </a:r>
          </a:p>
          <a:p>
            <a:endParaRPr lang="en-US"/>
          </a:p>
        </p:txBody>
      </p:sp>
      <p:pic>
        <p:nvPicPr>
          <p:cNvPr id="28" name="Picture Placeholder 50" descr="A person smiling with her arms crossed&#10;&#10;Description automatically generated">
            <a:extLst>
              <a:ext uri="{FF2B5EF4-FFF2-40B4-BE49-F238E27FC236}">
                <a16:creationId xmlns:a16="http://schemas.microsoft.com/office/drawing/2014/main" id="{965CF40F-AD4B-1D91-780F-D8E688611603}"/>
              </a:ext>
            </a:extLst>
          </p:cNvPr>
          <p:cNvPicPr>
            <a:picLocks noGrp="1" noChangeAspect="1"/>
          </p:cNvPicPr>
          <p:nvPr>
            <p:ph type="pic" sz="quarter" idx="29"/>
          </p:nvPr>
        </p:nvPicPr>
        <p:blipFill>
          <a:blip r:embed="rId6"/>
          <a:srcRect l="20827" r="20827"/>
          <a:stretch/>
        </p:blipFill>
        <p:spPr/>
      </p:pic>
      <p:sp>
        <p:nvSpPr>
          <p:cNvPr id="110" name="Text Placeholder 109">
            <a:extLst>
              <a:ext uri="{FF2B5EF4-FFF2-40B4-BE49-F238E27FC236}">
                <a16:creationId xmlns:a16="http://schemas.microsoft.com/office/drawing/2014/main" id="{AC632F7F-F89F-9572-C7B5-0DBCA1C8F293}"/>
              </a:ext>
            </a:extLst>
          </p:cNvPr>
          <p:cNvSpPr>
            <a:spLocks noGrp="1"/>
          </p:cNvSpPr>
          <p:nvPr>
            <p:ph type="body" idx="18"/>
          </p:nvPr>
        </p:nvSpPr>
        <p:spPr/>
        <p:txBody>
          <a:bodyPr/>
          <a:lstStyle/>
          <a:p>
            <a:endParaRPr lang="de-DE"/>
          </a:p>
          <a:p>
            <a:endParaRPr lang="en-US"/>
          </a:p>
        </p:txBody>
      </p:sp>
      <p:sp>
        <p:nvSpPr>
          <p:cNvPr id="31" name="Text Placeholder 30">
            <a:extLst>
              <a:ext uri="{FF2B5EF4-FFF2-40B4-BE49-F238E27FC236}">
                <a16:creationId xmlns:a16="http://schemas.microsoft.com/office/drawing/2014/main" id="{7DBA1335-EFCC-7359-3BE4-97B7988FE8BE}"/>
              </a:ext>
            </a:extLst>
          </p:cNvPr>
          <p:cNvSpPr>
            <a:spLocks noGrp="1"/>
          </p:cNvSpPr>
          <p:nvPr>
            <p:ph type="body" idx="59"/>
          </p:nvPr>
        </p:nvSpPr>
        <p:spPr/>
        <p:txBody>
          <a:bodyPr/>
          <a:lstStyle/>
          <a:p>
            <a:r>
              <a:rPr lang="de-DE"/>
              <a:t>Name</a:t>
            </a:r>
          </a:p>
          <a:p>
            <a:pPr lvl="1"/>
            <a:r>
              <a:rPr lang="de-DE"/>
              <a:t>Role</a:t>
            </a:r>
          </a:p>
          <a:p>
            <a:endParaRPr lang="en-US"/>
          </a:p>
        </p:txBody>
      </p:sp>
      <p:pic>
        <p:nvPicPr>
          <p:cNvPr id="27" name="Picture Placeholder 50" descr="A person smiling with her arms crossed&#10;&#10;Description automatically generated">
            <a:extLst>
              <a:ext uri="{FF2B5EF4-FFF2-40B4-BE49-F238E27FC236}">
                <a16:creationId xmlns:a16="http://schemas.microsoft.com/office/drawing/2014/main" id="{DA7C3862-0C0E-4165-A787-6BF691D2862B}"/>
              </a:ext>
            </a:extLst>
          </p:cNvPr>
          <p:cNvPicPr>
            <a:picLocks noGrp="1" noChangeAspect="1"/>
          </p:cNvPicPr>
          <p:nvPr>
            <p:ph type="pic" sz="quarter" idx="23"/>
          </p:nvPr>
        </p:nvPicPr>
        <p:blipFill>
          <a:blip r:embed="rId6"/>
          <a:srcRect l="20827" r="20827"/>
          <a:stretch/>
        </p:blipFill>
        <p:spPr/>
      </p:pic>
      <p:sp>
        <p:nvSpPr>
          <p:cNvPr id="61" name="Textplatzhalter 60">
            <a:extLst>
              <a:ext uri="{FF2B5EF4-FFF2-40B4-BE49-F238E27FC236}">
                <a16:creationId xmlns:a16="http://schemas.microsoft.com/office/drawing/2014/main" id="{5FF4F5F6-1A35-8840-2B27-DA449447DEB0}"/>
              </a:ext>
            </a:extLst>
          </p:cNvPr>
          <p:cNvSpPr>
            <a:spLocks noGrp="1"/>
          </p:cNvSpPr>
          <p:nvPr>
            <p:ph type="body" idx="17"/>
          </p:nvPr>
        </p:nvSpPr>
        <p:spPr/>
        <p:txBody>
          <a:bodyPr/>
          <a:lstStyle/>
          <a:p>
            <a:endParaRPr lang="de-DE"/>
          </a:p>
        </p:txBody>
      </p:sp>
      <p:sp>
        <p:nvSpPr>
          <p:cNvPr id="30" name="Text Placeholder 29">
            <a:extLst>
              <a:ext uri="{FF2B5EF4-FFF2-40B4-BE49-F238E27FC236}">
                <a16:creationId xmlns:a16="http://schemas.microsoft.com/office/drawing/2014/main" id="{F58F6630-F135-5348-027F-4172819302DE}"/>
              </a:ext>
            </a:extLst>
          </p:cNvPr>
          <p:cNvSpPr>
            <a:spLocks noGrp="1"/>
          </p:cNvSpPr>
          <p:nvPr>
            <p:ph type="body" idx="58"/>
          </p:nvPr>
        </p:nvSpPr>
        <p:spPr/>
        <p:txBody>
          <a:bodyPr rIns="0"/>
          <a:lstStyle/>
          <a:p>
            <a:r>
              <a:rPr lang="de-DE"/>
              <a:t>Name</a:t>
            </a:r>
          </a:p>
          <a:p>
            <a:pPr lvl="1"/>
            <a:r>
              <a:rPr lang="de-DE"/>
              <a:t>Role</a:t>
            </a:r>
          </a:p>
          <a:p>
            <a:endParaRPr lang="en-US"/>
          </a:p>
        </p:txBody>
      </p:sp>
      <p:pic>
        <p:nvPicPr>
          <p:cNvPr id="26" name="Picture Placeholder 50" descr="A person smiling with her arms crossed&#10;&#10;Description automatically generated">
            <a:extLst>
              <a:ext uri="{FF2B5EF4-FFF2-40B4-BE49-F238E27FC236}">
                <a16:creationId xmlns:a16="http://schemas.microsoft.com/office/drawing/2014/main" id="{14E79CF3-BB4B-E518-A625-F94DF00A7D7C}"/>
              </a:ext>
            </a:extLst>
          </p:cNvPr>
          <p:cNvPicPr>
            <a:picLocks noGrp="1" noChangeAspect="1"/>
          </p:cNvPicPr>
          <p:nvPr>
            <p:ph type="pic" sz="quarter" idx="22"/>
          </p:nvPr>
        </p:nvPicPr>
        <p:blipFill>
          <a:blip r:embed="rId6"/>
          <a:srcRect l="20804" r="20804"/>
          <a:stretch/>
        </p:blipFill>
        <p:spPr/>
      </p:pic>
      <p:sp>
        <p:nvSpPr>
          <p:cNvPr id="112" name="Text Placeholder 111">
            <a:extLst>
              <a:ext uri="{FF2B5EF4-FFF2-40B4-BE49-F238E27FC236}">
                <a16:creationId xmlns:a16="http://schemas.microsoft.com/office/drawing/2014/main" id="{5A0C322E-C7D0-1EB3-BFC6-B9D861F3499B}"/>
              </a:ext>
            </a:extLst>
          </p:cNvPr>
          <p:cNvSpPr>
            <a:spLocks noGrp="1"/>
          </p:cNvSpPr>
          <p:nvPr>
            <p:ph type="body" idx="1"/>
          </p:nvPr>
        </p:nvSpPr>
        <p:spPr/>
        <p:txBody>
          <a:bodyPr/>
          <a:lstStyle/>
          <a:p>
            <a:r>
              <a:rPr lang="de-DE"/>
              <a:t>Jürgen Muth</a:t>
            </a:r>
            <a:br>
              <a:rPr lang="de-DE"/>
            </a:br>
            <a:r>
              <a:rPr lang="de-DE"/>
              <a:t>Partner/Division Head SAP</a:t>
            </a:r>
          </a:p>
          <a:p>
            <a:endParaRPr lang="de-DE"/>
          </a:p>
          <a:p>
            <a:endParaRPr lang="en-US"/>
          </a:p>
        </p:txBody>
      </p:sp>
      <p:sp>
        <p:nvSpPr>
          <p:cNvPr id="108" name="Text Placeholder 107">
            <a:extLst>
              <a:ext uri="{FF2B5EF4-FFF2-40B4-BE49-F238E27FC236}">
                <a16:creationId xmlns:a16="http://schemas.microsoft.com/office/drawing/2014/main" id="{07F62EF4-589A-921B-6BF9-B824B2B16D57}"/>
              </a:ext>
            </a:extLst>
          </p:cNvPr>
          <p:cNvSpPr>
            <a:spLocks noGrp="1"/>
          </p:cNvSpPr>
          <p:nvPr>
            <p:ph type="body" idx="34"/>
          </p:nvPr>
        </p:nvSpPr>
        <p:spPr/>
        <p:txBody>
          <a:bodyPr/>
          <a:lstStyle/>
          <a:p>
            <a:r>
              <a:rPr lang="de-DE"/>
              <a:t>Name</a:t>
            </a:r>
          </a:p>
          <a:p>
            <a:pPr lvl="1"/>
            <a:r>
              <a:rPr lang="de-DE"/>
              <a:t>Role</a:t>
            </a:r>
          </a:p>
          <a:p>
            <a:endParaRPr lang="en-US"/>
          </a:p>
        </p:txBody>
      </p:sp>
      <p:pic>
        <p:nvPicPr>
          <p:cNvPr id="25" name="Picture Placeholder 50" descr="A person smiling with her arms crossed&#10;&#10;Description automatically generated">
            <a:extLst>
              <a:ext uri="{FF2B5EF4-FFF2-40B4-BE49-F238E27FC236}">
                <a16:creationId xmlns:a16="http://schemas.microsoft.com/office/drawing/2014/main" id="{AC5B5E2C-6C77-5B09-4731-5CB6553D8535}"/>
              </a:ext>
            </a:extLst>
          </p:cNvPr>
          <p:cNvPicPr>
            <a:picLocks noGrp="1" noChangeAspect="1"/>
          </p:cNvPicPr>
          <p:nvPr>
            <p:ph type="pic" sz="quarter" idx="21"/>
          </p:nvPr>
        </p:nvPicPr>
        <p:blipFill>
          <a:blip r:embed="rId6"/>
          <a:srcRect l="20827" r="20827"/>
          <a:stretch/>
        </p:blipFill>
        <p:spPr/>
      </p:pic>
      <p:sp>
        <p:nvSpPr>
          <p:cNvPr id="17" name="Title 16">
            <a:extLst>
              <a:ext uri="{FF2B5EF4-FFF2-40B4-BE49-F238E27FC236}">
                <a16:creationId xmlns:a16="http://schemas.microsoft.com/office/drawing/2014/main" id="{41D3AAC0-AE1F-16A9-A0FF-B59DB4D6DB44}"/>
              </a:ext>
            </a:extLst>
          </p:cNvPr>
          <p:cNvSpPr>
            <a:spLocks noGrp="1"/>
          </p:cNvSpPr>
          <p:nvPr>
            <p:ph type="title"/>
          </p:nvPr>
        </p:nvSpPr>
        <p:spPr/>
        <p:txBody>
          <a:bodyPr vert="horz"/>
          <a:lstStyle/>
          <a:p>
            <a:r>
              <a:rPr lang="en-US" dirty="0"/>
              <a:t>Team 10</a:t>
            </a:r>
          </a:p>
        </p:txBody>
      </p:sp>
      <p:sp>
        <p:nvSpPr>
          <p:cNvPr id="232" name="Text Placeholder 231">
            <a:extLst>
              <a:ext uri="{FF2B5EF4-FFF2-40B4-BE49-F238E27FC236}">
                <a16:creationId xmlns:a16="http://schemas.microsoft.com/office/drawing/2014/main" id="{C07801B6-EBE5-12A3-171B-462630A2A29A}"/>
              </a:ext>
            </a:extLst>
          </p:cNvPr>
          <p:cNvSpPr>
            <a:spLocks noGrp="1"/>
          </p:cNvSpPr>
          <p:nvPr>
            <p:ph type="body" sz="quarter" idx="14"/>
          </p:nvPr>
        </p:nvSpPr>
        <p:spPr/>
        <p:txBody>
          <a:bodyPr/>
          <a:lstStyle/>
          <a:p>
            <a:r>
              <a:rPr lang="en-GB"/>
              <a:t>C  049 : team : 10 pictures : 10 names and roles</a:t>
            </a:r>
            <a:endParaRPr lang="en-US"/>
          </a:p>
        </p:txBody>
      </p:sp>
    </p:spTree>
    <p:extLst>
      <p:ext uri="{BB962C8B-B14F-4D97-AF65-F5344CB8AC3E}">
        <p14:creationId xmlns:p14="http://schemas.microsoft.com/office/powerpoint/2010/main" val="187386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5" name="think-cell data - do not delete" hidden="1">
            <a:extLst>
              <a:ext uri="{FF2B5EF4-FFF2-40B4-BE49-F238E27FC236}">
                <a16:creationId xmlns:a16="http://schemas.microsoft.com/office/drawing/2014/main" id="{D5CDF6BA-C347-D018-89DE-FFA080ACB5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345" name="think-cell data - do not delete" hidden="1">
                        <a:extLst>
                          <a:ext uri="{FF2B5EF4-FFF2-40B4-BE49-F238E27FC236}">
                            <a16:creationId xmlns:a16="http://schemas.microsoft.com/office/drawing/2014/main" id="{D5CDF6BA-C347-D018-89DE-FFA080ACB5E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Foliennummernplatzhalter 1">
            <a:extLst>
              <a:ext uri="{FF2B5EF4-FFF2-40B4-BE49-F238E27FC236}">
                <a16:creationId xmlns:a16="http://schemas.microsoft.com/office/drawing/2014/main" id="{7813722D-30C7-D69A-E526-EB5E53650FDB}"/>
              </a:ext>
            </a:extLst>
          </p:cNvPr>
          <p:cNvSpPr>
            <a:spLocks noGrp="1"/>
          </p:cNvSpPr>
          <p:nvPr>
            <p:ph type="sldNum" sz="quarter" idx="4"/>
          </p:nvPr>
        </p:nvSpPr>
        <p:spPr/>
        <p:txBody>
          <a:bodyPr/>
          <a:lstStyle/>
          <a:p>
            <a:fld id="{FA573BCF-C0F1-4720-B5E7-944FE630E67D}" type="slidenum">
              <a:rPr lang="en-GB" smtClean="0"/>
              <a:pPr/>
              <a:t>23</a:t>
            </a:fld>
            <a:endParaRPr lang="en-GB"/>
          </a:p>
        </p:txBody>
      </p:sp>
      <p:sp>
        <p:nvSpPr>
          <p:cNvPr id="3" name="Fußzeilenplatzhalter 2">
            <a:extLst>
              <a:ext uri="{FF2B5EF4-FFF2-40B4-BE49-F238E27FC236}">
                <a16:creationId xmlns:a16="http://schemas.microsoft.com/office/drawing/2014/main" id="{420F04C6-1677-A0E2-F9FD-DB851972E027}"/>
              </a:ext>
            </a:extLst>
          </p:cNvPr>
          <p:cNvSpPr>
            <a:spLocks noGrp="1"/>
          </p:cNvSpPr>
          <p:nvPr>
            <p:ph type="ftr" sz="quarter" idx="3"/>
          </p:nvPr>
        </p:nvSpPr>
        <p:spPr/>
        <p:txBody>
          <a:bodyPr/>
          <a:lstStyle/>
          <a:p>
            <a:r>
              <a:rPr lang="en-GB"/>
              <a:t>Layout Samples Route C – dark 001</a:t>
            </a:r>
            <a:endParaRPr lang="nl-NL"/>
          </a:p>
        </p:txBody>
      </p:sp>
      <p:sp>
        <p:nvSpPr>
          <p:cNvPr id="4" name="Date Placeholder 3">
            <a:extLst>
              <a:ext uri="{FF2B5EF4-FFF2-40B4-BE49-F238E27FC236}">
                <a16:creationId xmlns:a16="http://schemas.microsoft.com/office/drawing/2014/main" id="{46CB2DEA-0378-971F-8FDB-32C928B91863}"/>
              </a:ext>
            </a:extLst>
          </p:cNvPr>
          <p:cNvSpPr>
            <a:spLocks noGrp="1"/>
          </p:cNvSpPr>
          <p:nvPr>
            <p:ph type="dt" sz="half" idx="2"/>
          </p:nvPr>
        </p:nvSpPr>
        <p:spPr/>
        <p:txBody>
          <a:bodyPr/>
          <a:lstStyle/>
          <a:p>
            <a:r>
              <a:rPr lang="de-DE"/>
              <a:t>Mai 2026</a:t>
            </a:r>
            <a:endParaRPr lang="nl-NL" dirty="0"/>
          </a:p>
        </p:txBody>
      </p:sp>
      <p:sp>
        <p:nvSpPr>
          <p:cNvPr id="90" name="Textplatzhalter 89">
            <a:extLst>
              <a:ext uri="{FF2B5EF4-FFF2-40B4-BE49-F238E27FC236}">
                <a16:creationId xmlns:a16="http://schemas.microsoft.com/office/drawing/2014/main" id="{BC84B788-1353-D178-4463-9DC6FE785735}"/>
              </a:ext>
            </a:extLst>
          </p:cNvPr>
          <p:cNvSpPr>
            <a:spLocks noGrp="1"/>
          </p:cNvSpPr>
          <p:nvPr>
            <p:ph type="body" idx="124"/>
          </p:nvPr>
        </p:nvSpPr>
        <p:spPr/>
        <p:txBody>
          <a:bodyPr/>
          <a:lstStyle/>
          <a:p>
            <a:endParaRPr lang="de-DE"/>
          </a:p>
        </p:txBody>
      </p:sp>
      <p:sp>
        <p:nvSpPr>
          <p:cNvPr id="85" name="Text Placeholder 84">
            <a:extLst>
              <a:ext uri="{FF2B5EF4-FFF2-40B4-BE49-F238E27FC236}">
                <a16:creationId xmlns:a16="http://schemas.microsoft.com/office/drawing/2014/main" id="{EF510317-E651-8E2E-E3AD-74AA7AD22D1C}"/>
              </a:ext>
            </a:extLst>
          </p:cNvPr>
          <p:cNvSpPr>
            <a:spLocks noGrp="1"/>
          </p:cNvSpPr>
          <p:nvPr>
            <p:ph type="body" idx="99"/>
          </p:nvPr>
        </p:nvSpPr>
        <p:spPr>
          <a:effectLst/>
        </p:spPr>
        <p:txBody>
          <a:bodyPr/>
          <a:lstStyle/>
          <a:p>
            <a:r>
              <a:rPr lang="de-DE"/>
              <a:t>Name</a:t>
            </a:r>
          </a:p>
          <a:p>
            <a:pPr lvl="1"/>
            <a:r>
              <a:rPr lang="de-DE"/>
              <a:t>Role</a:t>
            </a:r>
          </a:p>
          <a:p>
            <a:endParaRPr lang="en-GB"/>
          </a:p>
        </p:txBody>
      </p:sp>
      <p:sp>
        <p:nvSpPr>
          <p:cNvPr id="89" name="Textplatzhalter 88">
            <a:extLst>
              <a:ext uri="{FF2B5EF4-FFF2-40B4-BE49-F238E27FC236}">
                <a16:creationId xmlns:a16="http://schemas.microsoft.com/office/drawing/2014/main" id="{64A86E2F-B289-8309-72A1-FEB0EA7D7F89}"/>
              </a:ext>
            </a:extLst>
          </p:cNvPr>
          <p:cNvSpPr>
            <a:spLocks noGrp="1"/>
          </p:cNvSpPr>
          <p:nvPr>
            <p:ph type="body" idx="123"/>
          </p:nvPr>
        </p:nvSpPr>
        <p:spPr/>
        <p:txBody>
          <a:bodyPr/>
          <a:lstStyle/>
          <a:p>
            <a:endParaRPr lang="de-DE"/>
          </a:p>
        </p:txBody>
      </p:sp>
      <p:sp>
        <p:nvSpPr>
          <p:cNvPr id="83" name="Text Placeholder 82">
            <a:extLst>
              <a:ext uri="{FF2B5EF4-FFF2-40B4-BE49-F238E27FC236}">
                <a16:creationId xmlns:a16="http://schemas.microsoft.com/office/drawing/2014/main" id="{CE9CFB26-1EE5-DC86-13AC-8FC9A82041A5}"/>
              </a:ext>
            </a:extLst>
          </p:cNvPr>
          <p:cNvSpPr>
            <a:spLocks noGrp="1"/>
          </p:cNvSpPr>
          <p:nvPr>
            <p:ph type="body" idx="97"/>
          </p:nvPr>
        </p:nvSpPr>
        <p:spPr>
          <a:effectLst/>
        </p:spPr>
        <p:txBody>
          <a:bodyPr/>
          <a:lstStyle/>
          <a:p>
            <a:r>
              <a:rPr lang="de-DE"/>
              <a:t>Name</a:t>
            </a:r>
          </a:p>
          <a:p>
            <a:pPr lvl="1"/>
            <a:r>
              <a:rPr lang="de-DE"/>
              <a:t>Role</a:t>
            </a:r>
          </a:p>
          <a:p>
            <a:endParaRPr lang="en-GB"/>
          </a:p>
        </p:txBody>
      </p:sp>
      <p:sp>
        <p:nvSpPr>
          <p:cNvPr id="88" name="Textplatzhalter 87">
            <a:extLst>
              <a:ext uri="{FF2B5EF4-FFF2-40B4-BE49-F238E27FC236}">
                <a16:creationId xmlns:a16="http://schemas.microsoft.com/office/drawing/2014/main" id="{675056A1-3F04-3E12-837A-3A72430530B4}"/>
              </a:ext>
            </a:extLst>
          </p:cNvPr>
          <p:cNvSpPr>
            <a:spLocks noGrp="1"/>
          </p:cNvSpPr>
          <p:nvPr>
            <p:ph type="body" idx="122"/>
          </p:nvPr>
        </p:nvSpPr>
        <p:spPr/>
        <p:txBody>
          <a:bodyPr/>
          <a:lstStyle/>
          <a:p>
            <a:endParaRPr lang="de-DE"/>
          </a:p>
        </p:txBody>
      </p:sp>
      <p:sp>
        <p:nvSpPr>
          <p:cNvPr id="81" name="Text Placeholder 80">
            <a:extLst>
              <a:ext uri="{FF2B5EF4-FFF2-40B4-BE49-F238E27FC236}">
                <a16:creationId xmlns:a16="http://schemas.microsoft.com/office/drawing/2014/main" id="{51CC6D74-6DEE-F37A-6AA2-0116F5E13FA2}"/>
              </a:ext>
            </a:extLst>
          </p:cNvPr>
          <p:cNvSpPr>
            <a:spLocks noGrp="1"/>
          </p:cNvSpPr>
          <p:nvPr>
            <p:ph type="body" idx="95"/>
          </p:nvPr>
        </p:nvSpPr>
        <p:spPr>
          <a:effectLst/>
        </p:spPr>
        <p:txBody>
          <a:bodyPr/>
          <a:lstStyle/>
          <a:p>
            <a:r>
              <a:rPr lang="de-DE"/>
              <a:t>Name</a:t>
            </a:r>
          </a:p>
          <a:p>
            <a:pPr lvl="1"/>
            <a:r>
              <a:rPr lang="de-DE"/>
              <a:t>Role</a:t>
            </a:r>
          </a:p>
          <a:p>
            <a:endParaRPr lang="en-GB"/>
          </a:p>
        </p:txBody>
      </p:sp>
      <p:sp>
        <p:nvSpPr>
          <p:cNvPr id="87" name="Textplatzhalter 86">
            <a:extLst>
              <a:ext uri="{FF2B5EF4-FFF2-40B4-BE49-F238E27FC236}">
                <a16:creationId xmlns:a16="http://schemas.microsoft.com/office/drawing/2014/main" id="{2431801B-5817-0A51-BD4C-5844B8CA6FE2}"/>
              </a:ext>
            </a:extLst>
          </p:cNvPr>
          <p:cNvSpPr>
            <a:spLocks noGrp="1"/>
          </p:cNvSpPr>
          <p:nvPr>
            <p:ph type="body" idx="121"/>
          </p:nvPr>
        </p:nvSpPr>
        <p:spPr/>
        <p:txBody>
          <a:bodyPr/>
          <a:lstStyle/>
          <a:p>
            <a:endParaRPr lang="de-DE"/>
          </a:p>
        </p:txBody>
      </p:sp>
      <p:sp>
        <p:nvSpPr>
          <p:cNvPr id="79" name="Text Placeholder 78">
            <a:extLst>
              <a:ext uri="{FF2B5EF4-FFF2-40B4-BE49-F238E27FC236}">
                <a16:creationId xmlns:a16="http://schemas.microsoft.com/office/drawing/2014/main" id="{B27EAE2B-7391-4A52-0CE2-7124B7218A78}"/>
              </a:ext>
            </a:extLst>
          </p:cNvPr>
          <p:cNvSpPr>
            <a:spLocks noGrp="1"/>
          </p:cNvSpPr>
          <p:nvPr>
            <p:ph type="body" idx="93"/>
          </p:nvPr>
        </p:nvSpPr>
        <p:spPr>
          <a:effectLst/>
        </p:spPr>
        <p:txBody>
          <a:bodyPr/>
          <a:lstStyle/>
          <a:p>
            <a:r>
              <a:rPr lang="de-DE"/>
              <a:t>Name</a:t>
            </a:r>
          </a:p>
          <a:p>
            <a:pPr lvl="1"/>
            <a:r>
              <a:rPr lang="de-DE"/>
              <a:t>Role</a:t>
            </a:r>
          </a:p>
          <a:p>
            <a:endParaRPr lang="en-GB"/>
          </a:p>
        </p:txBody>
      </p:sp>
      <p:sp>
        <p:nvSpPr>
          <p:cNvPr id="59" name="Textplatzhalter 58">
            <a:extLst>
              <a:ext uri="{FF2B5EF4-FFF2-40B4-BE49-F238E27FC236}">
                <a16:creationId xmlns:a16="http://schemas.microsoft.com/office/drawing/2014/main" id="{66B718DD-171B-F54B-9CA7-7DD10C3EB999}"/>
              </a:ext>
            </a:extLst>
          </p:cNvPr>
          <p:cNvSpPr>
            <a:spLocks noGrp="1"/>
          </p:cNvSpPr>
          <p:nvPr>
            <p:ph type="body" idx="105"/>
          </p:nvPr>
        </p:nvSpPr>
        <p:spPr/>
        <p:txBody>
          <a:bodyPr/>
          <a:lstStyle/>
          <a:p>
            <a:endParaRPr lang="de-DE"/>
          </a:p>
        </p:txBody>
      </p:sp>
      <p:sp>
        <p:nvSpPr>
          <p:cNvPr id="86" name="Textplatzhalter 85">
            <a:extLst>
              <a:ext uri="{FF2B5EF4-FFF2-40B4-BE49-F238E27FC236}">
                <a16:creationId xmlns:a16="http://schemas.microsoft.com/office/drawing/2014/main" id="{8B97B928-2708-394C-C630-E157B46763A0}"/>
              </a:ext>
            </a:extLst>
          </p:cNvPr>
          <p:cNvSpPr>
            <a:spLocks noGrp="1"/>
          </p:cNvSpPr>
          <p:nvPr>
            <p:ph type="body" idx="120"/>
          </p:nvPr>
        </p:nvSpPr>
        <p:spPr/>
        <p:txBody>
          <a:bodyPr/>
          <a:lstStyle/>
          <a:p>
            <a:endParaRPr lang="de-DE"/>
          </a:p>
        </p:txBody>
      </p:sp>
      <p:sp>
        <p:nvSpPr>
          <p:cNvPr id="77" name="Text Placeholder 76">
            <a:extLst>
              <a:ext uri="{FF2B5EF4-FFF2-40B4-BE49-F238E27FC236}">
                <a16:creationId xmlns:a16="http://schemas.microsoft.com/office/drawing/2014/main" id="{31FFE442-D750-78A2-503F-EBC9246F369C}"/>
              </a:ext>
            </a:extLst>
          </p:cNvPr>
          <p:cNvSpPr>
            <a:spLocks noGrp="1"/>
          </p:cNvSpPr>
          <p:nvPr>
            <p:ph type="body" idx="91"/>
          </p:nvPr>
        </p:nvSpPr>
        <p:spPr>
          <a:effectLst/>
        </p:spPr>
        <p:txBody>
          <a:bodyPr/>
          <a:lstStyle/>
          <a:p>
            <a:r>
              <a:rPr lang="de-DE"/>
              <a:t>Name</a:t>
            </a:r>
          </a:p>
          <a:p>
            <a:pPr lvl="1"/>
            <a:r>
              <a:rPr lang="de-DE"/>
              <a:t>Role</a:t>
            </a:r>
          </a:p>
          <a:p>
            <a:endParaRPr lang="en-GB"/>
          </a:p>
        </p:txBody>
      </p:sp>
      <p:sp>
        <p:nvSpPr>
          <p:cNvPr id="84" name="Textplatzhalter 83">
            <a:extLst>
              <a:ext uri="{FF2B5EF4-FFF2-40B4-BE49-F238E27FC236}">
                <a16:creationId xmlns:a16="http://schemas.microsoft.com/office/drawing/2014/main" id="{F1CAA0F2-E423-87F3-4A5C-7F8B08C70F9D}"/>
              </a:ext>
            </a:extLst>
          </p:cNvPr>
          <p:cNvSpPr>
            <a:spLocks noGrp="1"/>
          </p:cNvSpPr>
          <p:nvPr>
            <p:ph type="body" idx="119"/>
          </p:nvPr>
        </p:nvSpPr>
        <p:spPr/>
        <p:txBody>
          <a:bodyPr/>
          <a:lstStyle/>
          <a:p>
            <a:endParaRPr lang="de-DE"/>
          </a:p>
        </p:txBody>
      </p:sp>
      <p:sp>
        <p:nvSpPr>
          <p:cNvPr id="75" name="Text Placeholder 74">
            <a:extLst>
              <a:ext uri="{FF2B5EF4-FFF2-40B4-BE49-F238E27FC236}">
                <a16:creationId xmlns:a16="http://schemas.microsoft.com/office/drawing/2014/main" id="{646D09BF-13EF-8194-6D4D-56494EE7E4CF}"/>
              </a:ext>
            </a:extLst>
          </p:cNvPr>
          <p:cNvSpPr>
            <a:spLocks noGrp="1"/>
          </p:cNvSpPr>
          <p:nvPr>
            <p:ph type="body" idx="89"/>
          </p:nvPr>
        </p:nvSpPr>
        <p:spPr>
          <a:effectLst/>
        </p:spPr>
        <p:txBody>
          <a:bodyPr/>
          <a:lstStyle/>
          <a:p>
            <a:r>
              <a:rPr lang="de-DE"/>
              <a:t>Name</a:t>
            </a:r>
          </a:p>
          <a:p>
            <a:pPr lvl="1"/>
            <a:r>
              <a:rPr lang="de-DE"/>
              <a:t>Role</a:t>
            </a:r>
          </a:p>
          <a:p>
            <a:endParaRPr lang="en-GB"/>
          </a:p>
        </p:txBody>
      </p:sp>
      <p:sp>
        <p:nvSpPr>
          <p:cNvPr id="82" name="Textplatzhalter 81">
            <a:extLst>
              <a:ext uri="{FF2B5EF4-FFF2-40B4-BE49-F238E27FC236}">
                <a16:creationId xmlns:a16="http://schemas.microsoft.com/office/drawing/2014/main" id="{D8EAD902-C548-1CBC-86D0-480B88882BB5}"/>
              </a:ext>
            </a:extLst>
          </p:cNvPr>
          <p:cNvSpPr>
            <a:spLocks noGrp="1"/>
          </p:cNvSpPr>
          <p:nvPr>
            <p:ph type="body" idx="118"/>
          </p:nvPr>
        </p:nvSpPr>
        <p:spPr/>
        <p:txBody>
          <a:bodyPr/>
          <a:lstStyle/>
          <a:p>
            <a:endParaRPr lang="de-DE"/>
          </a:p>
        </p:txBody>
      </p:sp>
      <p:sp>
        <p:nvSpPr>
          <p:cNvPr id="73" name="Text Placeholder 72">
            <a:extLst>
              <a:ext uri="{FF2B5EF4-FFF2-40B4-BE49-F238E27FC236}">
                <a16:creationId xmlns:a16="http://schemas.microsoft.com/office/drawing/2014/main" id="{F53F9A1C-E9AF-6D86-7280-CCB7DC198497}"/>
              </a:ext>
            </a:extLst>
          </p:cNvPr>
          <p:cNvSpPr>
            <a:spLocks noGrp="1"/>
          </p:cNvSpPr>
          <p:nvPr>
            <p:ph type="body" idx="87"/>
          </p:nvPr>
        </p:nvSpPr>
        <p:spPr>
          <a:effectLst/>
        </p:spPr>
        <p:txBody>
          <a:bodyPr/>
          <a:lstStyle/>
          <a:p>
            <a:r>
              <a:rPr lang="de-DE"/>
              <a:t>Name</a:t>
            </a:r>
          </a:p>
          <a:p>
            <a:pPr lvl="1"/>
            <a:r>
              <a:rPr lang="de-DE"/>
              <a:t>Role</a:t>
            </a:r>
          </a:p>
          <a:p>
            <a:endParaRPr lang="en-GB"/>
          </a:p>
        </p:txBody>
      </p:sp>
      <p:sp>
        <p:nvSpPr>
          <p:cNvPr id="80" name="Textplatzhalter 79">
            <a:extLst>
              <a:ext uri="{FF2B5EF4-FFF2-40B4-BE49-F238E27FC236}">
                <a16:creationId xmlns:a16="http://schemas.microsoft.com/office/drawing/2014/main" id="{D53AF0F5-2015-5E64-A02E-3571315DA235}"/>
              </a:ext>
            </a:extLst>
          </p:cNvPr>
          <p:cNvSpPr>
            <a:spLocks noGrp="1"/>
          </p:cNvSpPr>
          <p:nvPr>
            <p:ph type="body" idx="117"/>
          </p:nvPr>
        </p:nvSpPr>
        <p:spPr/>
        <p:txBody>
          <a:bodyPr/>
          <a:lstStyle/>
          <a:p>
            <a:endParaRPr lang="de-DE" dirty="0"/>
          </a:p>
        </p:txBody>
      </p:sp>
      <p:sp>
        <p:nvSpPr>
          <p:cNvPr id="71" name="Text Placeholder 70">
            <a:extLst>
              <a:ext uri="{FF2B5EF4-FFF2-40B4-BE49-F238E27FC236}">
                <a16:creationId xmlns:a16="http://schemas.microsoft.com/office/drawing/2014/main" id="{379EC46C-89A6-3E5F-83D8-17442BA31425}"/>
              </a:ext>
            </a:extLst>
          </p:cNvPr>
          <p:cNvSpPr>
            <a:spLocks noGrp="1"/>
          </p:cNvSpPr>
          <p:nvPr>
            <p:ph type="body" idx="85"/>
          </p:nvPr>
        </p:nvSpPr>
        <p:spPr>
          <a:effectLst/>
        </p:spPr>
        <p:txBody>
          <a:bodyPr/>
          <a:lstStyle/>
          <a:p>
            <a:r>
              <a:rPr lang="de-DE" dirty="0"/>
              <a:t>Name</a:t>
            </a:r>
          </a:p>
          <a:p>
            <a:pPr lvl="1"/>
            <a:r>
              <a:rPr lang="de-DE" dirty="0"/>
              <a:t>Role</a:t>
            </a:r>
          </a:p>
          <a:p>
            <a:endParaRPr lang="en-GB" dirty="0"/>
          </a:p>
        </p:txBody>
      </p:sp>
      <p:sp>
        <p:nvSpPr>
          <p:cNvPr id="58" name="Textplatzhalter 57">
            <a:extLst>
              <a:ext uri="{FF2B5EF4-FFF2-40B4-BE49-F238E27FC236}">
                <a16:creationId xmlns:a16="http://schemas.microsoft.com/office/drawing/2014/main" id="{FA6FA172-6F0F-BD7D-65FE-A0584406791A}"/>
              </a:ext>
            </a:extLst>
          </p:cNvPr>
          <p:cNvSpPr>
            <a:spLocks noGrp="1"/>
          </p:cNvSpPr>
          <p:nvPr>
            <p:ph type="body" idx="104"/>
          </p:nvPr>
        </p:nvSpPr>
        <p:spPr/>
        <p:txBody>
          <a:bodyPr/>
          <a:lstStyle/>
          <a:p>
            <a:endParaRPr lang="de-DE"/>
          </a:p>
        </p:txBody>
      </p:sp>
      <p:sp>
        <p:nvSpPr>
          <p:cNvPr id="78" name="Textplatzhalter 77">
            <a:extLst>
              <a:ext uri="{FF2B5EF4-FFF2-40B4-BE49-F238E27FC236}">
                <a16:creationId xmlns:a16="http://schemas.microsoft.com/office/drawing/2014/main" id="{76882DEB-5958-9D7E-7929-9C2427BA3EA2}"/>
              </a:ext>
            </a:extLst>
          </p:cNvPr>
          <p:cNvSpPr>
            <a:spLocks noGrp="1"/>
          </p:cNvSpPr>
          <p:nvPr>
            <p:ph type="body" idx="116"/>
          </p:nvPr>
        </p:nvSpPr>
        <p:spPr/>
        <p:txBody>
          <a:bodyPr/>
          <a:lstStyle/>
          <a:p>
            <a:endParaRPr lang="de-DE"/>
          </a:p>
        </p:txBody>
      </p:sp>
      <p:sp>
        <p:nvSpPr>
          <p:cNvPr id="69" name="Text Placeholder 68">
            <a:extLst>
              <a:ext uri="{FF2B5EF4-FFF2-40B4-BE49-F238E27FC236}">
                <a16:creationId xmlns:a16="http://schemas.microsoft.com/office/drawing/2014/main" id="{CCA65940-2AC1-1241-F61C-5C3BD7C28C6E}"/>
              </a:ext>
            </a:extLst>
          </p:cNvPr>
          <p:cNvSpPr>
            <a:spLocks noGrp="1"/>
          </p:cNvSpPr>
          <p:nvPr>
            <p:ph type="body" idx="83"/>
          </p:nvPr>
        </p:nvSpPr>
        <p:spPr>
          <a:effectLst/>
        </p:spPr>
        <p:txBody>
          <a:bodyPr/>
          <a:lstStyle/>
          <a:p>
            <a:r>
              <a:rPr lang="de-DE"/>
              <a:t>Name</a:t>
            </a:r>
          </a:p>
          <a:p>
            <a:pPr lvl="1"/>
            <a:r>
              <a:rPr lang="de-DE"/>
              <a:t>Role</a:t>
            </a:r>
          </a:p>
          <a:p>
            <a:endParaRPr lang="en-GB"/>
          </a:p>
        </p:txBody>
      </p:sp>
      <p:sp>
        <p:nvSpPr>
          <p:cNvPr id="76" name="Textplatzhalter 75">
            <a:extLst>
              <a:ext uri="{FF2B5EF4-FFF2-40B4-BE49-F238E27FC236}">
                <a16:creationId xmlns:a16="http://schemas.microsoft.com/office/drawing/2014/main" id="{9875DD2D-345C-FF4E-F7DF-CA748E12C659}"/>
              </a:ext>
            </a:extLst>
          </p:cNvPr>
          <p:cNvSpPr>
            <a:spLocks noGrp="1"/>
          </p:cNvSpPr>
          <p:nvPr>
            <p:ph type="body" idx="115"/>
          </p:nvPr>
        </p:nvSpPr>
        <p:spPr/>
        <p:txBody>
          <a:bodyPr/>
          <a:lstStyle/>
          <a:p>
            <a:endParaRPr lang="de-DE"/>
          </a:p>
        </p:txBody>
      </p:sp>
      <p:sp>
        <p:nvSpPr>
          <p:cNvPr id="67" name="Text Placeholder 66">
            <a:extLst>
              <a:ext uri="{FF2B5EF4-FFF2-40B4-BE49-F238E27FC236}">
                <a16:creationId xmlns:a16="http://schemas.microsoft.com/office/drawing/2014/main" id="{79A57006-9DD7-75CC-C1A1-EFD8CEF0DF10}"/>
              </a:ext>
            </a:extLst>
          </p:cNvPr>
          <p:cNvSpPr>
            <a:spLocks noGrp="1"/>
          </p:cNvSpPr>
          <p:nvPr>
            <p:ph type="body" idx="81"/>
          </p:nvPr>
        </p:nvSpPr>
        <p:spPr>
          <a:effectLst/>
        </p:spPr>
        <p:txBody>
          <a:bodyPr/>
          <a:lstStyle/>
          <a:p>
            <a:r>
              <a:rPr lang="de-DE"/>
              <a:t>Name</a:t>
            </a:r>
          </a:p>
          <a:p>
            <a:pPr lvl="1"/>
            <a:r>
              <a:rPr lang="de-DE"/>
              <a:t>Role</a:t>
            </a:r>
          </a:p>
          <a:p>
            <a:endParaRPr lang="en-GB"/>
          </a:p>
        </p:txBody>
      </p:sp>
      <p:sp>
        <p:nvSpPr>
          <p:cNvPr id="74" name="Textplatzhalter 73">
            <a:extLst>
              <a:ext uri="{FF2B5EF4-FFF2-40B4-BE49-F238E27FC236}">
                <a16:creationId xmlns:a16="http://schemas.microsoft.com/office/drawing/2014/main" id="{3A1A1127-30EF-8F69-2D79-16FC2F820F33}"/>
              </a:ext>
            </a:extLst>
          </p:cNvPr>
          <p:cNvSpPr>
            <a:spLocks noGrp="1"/>
          </p:cNvSpPr>
          <p:nvPr>
            <p:ph type="body" idx="114"/>
          </p:nvPr>
        </p:nvSpPr>
        <p:spPr/>
        <p:txBody>
          <a:bodyPr/>
          <a:lstStyle/>
          <a:p>
            <a:endParaRPr lang="de-DE"/>
          </a:p>
        </p:txBody>
      </p:sp>
      <p:sp>
        <p:nvSpPr>
          <p:cNvPr id="65" name="Text Placeholder 64">
            <a:extLst>
              <a:ext uri="{FF2B5EF4-FFF2-40B4-BE49-F238E27FC236}">
                <a16:creationId xmlns:a16="http://schemas.microsoft.com/office/drawing/2014/main" id="{32557B3A-957C-95E4-6391-2144E7994429}"/>
              </a:ext>
            </a:extLst>
          </p:cNvPr>
          <p:cNvSpPr>
            <a:spLocks noGrp="1"/>
          </p:cNvSpPr>
          <p:nvPr>
            <p:ph type="body" idx="79"/>
          </p:nvPr>
        </p:nvSpPr>
        <p:spPr>
          <a:effectLst/>
        </p:spPr>
        <p:txBody>
          <a:bodyPr/>
          <a:lstStyle/>
          <a:p>
            <a:r>
              <a:rPr lang="de-DE"/>
              <a:t>Name</a:t>
            </a:r>
          </a:p>
          <a:p>
            <a:pPr lvl="1"/>
            <a:r>
              <a:rPr lang="de-DE"/>
              <a:t>Role</a:t>
            </a:r>
          </a:p>
          <a:p>
            <a:endParaRPr lang="en-GB"/>
          </a:p>
        </p:txBody>
      </p:sp>
      <p:sp>
        <p:nvSpPr>
          <p:cNvPr id="72" name="Textplatzhalter 71">
            <a:extLst>
              <a:ext uri="{FF2B5EF4-FFF2-40B4-BE49-F238E27FC236}">
                <a16:creationId xmlns:a16="http://schemas.microsoft.com/office/drawing/2014/main" id="{56740D65-392D-A7E1-1D5B-B58B96EF391F}"/>
              </a:ext>
            </a:extLst>
          </p:cNvPr>
          <p:cNvSpPr>
            <a:spLocks noGrp="1"/>
          </p:cNvSpPr>
          <p:nvPr>
            <p:ph type="body" idx="113"/>
          </p:nvPr>
        </p:nvSpPr>
        <p:spPr/>
        <p:txBody>
          <a:bodyPr/>
          <a:lstStyle/>
          <a:p>
            <a:endParaRPr lang="de-DE"/>
          </a:p>
        </p:txBody>
      </p:sp>
      <p:sp>
        <p:nvSpPr>
          <p:cNvPr id="63" name="Text Placeholder 62">
            <a:extLst>
              <a:ext uri="{FF2B5EF4-FFF2-40B4-BE49-F238E27FC236}">
                <a16:creationId xmlns:a16="http://schemas.microsoft.com/office/drawing/2014/main" id="{A3FA0889-3696-1E90-404B-89E34D96CFB9}"/>
              </a:ext>
            </a:extLst>
          </p:cNvPr>
          <p:cNvSpPr>
            <a:spLocks noGrp="1"/>
          </p:cNvSpPr>
          <p:nvPr>
            <p:ph type="body" idx="77"/>
          </p:nvPr>
        </p:nvSpPr>
        <p:spPr>
          <a:effectLst/>
        </p:spPr>
        <p:txBody>
          <a:bodyPr/>
          <a:lstStyle/>
          <a:p>
            <a:r>
              <a:rPr lang="de-DE"/>
              <a:t>Name</a:t>
            </a:r>
          </a:p>
          <a:p>
            <a:pPr lvl="1"/>
            <a:r>
              <a:rPr lang="de-DE"/>
              <a:t>Role</a:t>
            </a:r>
          </a:p>
          <a:p>
            <a:endParaRPr lang="en-GB"/>
          </a:p>
        </p:txBody>
      </p:sp>
      <p:sp>
        <p:nvSpPr>
          <p:cNvPr id="57" name="Textplatzhalter 56">
            <a:extLst>
              <a:ext uri="{FF2B5EF4-FFF2-40B4-BE49-F238E27FC236}">
                <a16:creationId xmlns:a16="http://schemas.microsoft.com/office/drawing/2014/main" id="{73B7396C-CAD3-DA55-C62B-D15B2F89BB15}"/>
              </a:ext>
            </a:extLst>
          </p:cNvPr>
          <p:cNvSpPr>
            <a:spLocks noGrp="1"/>
          </p:cNvSpPr>
          <p:nvPr>
            <p:ph type="body" idx="103"/>
          </p:nvPr>
        </p:nvSpPr>
        <p:spPr/>
        <p:txBody>
          <a:bodyPr/>
          <a:lstStyle/>
          <a:p>
            <a:endParaRPr lang="de-DE"/>
          </a:p>
        </p:txBody>
      </p:sp>
      <p:sp>
        <p:nvSpPr>
          <p:cNvPr id="70" name="Textplatzhalter 69">
            <a:extLst>
              <a:ext uri="{FF2B5EF4-FFF2-40B4-BE49-F238E27FC236}">
                <a16:creationId xmlns:a16="http://schemas.microsoft.com/office/drawing/2014/main" id="{BEE17304-4307-291D-FB60-E47CDB94282F}"/>
              </a:ext>
            </a:extLst>
          </p:cNvPr>
          <p:cNvSpPr>
            <a:spLocks noGrp="1"/>
          </p:cNvSpPr>
          <p:nvPr>
            <p:ph type="body" idx="112"/>
          </p:nvPr>
        </p:nvSpPr>
        <p:spPr/>
        <p:txBody>
          <a:bodyPr/>
          <a:lstStyle/>
          <a:p>
            <a:endParaRPr lang="de-DE"/>
          </a:p>
        </p:txBody>
      </p:sp>
      <p:sp>
        <p:nvSpPr>
          <p:cNvPr id="142" name="Text Placeholder 141">
            <a:extLst>
              <a:ext uri="{FF2B5EF4-FFF2-40B4-BE49-F238E27FC236}">
                <a16:creationId xmlns:a16="http://schemas.microsoft.com/office/drawing/2014/main" id="{AE1D5C80-2F51-9F3F-DCD8-D92DD5D3184C}"/>
              </a:ext>
            </a:extLst>
          </p:cNvPr>
          <p:cNvSpPr>
            <a:spLocks noGrp="1"/>
          </p:cNvSpPr>
          <p:nvPr>
            <p:ph type="body" idx="75"/>
          </p:nvPr>
        </p:nvSpPr>
        <p:spPr>
          <a:effectLst/>
        </p:spPr>
        <p:txBody>
          <a:bodyPr/>
          <a:lstStyle/>
          <a:p>
            <a:r>
              <a:rPr lang="de-DE"/>
              <a:t>Name</a:t>
            </a:r>
          </a:p>
          <a:p>
            <a:pPr lvl="1"/>
            <a:r>
              <a:rPr lang="de-DE"/>
              <a:t>Role</a:t>
            </a:r>
          </a:p>
          <a:p>
            <a:endParaRPr lang="en-GB"/>
          </a:p>
        </p:txBody>
      </p:sp>
      <p:sp>
        <p:nvSpPr>
          <p:cNvPr id="68" name="Textplatzhalter 67">
            <a:extLst>
              <a:ext uri="{FF2B5EF4-FFF2-40B4-BE49-F238E27FC236}">
                <a16:creationId xmlns:a16="http://schemas.microsoft.com/office/drawing/2014/main" id="{3D54E429-3062-D4E9-9085-A5E45AA37687}"/>
              </a:ext>
            </a:extLst>
          </p:cNvPr>
          <p:cNvSpPr>
            <a:spLocks noGrp="1"/>
          </p:cNvSpPr>
          <p:nvPr>
            <p:ph type="body" idx="111"/>
          </p:nvPr>
        </p:nvSpPr>
        <p:spPr/>
        <p:txBody>
          <a:bodyPr/>
          <a:lstStyle/>
          <a:p>
            <a:endParaRPr lang="de-DE"/>
          </a:p>
        </p:txBody>
      </p:sp>
      <p:sp>
        <p:nvSpPr>
          <p:cNvPr id="140" name="Text Placeholder 139">
            <a:extLst>
              <a:ext uri="{FF2B5EF4-FFF2-40B4-BE49-F238E27FC236}">
                <a16:creationId xmlns:a16="http://schemas.microsoft.com/office/drawing/2014/main" id="{C2512DBE-8C2B-67BB-3EBA-DBA0804CA893}"/>
              </a:ext>
            </a:extLst>
          </p:cNvPr>
          <p:cNvSpPr>
            <a:spLocks noGrp="1"/>
          </p:cNvSpPr>
          <p:nvPr>
            <p:ph type="body" idx="73"/>
          </p:nvPr>
        </p:nvSpPr>
        <p:spPr>
          <a:effectLst/>
        </p:spPr>
        <p:txBody>
          <a:bodyPr/>
          <a:lstStyle/>
          <a:p>
            <a:r>
              <a:rPr lang="de-DE"/>
              <a:t>Name</a:t>
            </a:r>
          </a:p>
          <a:p>
            <a:pPr lvl="1"/>
            <a:r>
              <a:rPr lang="de-DE"/>
              <a:t>Role</a:t>
            </a:r>
          </a:p>
          <a:p>
            <a:endParaRPr lang="en-GB"/>
          </a:p>
        </p:txBody>
      </p:sp>
      <p:sp>
        <p:nvSpPr>
          <p:cNvPr id="66" name="Textplatzhalter 65">
            <a:extLst>
              <a:ext uri="{FF2B5EF4-FFF2-40B4-BE49-F238E27FC236}">
                <a16:creationId xmlns:a16="http://schemas.microsoft.com/office/drawing/2014/main" id="{FC3C9044-AFA2-B6E8-4A5A-B8BEBB5F3084}"/>
              </a:ext>
            </a:extLst>
          </p:cNvPr>
          <p:cNvSpPr>
            <a:spLocks noGrp="1"/>
          </p:cNvSpPr>
          <p:nvPr>
            <p:ph type="body" idx="110"/>
          </p:nvPr>
        </p:nvSpPr>
        <p:spPr/>
        <p:txBody>
          <a:bodyPr/>
          <a:lstStyle/>
          <a:p>
            <a:endParaRPr lang="de-DE"/>
          </a:p>
        </p:txBody>
      </p:sp>
      <p:sp>
        <p:nvSpPr>
          <p:cNvPr id="138" name="Text Placeholder 137">
            <a:extLst>
              <a:ext uri="{FF2B5EF4-FFF2-40B4-BE49-F238E27FC236}">
                <a16:creationId xmlns:a16="http://schemas.microsoft.com/office/drawing/2014/main" id="{0C0698AF-0D3C-F0A4-FC51-0A2F7F11D4A3}"/>
              </a:ext>
            </a:extLst>
          </p:cNvPr>
          <p:cNvSpPr>
            <a:spLocks noGrp="1"/>
          </p:cNvSpPr>
          <p:nvPr>
            <p:ph type="body" idx="71"/>
          </p:nvPr>
        </p:nvSpPr>
        <p:spPr>
          <a:effectLst/>
        </p:spPr>
        <p:txBody>
          <a:bodyPr/>
          <a:lstStyle/>
          <a:p>
            <a:r>
              <a:rPr lang="de-DE"/>
              <a:t>Name</a:t>
            </a:r>
          </a:p>
          <a:p>
            <a:pPr lvl="1"/>
            <a:r>
              <a:rPr lang="de-DE"/>
              <a:t>Role</a:t>
            </a:r>
          </a:p>
          <a:p>
            <a:endParaRPr lang="en-GB"/>
          </a:p>
        </p:txBody>
      </p:sp>
      <p:sp>
        <p:nvSpPr>
          <p:cNvPr id="64" name="Textplatzhalter 63">
            <a:extLst>
              <a:ext uri="{FF2B5EF4-FFF2-40B4-BE49-F238E27FC236}">
                <a16:creationId xmlns:a16="http://schemas.microsoft.com/office/drawing/2014/main" id="{39405F1D-CE0D-12FD-9F3B-E9C26FE2A6E2}"/>
              </a:ext>
            </a:extLst>
          </p:cNvPr>
          <p:cNvSpPr>
            <a:spLocks noGrp="1"/>
          </p:cNvSpPr>
          <p:nvPr>
            <p:ph type="body" idx="109"/>
          </p:nvPr>
        </p:nvSpPr>
        <p:spPr/>
        <p:txBody>
          <a:bodyPr/>
          <a:lstStyle/>
          <a:p>
            <a:endParaRPr lang="de-DE"/>
          </a:p>
        </p:txBody>
      </p:sp>
      <p:sp>
        <p:nvSpPr>
          <p:cNvPr id="136" name="Text Placeholder 135">
            <a:extLst>
              <a:ext uri="{FF2B5EF4-FFF2-40B4-BE49-F238E27FC236}">
                <a16:creationId xmlns:a16="http://schemas.microsoft.com/office/drawing/2014/main" id="{64467A28-7BE4-F1FA-2ACB-3A618DD0321A}"/>
              </a:ext>
            </a:extLst>
          </p:cNvPr>
          <p:cNvSpPr>
            <a:spLocks noGrp="1"/>
          </p:cNvSpPr>
          <p:nvPr>
            <p:ph type="body" idx="69"/>
          </p:nvPr>
        </p:nvSpPr>
        <p:spPr>
          <a:effectLst/>
        </p:spPr>
        <p:txBody>
          <a:bodyPr/>
          <a:lstStyle/>
          <a:p>
            <a:r>
              <a:rPr lang="de-DE"/>
              <a:t>Name</a:t>
            </a:r>
          </a:p>
          <a:p>
            <a:pPr lvl="1"/>
            <a:r>
              <a:rPr lang="de-DE"/>
              <a:t>Role</a:t>
            </a:r>
          </a:p>
        </p:txBody>
      </p:sp>
      <p:sp>
        <p:nvSpPr>
          <p:cNvPr id="56" name="Textplatzhalter 55">
            <a:extLst>
              <a:ext uri="{FF2B5EF4-FFF2-40B4-BE49-F238E27FC236}">
                <a16:creationId xmlns:a16="http://schemas.microsoft.com/office/drawing/2014/main" id="{C1CE3992-02C9-DA5D-F45C-B24E15C38B1C}"/>
              </a:ext>
            </a:extLst>
          </p:cNvPr>
          <p:cNvSpPr>
            <a:spLocks noGrp="1"/>
          </p:cNvSpPr>
          <p:nvPr>
            <p:ph type="body" idx="102"/>
          </p:nvPr>
        </p:nvSpPr>
        <p:spPr/>
        <p:txBody>
          <a:bodyPr/>
          <a:lstStyle/>
          <a:p>
            <a:endParaRPr lang="de-DE"/>
          </a:p>
        </p:txBody>
      </p:sp>
      <p:sp>
        <p:nvSpPr>
          <p:cNvPr id="62" name="Textplatzhalter 61">
            <a:extLst>
              <a:ext uri="{FF2B5EF4-FFF2-40B4-BE49-F238E27FC236}">
                <a16:creationId xmlns:a16="http://schemas.microsoft.com/office/drawing/2014/main" id="{49498715-9543-E587-66F6-BBFD5C71F6B8}"/>
              </a:ext>
            </a:extLst>
          </p:cNvPr>
          <p:cNvSpPr>
            <a:spLocks noGrp="1"/>
          </p:cNvSpPr>
          <p:nvPr>
            <p:ph type="body" idx="108"/>
          </p:nvPr>
        </p:nvSpPr>
        <p:spPr/>
        <p:txBody>
          <a:bodyPr/>
          <a:lstStyle/>
          <a:p>
            <a:endParaRPr lang="de-DE"/>
          </a:p>
        </p:txBody>
      </p:sp>
      <p:sp>
        <p:nvSpPr>
          <p:cNvPr id="342" name="Text Placeholder 341">
            <a:extLst>
              <a:ext uri="{FF2B5EF4-FFF2-40B4-BE49-F238E27FC236}">
                <a16:creationId xmlns:a16="http://schemas.microsoft.com/office/drawing/2014/main" id="{7C32B76D-8E7A-D76D-8265-600D5488F3A7}"/>
              </a:ext>
            </a:extLst>
          </p:cNvPr>
          <p:cNvSpPr>
            <a:spLocks noGrp="1"/>
          </p:cNvSpPr>
          <p:nvPr>
            <p:ph type="body" idx="67"/>
          </p:nvPr>
        </p:nvSpPr>
        <p:spPr>
          <a:effectLst/>
        </p:spPr>
        <p:txBody>
          <a:bodyPr/>
          <a:lstStyle/>
          <a:p>
            <a:r>
              <a:rPr lang="de-DE"/>
              <a:t>Name</a:t>
            </a:r>
          </a:p>
          <a:p>
            <a:pPr lvl="1"/>
            <a:r>
              <a:rPr lang="de-DE"/>
              <a:t>Role</a:t>
            </a:r>
          </a:p>
          <a:p>
            <a:endParaRPr lang="en-GB"/>
          </a:p>
        </p:txBody>
      </p:sp>
      <p:sp>
        <p:nvSpPr>
          <p:cNvPr id="61" name="Textplatzhalter 60">
            <a:extLst>
              <a:ext uri="{FF2B5EF4-FFF2-40B4-BE49-F238E27FC236}">
                <a16:creationId xmlns:a16="http://schemas.microsoft.com/office/drawing/2014/main" id="{4F5EB9F9-DEA5-EE48-D59A-E8854850F356}"/>
              </a:ext>
            </a:extLst>
          </p:cNvPr>
          <p:cNvSpPr>
            <a:spLocks noGrp="1"/>
          </p:cNvSpPr>
          <p:nvPr>
            <p:ph type="body" idx="107"/>
          </p:nvPr>
        </p:nvSpPr>
        <p:spPr/>
        <p:txBody>
          <a:bodyPr/>
          <a:lstStyle/>
          <a:p>
            <a:endParaRPr lang="de-DE"/>
          </a:p>
        </p:txBody>
      </p:sp>
      <p:sp>
        <p:nvSpPr>
          <p:cNvPr id="340" name="Text Placeholder 339">
            <a:extLst>
              <a:ext uri="{FF2B5EF4-FFF2-40B4-BE49-F238E27FC236}">
                <a16:creationId xmlns:a16="http://schemas.microsoft.com/office/drawing/2014/main" id="{F0DFA9A2-444E-5261-0D0B-6EB60DBF6D82}"/>
              </a:ext>
            </a:extLst>
          </p:cNvPr>
          <p:cNvSpPr>
            <a:spLocks noGrp="1"/>
          </p:cNvSpPr>
          <p:nvPr>
            <p:ph type="body" idx="65"/>
          </p:nvPr>
        </p:nvSpPr>
        <p:spPr>
          <a:effectLst/>
        </p:spPr>
        <p:txBody>
          <a:bodyPr/>
          <a:lstStyle/>
          <a:p>
            <a:r>
              <a:rPr lang="de-DE"/>
              <a:t>Name</a:t>
            </a:r>
          </a:p>
          <a:p>
            <a:pPr lvl="1"/>
            <a:r>
              <a:rPr lang="de-DE"/>
              <a:t>Role</a:t>
            </a:r>
          </a:p>
          <a:p>
            <a:endParaRPr lang="en-GB"/>
          </a:p>
        </p:txBody>
      </p:sp>
      <p:sp>
        <p:nvSpPr>
          <p:cNvPr id="60" name="Textplatzhalter 59">
            <a:extLst>
              <a:ext uri="{FF2B5EF4-FFF2-40B4-BE49-F238E27FC236}">
                <a16:creationId xmlns:a16="http://schemas.microsoft.com/office/drawing/2014/main" id="{D2F942FF-A22F-90EB-D13E-FF01FF41A843}"/>
              </a:ext>
            </a:extLst>
          </p:cNvPr>
          <p:cNvSpPr>
            <a:spLocks noGrp="1"/>
          </p:cNvSpPr>
          <p:nvPr>
            <p:ph type="body" idx="106"/>
          </p:nvPr>
        </p:nvSpPr>
        <p:spPr/>
        <p:txBody>
          <a:bodyPr/>
          <a:lstStyle/>
          <a:p>
            <a:endParaRPr lang="de-DE"/>
          </a:p>
        </p:txBody>
      </p:sp>
      <p:sp>
        <p:nvSpPr>
          <p:cNvPr id="338" name="Text Placeholder 337">
            <a:extLst>
              <a:ext uri="{FF2B5EF4-FFF2-40B4-BE49-F238E27FC236}">
                <a16:creationId xmlns:a16="http://schemas.microsoft.com/office/drawing/2014/main" id="{161DA2DB-1DE5-7B21-3303-63801632E486}"/>
              </a:ext>
            </a:extLst>
          </p:cNvPr>
          <p:cNvSpPr>
            <a:spLocks noGrp="1"/>
          </p:cNvSpPr>
          <p:nvPr>
            <p:ph type="body" idx="63"/>
          </p:nvPr>
        </p:nvSpPr>
        <p:spPr>
          <a:effectLst/>
        </p:spPr>
        <p:txBody>
          <a:bodyPr/>
          <a:lstStyle/>
          <a:p>
            <a:r>
              <a:rPr lang="de-DE"/>
              <a:t>Name</a:t>
            </a:r>
          </a:p>
          <a:p>
            <a:pPr lvl="1"/>
            <a:r>
              <a:rPr lang="de-DE"/>
              <a:t>Role</a:t>
            </a:r>
          </a:p>
          <a:p>
            <a:endParaRPr lang="en-GB"/>
          </a:p>
        </p:txBody>
      </p:sp>
      <p:sp>
        <p:nvSpPr>
          <p:cNvPr id="54" name="Textplatzhalter 53">
            <a:extLst>
              <a:ext uri="{FF2B5EF4-FFF2-40B4-BE49-F238E27FC236}">
                <a16:creationId xmlns:a16="http://schemas.microsoft.com/office/drawing/2014/main" id="{15C51E58-744C-0229-B229-09DDBCDE1BE4}"/>
              </a:ext>
            </a:extLst>
          </p:cNvPr>
          <p:cNvSpPr>
            <a:spLocks noGrp="1"/>
          </p:cNvSpPr>
          <p:nvPr>
            <p:ph type="body" idx="48"/>
          </p:nvPr>
        </p:nvSpPr>
        <p:spPr/>
        <p:txBody>
          <a:bodyPr/>
          <a:lstStyle/>
          <a:p>
            <a:endParaRPr lang="de-DE"/>
          </a:p>
        </p:txBody>
      </p:sp>
      <p:sp>
        <p:nvSpPr>
          <p:cNvPr id="129" name="Text Placeholder 128">
            <a:extLst>
              <a:ext uri="{FF2B5EF4-FFF2-40B4-BE49-F238E27FC236}">
                <a16:creationId xmlns:a16="http://schemas.microsoft.com/office/drawing/2014/main" id="{18695EEF-A9F2-BF39-5A03-754487C6BEB7}"/>
              </a:ext>
            </a:extLst>
          </p:cNvPr>
          <p:cNvSpPr>
            <a:spLocks noGrp="1"/>
          </p:cNvSpPr>
          <p:nvPr>
            <p:ph type="body" idx="62"/>
          </p:nvPr>
        </p:nvSpPr>
        <p:spPr>
          <a:effectLst/>
        </p:spPr>
        <p:txBody>
          <a:bodyPr/>
          <a:lstStyle/>
          <a:p>
            <a:r>
              <a:rPr lang="de-DE"/>
              <a:t>Name</a:t>
            </a:r>
          </a:p>
          <a:p>
            <a:pPr lvl="1"/>
            <a:r>
              <a:rPr lang="de-DE"/>
              <a:t>Role</a:t>
            </a:r>
          </a:p>
          <a:p>
            <a:endParaRPr lang="en-GB"/>
          </a:p>
        </p:txBody>
      </p:sp>
      <p:sp>
        <p:nvSpPr>
          <p:cNvPr id="55" name="Textplatzhalter 54">
            <a:extLst>
              <a:ext uri="{FF2B5EF4-FFF2-40B4-BE49-F238E27FC236}">
                <a16:creationId xmlns:a16="http://schemas.microsoft.com/office/drawing/2014/main" id="{B7FB41F2-BD6C-2516-81A8-68B2B6A11B24}"/>
              </a:ext>
            </a:extLst>
          </p:cNvPr>
          <p:cNvSpPr>
            <a:spLocks noGrp="1"/>
          </p:cNvSpPr>
          <p:nvPr>
            <p:ph type="body" idx="101"/>
          </p:nvPr>
        </p:nvSpPr>
        <p:spPr/>
        <p:txBody>
          <a:bodyPr/>
          <a:lstStyle/>
          <a:p>
            <a:endParaRPr lang="de-DE"/>
          </a:p>
        </p:txBody>
      </p:sp>
      <p:sp>
        <p:nvSpPr>
          <p:cNvPr id="5" name="Titel 4">
            <a:extLst>
              <a:ext uri="{FF2B5EF4-FFF2-40B4-BE49-F238E27FC236}">
                <a16:creationId xmlns:a16="http://schemas.microsoft.com/office/drawing/2014/main" id="{A17BB1EF-1888-EC10-5231-6EEA2FCA0924}"/>
              </a:ext>
            </a:extLst>
          </p:cNvPr>
          <p:cNvSpPr>
            <a:spLocks noGrp="1"/>
          </p:cNvSpPr>
          <p:nvPr>
            <p:ph type="title"/>
          </p:nvPr>
        </p:nvSpPr>
        <p:spPr/>
        <p:txBody>
          <a:bodyPr vert="horz"/>
          <a:lstStyle/>
          <a:p>
            <a:r>
              <a:rPr lang="en-US" dirty="0"/>
              <a:t>Team 20</a:t>
            </a:r>
            <a:endParaRPr lang="de-DE" dirty="0"/>
          </a:p>
        </p:txBody>
      </p:sp>
      <p:sp>
        <p:nvSpPr>
          <p:cNvPr id="6" name="Textplatzhalter 5">
            <a:extLst>
              <a:ext uri="{FF2B5EF4-FFF2-40B4-BE49-F238E27FC236}">
                <a16:creationId xmlns:a16="http://schemas.microsoft.com/office/drawing/2014/main" id="{38172B4F-E1C5-5CA7-3D30-F021EF2AA9CE}"/>
              </a:ext>
            </a:extLst>
          </p:cNvPr>
          <p:cNvSpPr>
            <a:spLocks noGrp="1"/>
          </p:cNvSpPr>
          <p:nvPr>
            <p:ph type="body" sz="quarter" idx="14"/>
          </p:nvPr>
        </p:nvSpPr>
        <p:spPr/>
        <p:txBody>
          <a:bodyPr/>
          <a:lstStyle/>
          <a:p>
            <a:r>
              <a:rPr lang="en-GB"/>
              <a:t>C  049 : team : 20 pictures : 20 names and roles</a:t>
            </a:r>
            <a:endParaRPr lang="de-DE"/>
          </a:p>
        </p:txBody>
      </p:sp>
      <p:pic>
        <p:nvPicPr>
          <p:cNvPr id="126" name="Picture Placeholder 50" descr="A person smiling with her arms crossed&#10;&#10;Description automatically generated">
            <a:extLst>
              <a:ext uri="{FF2B5EF4-FFF2-40B4-BE49-F238E27FC236}">
                <a16:creationId xmlns:a16="http://schemas.microsoft.com/office/drawing/2014/main" id="{196BAF7C-259B-8C35-ABDD-C1161255D308}"/>
              </a:ext>
            </a:extLst>
          </p:cNvPr>
          <p:cNvPicPr>
            <a:picLocks noGrp="1" noChangeAspect="1"/>
          </p:cNvPicPr>
          <p:nvPr>
            <p:ph type="pic" sz="quarter" idx="54"/>
          </p:nvPr>
        </p:nvPicPr>
        <p:blipFill>
          <a:blip r:embed="rId6"/>
          <a:srcRect l="23494" r="23494"/>
          <a:stretch/>
        </p:blipFill>
        <p:spPr>
          <a:effectLst/>
        </p:spPr>
      </p:pic>
      <p:pic>
        <p:nvPicPr>
          <p:cNvPr id="125" name="Picture Placeholder 50" descr="A person smiling with her arms crossed&#10;&#10;Description automatically generated">
            <a:extLst>
              <a:ext uri="{FF2B5EF4-FFF2-40B4-BE49-F238E27FC236}">
                <a16:creationId xmlns:a16="http://schemas.microsoft.com/office/drawing/2014/main" id="{6D4F42E0-50C5-72D3-B57F-737AD8FF4A71}"/>
              </a:ext>
            </a:extLst>
          </p:cNvPr>
          <p:cNvPicPr>
            <a:picLocks noGrp="1" noChangeAspect="1"/>
          </p:cNvPicPr>
          <p:nvPr>
            <p:ph type="pic" sz="quarter" idx="125"/>
          </p:nvPr>
        </p:nvPicPr>
        <p:blipFill>
          <a:blip r:embed="rId6"/>
          <a:srcRect l="23494" r="23494"/>
          <a:stretch/>
        </p:blipFill>
        <p:spPr>
          <a:effectLst/>
        </p:spPr>
      </p:pic>
      <p:pic>
        <p:nvPicPr>
          <p:cNvPr id="124" name="Picture Placeholder 50" descr="A person smiling with her arms crossed&#10;&#10;Description automatically generated">
            <a:extLst>
              <a:ext uri="{FF2B5EF4-FFF2-40B4-BE49-F238E27FC236}">
                <a16:creationId xmlns:a16="http://schemas.microsoft.com/office/drawing/2014/main" id="{0389970D-1E8B-3591-BCE6-833E191C6182}"/>
              </a:ext>
            </a:extLst>
          </p:cNvPr>
          <p:cNvPicPr>
            <a:picLocks noGrp="1" noChangeAspect="1"/>
          </p:cNvPicPr>
          <p:nvPr>
            <p:ph type="pic" sz="quarter" idx="126"/>
          </p:nvPr>
        </p:nvPicPr>
        <p:blipFill>
          <a:blip r:embed="rId6"/>
          <a:srcRect l="23494" r="23494"/>
          <a:stretch/>
        </p:blipFill>
        <p:spPr>
          <a:effectLst/>
        </p:spPr>
      </p:pic>
      <p:pic>
        <p:nvPicPr>
          <p:cNvPr id="123" name="Picture Placeholder 50" descr="A person smiling with her arms crossed&#10;&#10;Description automatically generated">
            <a:extLst>
              <a:ext uri="{FF2B5EF4-FFF2-40B4-BE49-F238E27FC236}">
                <a16:creationId xmlns:a16="http://schemas.microsoft.com/office/drawing/2014/main" id="{E9B6D832-4508-CD14-2963-7A1F38927452}"/>
              </a:ext>
            </a:extLst>
          </p:cNvPr>
          <p:cNvPicPr>
            <a:picLocks noGrp="1" noChangeAspect="1"/>
          </p:cNvPicPr>
          <p:nvPr>
            <p:ph type="pic" sz="quarter" idx="127"/>
          </p:nvPr>
        </p:nvPicPr>
        <p:blipFill>
          <a:blip r:embed="rId6"/>
          <a:srcRect l="23494" r="23494"/>
          <a:stretch/>
        </p:blipFill>
        <p:spPr>
          <a:effectLst/>
        </p:spPr>
      </p:pic>
      <p:pic>
        <p:nvPicPr>
          <p:cNvPr id="122" name="Picture Placeholder 50" descr="A person smiling with her arms crossed&#10;&#10;Description automatically generated">
            <a:extLst>
              <a:ext uri="{FF2B5EF4-FFF2-40B4-BE49-F238E27FC236}">
                <a16:creationId xmlns:a16="http://schemas.microsoft.com/office/drawing/2014/main" id="{1574CAC7-E7B9-D916-8B99-C10C8CD6EA5B}"/>
              </a:ext>
            </a:extLst>
          </p:cNvPr>
          <p:cNvPicPr>
            <a:picLocks noGrp="1" noChangeAspect="1"/>
          </p:cNvPicPr>
          <p:nvPr>
            <p:ph type="pic" sz="quarter" idx="128"/>
          </p:nvPr>
        </p:nvPicPr>
        <p:blipFill>
          <a:blip r:embed="rId6"/>
          <a:srcRect l="23494" r="23494"/>
          <a:stretch/>
        </p:blipFill>
        <p:spPr>
          <a:effectLst/>
        </p:spPr>
      </p:pic>
      <p:pic>
        <p:nvPicPr>
          <p:cNvPr id="121" name="Picture Placeholder 50" descr="A person smiling with her arms crossed&#10;&#10;Description automatically generated">
            <a:extLst>
              <a:ext uri="{FF2B5EF4-FFF2-40B4-BE49-F238E27FC236}">
                <a16:creationId xmlns:a16="http://schemas.microsoft.com/office/drawing/2014/main" id="{E41A9D8D-5C6A-47C3-471D-2A7D96B0A7B2}"/>
              </a:ext>
            </a:extLst>
          </p:cNvPr>
          <p:cNvPicPr>
            <a:picLocks noGrp="1" noChangeAspect="1"/>
          </p:cNvPicPr>
          <p:nvPr>
            <p:ph type="pic" sz="quarter" idx="129"/>
          </p:nvPr>
        </p:nvPicPr>
        <p:blipFill>
          <a:blip r:embed="rId6"/>
          <a:srcRect l="23494" r="23494"/>
          <a:stretch/>
        </p:blipFill>
        <p:spPr>
          <a:effectLst/>
        </p:spPr>
      </p:pic>
      <p:pic>
        <p:nvPicPr>
          <p:cNvPr id="120" name="Picture Placeholder 50" descr="A person smiling with her arms crossed&#10;&#10;Description automatically generated">
            <a:extLst>
              <a:ext uri="{FF2B5EF4-FFF2-40B4-BE49-F238E27FC236}">
                <a16:creationId xmlns:a16="http://schemas.microsoft.com/office/drawing/2014/main" id="{C048AE97-5B85-4613-3754-F465E19C1164}"/>
              </a:ext>
            </a:extLst>
          </p:cNvPr>
          <p:cNvPicPr>
            <a:picLocks noGrp="1" noChangeAspect="1"/>
          </p:cNvPicPr>
          <p:nvPr>
            <p:ph type="pic" sz="quarter" idx="130"/>
          </p:nvPr>
        </p:nvPicPr>
        <p:blipFill>
          <a:blip r:embed="rId6"/>
          <a:srcRect l="23494" r="23494"/>
          <a:stretch/>
        </p:blipFill>
        <p:spPr>
          <a:effectLst/>
        </p:spPr>
      </p:pic>
      <p:pic>
        <p:nvPicPr>
          <p:cNvPr id="119" name="Picture Placeholder 50" descr="A person smiling with her arms crossed&#10;&#10;Description automatically generated">
            <a:extLst>
              <a:ext uri="{FF2B5EF4-FFF2-40B4-BE49-F238E27FC236}">
                <a16:creationId xmlns:a16="http://schemas.microsoft.com/office/drawing/2014/main" id="{004258AC-A231-B244-DE1B-943FDC9E38B4}"/>
              </a:ext>
            </a:extLst>
          </p:cNvPr>
          <p:cNvPicPr>
            <a:picLocks noGrp="1" noChangeAspect="1"/>
          </p:cNvPicPr>
          <p:nvPr>
            <p:ph type="pic" sz="quarter" idx="131"/>
          </p:nvPr>
        </p:nvPicPr>
        <p:blipFill>
          <a:blip r:embed="rId6"/>
          <a:srcRect l="23494" r="23494"/>
          <a:stretch/>
        </p:blipFill>
        <p:spPr>
          <a:effectLst/>
        </p:spPr>
      </p:pic>
      <p:pic>
        <p:nvPicPr>
          <p:cNvPr id="118" name="Picture Placeholder 50" descr="A person smiling with her arms crossed&#10;&#10;Description automatically generated">
            <a:extLst>
              <a:ext uri="{FF2B5EF4-FFF2-40B4-BE49-F238E27FC236}">
                <a16:creationId xmlns:a16="http://schemas.microsoft.com/office/drawing/2014/main" id="{1EF3426A-893D-22B1-D3BA-9BA4050FB42E}"/>
              </a:ext>
            </a:extLst>
          </p:cNvPr>
          <p:cNvPicPr>
            <a:picLocks noGrp="1" noChangeAspect="1"/>
          </p:cNvPicPr>
          <p:nvPr>
            <p:ph type="pic" sz="quarter" idx="132"/>
          </p:nvPr>
        </p:nvPicPr>
        <p:blipFill>
          <a:blip r:embed="rId6"/>
          <a:srcRect l="23494" r="23494"/>
          <a:stretch/>
        </p:blipFill>
        <p:spPr>
          <a:effectLst/>
        </p:spPr>
      </p:pic>
      <p:pic>
        <p:nvPicPr>
          <p:cNvPr id="117" name="Picture Placeholder 50" descr="A person smiling with her arms crossed&#10;&#10;Description automatically generated">
            <a:extLst>
              <a:ext uri="{FF2B5EF4-FFF2-40B4-BE49-F238E27FC236}">
                <a16:creationId xmlns:a16="http://schemas.microsoft.com/office/drawing/2014/main" id="{3E0AAB5F-BBC9-F6A6-C79F-D91D5AFA77EA}"/>
              </a:ext>
            </a:extLst>
          </p:cNvPr>
          <p:cNvPicPr>
            <a:picLocks noGrp="1" noChangeAspect="1"/>
          </p:cNvPicPr>
          <p:nvPr>
            <p:ph type="pic" sz="quarter" idx="133"/>
          </p:nvPr>
        </p:nvPicPr>
        <p:blipFill>
          <a:blip r:embed="rId6"/>
          <a:srcRect l="23494" r="23494"/>
          <a:stretch/>
        </p:blipFill>
        <p:spPr>
          <a:effectLst/>
        </p:spPr>
      </p:pic>
      <p:pic>
        <p:nvPicPr>
          <p:cNvPr id="116" name="Picture Placeholder 50" descr="A person smiling with her arms crossed&#10;&#10;Description automatically generated">
            <a:extLst>
              <a:ext uri="{FF2B5EF4-FFF2-40B4-BE49-F238E27FC236}">
                <a16:creationId xmlns:a16="http://schemas.microsoft.com/office/drawing/2014/main" id="{6CB4695A-848C-0EAF-C8BD-AE0FF2A96C29}"/>
              </a:ext>
            </a:extLst>
          </p:cNvPr>
          <p:cNvPicPr>
            <a:picLocks noGrp="1" noChangeAspect="1"/>
          </p:cNvPicPr>
          <p:nvPr>
            <p:ph type="pic" sz="quarter" idx="134"/>
          </p:nvPr>
        </p:nvPicPr>
        <p:blipFill>
          <a:blip r:embed="rId6"/>
          <a:srcRect l="23494" r="23494"/>
          <a:stretch/>
        </p:blipFill>
        <p:spPr>
          <a:effectLst/>
        </p:spPr>
      </p:pic>
      <p:pic>
        <p:nvPicPr>
          <p:cNvPr id="115" name="Picture Placeholder 50" descr="A person smiling with her arms crossed&#10;&#10;Description automatically generated">
            <a:extLst>
              <a:ext uri="{FF2B5EF4-FFF2-40B4-BE49-F238E27FC236}">
                <a16:creationId xmlns:a16="http://schemas.microsoft.com/office/drawing/2014/main" id="{C42C0473-E257-4014-9AE2-D062A569F936}"/>
              </a:ext>
            </a:extLst>
          </p:cNvPr>
          <p:cNvPicPr>
            <a:picLocks noGrp="1" noChangeAspect="1"/>
          </p:cNvPicPr>
          <p:nvPr>
            <p:ph type="pic" sz="quarter" idx="135"/>
          </p:nvPr>
        </p:nvPicPr>
        <p:blipFill>
          <a:blip r:embed="rId6"/>
          <a:srcRect l="23494" r="23494"/>
          <a:stretch/>
        </p:blipFill>
        <p:spPr>
          <a:effectLst/>
        </p:spPr>
      </p:pic>
      <p:pic>
        <p:nvPicPr>
          <p:cNvPr id="114" name="Picture Placeholder 50" descr="A person smiling with her arms crossed&#10;&#10;Description automatically generated">
            <a:extLst>
              <a:ext uri="{FF2B5EF4-FFF2-40B4-BE49-F238E27FC236}">
                <a16:creationId xmlns:a16="http://schemas.microsoft.com/office/drawing/2014/main" id="{7299CBA0-3D01-7401-463D-A3235EEF316A}"/>
              </a:ext>
            </a:extLst>
          </p:cNvPr>
          <p:cNvPicPr>
            <a:picLocks noGrp="1" noChangeAspect="1"/>
          </p:cNvPicPr>
          <p:nvPr>
            <p:ph type="pic" sz="quarter" idx="136"/>
          </p:nvPr>
        </p:nvPicPr>
        <p:blipFill>
          <a:blip r:embed="rId6"/>
          <a:srcRect l="23494" r="23494"/>
          <a:stretch/>
        </p:blipFill>
        <p:spPr>
          <a:effectLst/>
        </p:spPr>
      </p:pic>
      <p:pic>
        <p:nvPicPr>
          <p:cNvPr id="113" name="Picture Placeholder 50" descr="A person smiling with her arms crossed&#10;&#10;Description automatically generated">
            <a:extLst>
              <a:ext uri="{FF2B5EF4-FFF2-40B4-BE49-F238E27FC236}">
                <a16:creationId xmlns:a16="http://schemas.microsoft.com/office/drawing/2014/main" id="{EE8D5A0A-2255-E709-ABAA-9B042AC9F5D4}"/>
              </a:ext>
            </a:extLst>
          </p:cNvPr>
          <p:cNvPicPr>
            <a:picLocks noGrp="1" noChangeAspect="1"/>
          </p:cNvPicPr>
          <p:nvPr>
            <p:ph type="pic" sz="quarter" idx="137"/>
          </p:nvPr>
        </p:nvPicPr>
        <p:blipFill>
          <a:blip r:embed="rId6"/>
          <a:srcRect l="23494" r="23494"/>
          <a:stretch/>
        </p:blipFill>
        <p:spPr>
          <a:effectLst/>
        </p:spPr>
      </p:pic>
      <p:pic>
        <p:nvPicPr>
          <p:cNvPr id="112" name="Picture Placeholder 50" descr="A person smiling with her arms crossed&#10;&#10;Description automatically generated">
            <a:extLst>
              <a:ext uri="{FF2B5EF4-FFF2-40B4-BE49-F238E27FC236}">
                <a16:creationId xmlns:a16="http://schemas.microsoft.com/office/drawing/2014/main" id="{B1E2996F-3F31-305F-FDBD-ED2729D8C9FF}"/>
              </a:ext>
            </a:extLst>
          </p:cNvPr>
          <p:cNvPicPr>
            <a:picLocks noGrp="1" noChangeAspect="1"/>
          </p:cNvPicPr>
          <p:nvPr>
            <p:ph type="pic" sz="quarter" idx="138"/>
          </p:nvPr>
        </p:nvPicPr>
        <p:blipFill>
          <a:blip r:embed="rId6"/>
          <a:srcRect l="23494" r="23494"/>
          <a:stretch/>
        </p:blipFill>
        <p:spPr>
          <a:effectLst/>
        </p:spPr>
      </p:pic>
      <p:pic>
        <p:nvPicPr>
          <p:cNvPr id="111" name="Picture Placeholder 50" descr="A person smiling with her arms crossed&#10;&#10;Description automatically generated">
            <a:extLst>
              <a:ext uri="{FF2B5EF4-FFF2-40B4-BE49-F238E27FC236}">
                <a16:creationId xmlns:a16="http://schemas.microsoft.com/office/drawing/2014/main" id="{B28CF12A-22BB-3417-54CC-4C74AF582D94}"/>
              </a:ext>
            </a:extLst>
          </p:cNvPr>
          <p:cNvPicPr>
            <a:picLocks noGrp="1" noChangeAspect="1"/>
          </p:cNvPicPr>
          <p:nvPr>
            <p:ph type="pic" sz="quarter" idx="139"/>
          </p:nvPr>
        </p:nvPicPr>
        <p:blipFill>
          <a:blip r:embed="rId6"/>
          <a:srcRect l="23494" r="23494"/>
          <a:stretch/>
        </p:blipFill>
        <p:spPr>
          <a:effectLst/>
        </p:spPr>
      </p:pic>
      <p:pic>
        <p:nvPicPr>
          <p:cNvPr id="110" name="Picture Placeholder 50" descr="A person smiling with her arms crossed&#10;&#10;Description automatically generated">
            <a:extLst>
              <a:ext uri="{FF2B5EF4-FFF2-40B4-BE49-F238E27FC236}">
                <a16:creationId xmlns:a16="http://schemas.microsoft.com/office/drawing/2014/main" id="{F5F61AD1-1183-08A8-11B0-5203B601A878}"/>
              </a:ext>
            </a:extLst>
          </p:cNvPr>
          <p:cNvPicPr>
            <a:picLocks noGrp="1" noChangeAspect="1"/>
          </p:cNvPicPr>
          <p:nvPr>
            <p:ph type="pic" sz="quarter" idx="140"/>
          </p:nvPr>
        </p:nvPicPr>
        <p:blipFill>
          <a:blip r:embed="rId6"/>
          <a:srcRect l="23494" r="23494"/>
          <a:stretch/>
        </p:blipFill>
        <p:spPr>
          <a:effectLst/>
        </p:spPr>
      </p:pic>
      <p:pic>
        <p:nvPicPr>
          <p:cNvPr id="109" name="Picture Placeholder 50" descr="A person smiling with her arms crossed&#10;&#10;Description automatically generated">
            <a:extLst>
              <a:ext uri="{FF2B5EF4-FFF2-40B4-BE49-F238E27FC236}">
                <a16:creationId xmlns:a16="http://schemas.microsoft.com/office/drawing/2014/main" id="{18C86228-5667-DCAF-263B-08FDCE88FCED}"/>
              </a:ext>
            </a:extLst>
          </p:cNvPr>
          <p:cNvPicPr>
            <a:picLocks noGrp="1" noChangeAspect="1"/>
          </p:cNvPicPr>
          <p:nvPr>
            <p:ph type="pic" sz="quarter" idx="141"/>
          </p:nvPr>
        </p:nvPicPr>
        <p:blipFill>
          <a:blip r:embed="rId6"/>
          <a:srcRect l="23494" r="23494"/>
          <a:stretch/>
        </p:blipFill>
        <p:spPr>
          <a:effectLst/>
        </p:spPr>
      </p:pic>
      <p:pic>
        <p:nvPicPr>
          <p:cNvPr id="108" name="Picture Placeholder 50" descr="A person smiling with her arms crossed&#10;&#10;Description automatically generated">
            <a:extLst>
              <a:ext uri="{FF2B5EF4-FFF2-40B4-BE49-F238E27FC236}">
                <a16:creationId xmlns:a16="http://schemas.microsoft.com/office/drawing/2014/main" id="{18A7D8DB-8558-FD09-30DD-FD9CBE153570}"/>
              </a:ext>
            </a:extLst>
          </p:cNvPr>
          <p:cNvPicPr>
            <a:picLocks noGrp="1" noChangeAspect="1"/>
          </p:cNvPicPr>
          <p:nvPr>
            <p:ph type="pic" sz="quarter" idx="142"/>
          </p:nvPr>
        </p:nvPicPr>
        <p:blipFill>
          <a:blip r:embed="rId6"/>
          <a:srcRect l="23494" r="23494"/>
          <a:stretch/>
        </p:blipFill>
        <p:spPr>
          <a:effectLst/>
        </p:spPr>
      </p:pic>
      <p:pic>
        <p:nvPicPr>
          <p:cNvPr id="9" name="Picture Placeholder 50" descr="A person smiling with her arms crossed&#10;&#10;Description automatically generated">
            <a:extLst>
              <a:ext uri="{FF2B5EF4-FFF2-40B4-BE49-F238E27FC236}">
                <a16:creationId xmlns:a16="http://schemas.microsoft.com/office/drawing/2014/main" id="{9DD69391-1D6F-BA8F-654D-89AE2FF07A9C}"/>
              </a:ext>
            </a:extLst>
          </p:cNvPr>
          <p:cNvPicPr>
            <a:picLocks noGrp="1" noChangeAspect="1"/>
          </p:cNvPicPr>
          <p:nvPr>
            <p:ph type="pic" sz="quarter" idx="143"/>
          </p:nvPr>
        </p:nvPicPr>
        <p:blipFill>
          <a:blip r:embed="rId6"/>
          <a:srcRect l="23494" r="23494"/>
          <a:stretch/>
        </p:blipFill>
        <p:spPr>
          <a:effectLst/>
        </p:spPr>
      </p:pic>
      <p:sp>
        <p:nvSpPr>
          <p:cNvPr id="33" name="Inhaltsplatzhalter 2" descr="A person smiling at the camera&#10;&#10;Description automatically generated">
            <a:extLst>
              <a:ext uri="{FF2B5EF4-FFF2-40B4-BE49-F238E27FC236}">
                <a16:creationId xmlns:a16="http://schemas.microsoft.com/office/drawing/2014/main" id="{CA1C16D9-F511-5C50-4497-F8B0F6D0609A}"/>
              </a:ext>
            </a:extLst>
          </p:cNvPr>
          <p:cNvSpPr txBox="1">
            <a:spLocks/>
          </p:cNvSpPr>
          <p:nvPr/>
        </p:nvSpPr>
        <p:spPr bwMode="auto">
          <a:xfrm>
            <a:off x="7217159" y="4688035"/>
            <a:ext cx="2088000" cy="252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anchor="ctr" anchorCtr="0" compatLnSpc="1">
            <a:prstTxWarp prst="textNoShape">
              <a:avLst/>
            </a:prstTxWarp>
          </a:bodyPr>
          <a:lstStyle>
            <a:lvl1pPr algn="l" rtl="0" eaLnBrk="1" fontAlgn="base" hangingPunct="1">
              <a:spcBef>
                <a:spcPts val="1000"/>
              </a:spcBef>
              <a:spcAft>
                <a:spcPct val="0"/>
              </a:spcAft>
              <a:buFont typeface="Arial" charset="0"/>
              <a:defRPr lang="en-US" sz="1500" b="1" kern="1200">
                <a:solidFill>
                  <a:schemeClr val="tx1"/>
                </a:solidFill>
                <a:latin typeface="+mn-lt"/>
                <a:ea typeface="+mn-ea"/>
                <a:cs typeface="+mn-cs"/>
              </a:defRPr>
            </a:lvl1pPr>
            <a:lvl2pPr marL="180000" indent="-180000" algn="l" rtl="0" eaLnBrk="1" fontAlgn="base" hangingPunct="1">
              <a:spcBef>
                <a:spcPts val="500"/>
              </a:spcBef>
              <a:spcAft>
                <a:spcPct val="0"/>
              </a:spcAft>
              <a:buClr>
                <a:srgbClr val="FF4A4B"/>
              </a:buClr>
              <a:buFont typeface="Helvetica" charset="0"/>
              <a:buChar char="●"/>
              <a:defRPr lang="en-US" sz="1500" kern="1200">
                <a:solidFill>
                  <a:schemeClr val="tx1"/>
                </a:solidFill>
                <a:latin typeface="+mn-lt"/>
                <a:ea typeface="+mn-ea"/>
                <a:cs typeface="+mn-cs"/>
              </a:defRPr>
            </a:lvl2pPr>
            <a:lvl3pPr marL="360000" indent="-180000" algn="l" rtl="0" eaLnBrk="1" fontAlgn="base" hangingPunct="1">
              <a:spcBef>
                <a:spcPts val="500"/>
              </a:spcBef>
              <a:spcAft>
                <a:spcPct val="0"/>
              </a:spcAft>
              <a:buClr>
                <a:srgbClr val="FF4A4B"/>
              </a:buClr>
              <a:buFont typeface="Courier New" panose="02070309020205020404" pitchFamily="49" charset="0"/>
              <a:buChar char="o"/>
              <a:defRPr lang="en-US" sz="1500" kern="1200">
                <a:solidFill>
                  <a:schemeClr val="tx1"/>
                </a:solidFill>
                <a:latin typeface="+mn-lt"/>
                <a:ea typeface="+mn-ea"/>
                <a:cs typeface="+mn-cs"/>
              </a:defRPr>
            </a:lvl3pPr>
            <a:lvl4pPr marL="540000" indent="-180000" algn="l" rtl="0" eaLnBrk="1" fontAlgn="base" hangingPunct="1">
              <a:spcBef>
                <a:spcPts val="500"/>
              </a:spcBef>
              <a:spcAft>
                <a:spcPct val="0"/>
              </a:spcAft>
              <a:buClr>
                <a:srgbClr val="FF4A4B"/>
              </a:buClr>
              <a:buFont typeface="Courier New" panose="02070309020205020404" pitchFamily="49" charset="0"/>
              <a:buChar char="o"/>
              <a:defRPr lang="en-US" sz="1500" kern="1200">
                <a:solidFill>
                  <a:schemeClr val="tx1"/>
                </a:solidFill>
                <a:latin typeface="+mn-lt"/>
                <a:ea typeface="+mn-ea"/>
                <a:cs typeface="+mn-cs"/>
              </a:defRPr>
            </a:lvl4pPr>
            <a:lvl5pPr marL="720000" indent="-180000" algn="l" rtl="0" eaLnBrk="1" fontAlgn="base" hangingPunct="1">
              <a:spcBef>
                <a:spcPts val="500"/>
              </a:spcBef>
              <a:spcAft>
                <a:spcPct val="0"/>
              </a:spcAft>
              <a:buClr>
                <a:srgbClr val="FF4A4B"/>
              </a:buClr>
              <a:buFont typeface="Courier New" panose="02070309020205020404" pitchFamily="49" charset="0"/>
              <a:buChar char="o"/>
              <a:defRPr lang="en-US" sz="15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defTabSz="914400" rtl="0" eaLnBrk="1" fontAlgn="base" latinLnBrk="0" hangingPunct="1">
              <a:lnSpc>
                <a:spcPts val="1560"/>
              </a:lnSpc>
              <a:spcBef>
                <a:spcPts val="0"/>
              </a:spcBef>
              <a:spcAft>
                <a:spcPct val="0"/>
              </a:spcAft>
              <a:buClrTx/>
              <a:buSzTx/>
              <a:buFont typeface="Arial" charset="0"/>
              <a:buNone/>
              <a:tabLst/>
              <a:defRPr/>
            </a:pPr>
            <a:endParaRPr kumimoji="0" lang="de-DE" sz="1300" b="0" i="0" u="none" strike="noStrike" kern="1200" cap="none" spc="0" normalizeH="0" baseline="0" noProof="0">
              <a:ln>
                <a:noFill/>
              </a:ln>
              <a:solidFill>
                <a:srgbClr val="100C2A"/>
              </a:solidFill>
              <a:effectLst/>
              <a:uLnTx/>
              <a:uFillTx/>
            </a:endParaRPr>
          </a:p>
        </p:txBody>
      </p:sp>
    </p:spTree>
    <p:extLst>
      <p:ext uri="{BB962C8B-B14F-4D97-AF65-F5344CB8AC3E}">
        <p14:creationId xmlns:p14="http://schemas.microsoft.com/office/powerpoint/2010/main" val="3936946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end </a:t>
            </a:r>
            <a:r>
              <a:rPr lang="de-DE" dirty="0"/>
              <a:t>&amp;</a:t>
            </a:r>
            <a:r>
              <a:rPr lang="en-US" dirty="0"/>
              <a:t> </a:t>
            </a:r>
            <a:br>
              <a:rPr lang="en-US" dirty="0"/>
            </a:br>
            <a:r>
              <a:rPr lang="en-US" dirty="0"/>
              <a:t>contact </a:t>
            </a:r>
          </a:p>
        </p:txBody>
      </p:sp>
    </p:spTree>
    <p:extLst>
      <p:ext uri="{BB962C8B-B14F-4D97-AF65-F5344CB8AC3E}">
        <p14:creationId xmlns:p14="http://schemas.microsoft.com/office/powerpoint/2010/main" val="316807538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p:txBody>
          <a:bodyPr/>
          <a:lstStyle/>
          <a:p>
            <a:fld id="{FA573BCF-C0F1-4720-B5E7-944FE630E67D}" type="slidenum">
              <a:rPr lang="en-US" smtClean="0"/>
              <a:pPr/>
              <a:t>25</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11"/>
          </p:nvPr>
        </p:nvSpPr>
        <p:spPr/>
        <p:txBody>
          <a:bodyPr/>
          <a:lstStyle/>
          <a:p>
            <a:r>
              <a:rPr lang="en-US"/>
              <a:t>Layout Samples Route C – dark 001</a:t>
            </a:r>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10"/>
          </p:nvPr>
        </p:nvSpPr>
        <p:spPr/>
        <p:txBody>
          <a:bodyPr/>
          <a:lstStyle/>
          <a:p>
            <a:r>
              <a:rPr lang="de-DE"/>
              <a:t>Mai 2026</a:t>
            </a:r>
            <a:endParaRPr lang="en-US"/>
          </a:p>
        </p:txBody>
      </p:sp>
      <p:pic>
        <p:nvPicPr>
          <p:cNvPr id="45" name="Picture Placeholder 6">
            <a:extLst>
              <a:ext uri="{FF2B5EF4-FFF2-40B4-BE49-F238E27FC236}">
                <a16:creationId xmlns:a16="http://schemas.microsoft.com/office/drawing/2014/main" id="{AEEA675F-2A8C-1335-F7EE-B7F53C1F9AB1}"/>
              </a:ext>
            </a:extLst>
          </p:cNvPr>
          <p:cNvPicPr>
            <a:picLocks noGrp="1" noChangeAspect="1"/>
          </p:cNvPicPr>
          <p:nvPr>
            <p:ph type="pic" sz="quarter" idx="24"/>
          </p:nvPr>
        </p:nvPicPr>
        <p:blipFill>
          <a:blip r:embed="rId6"/>
          <a:srcRect t="27696" b="27696"/>
          <a:stretch/>
        </p:blipFill>
        <p:spPr>
          <a:ln>
            <a:solidFill>
              <a:schemeClr val="bg1"/>
            </a:solidFill>
          </a:ln>
        </p:spPr>
      </p:pic>
      <p:sp>
        <p:nvSpPr>
          <p:cNvPr id="12" name="Text Placeholder 11">
            <a:extLst>
              <a:ext uri="{FF2B5EF4-FFF2-40B4-BE49-F238E27FC236}">
                <a16:creationId xmlns:a16="http://schemas.microsoft.com/office/drawing/2014/main" id="{24F350F9-8AD2-CF50-3CE1-990D14F2EEB8}"/>
              </a:ext>
            </a:extLst>
          </p:cNvPr>
          <p:cNvSpPr>
            <a:spLocks noGrp="1"/>
          </p:cNvSpPr>
          <p:nvPr>
            <p:ph type="body" idx="15"/>
          </p:nvPr>
        </p:nvSpPr>
        <p:spPr/>
        <p:txBody>
          <a:bodyPr/>
          <a:lstStyle/>
          <a:p>
            <a:pPr lvl="4"/>
            <a:r>
              <a:rPr lang="de-DE" dirty="0"/>
              <a:t>valantic GmbH</a:t>
            </a:r>
            <a:br>
              <a:rPr lang="de-DE" dirty="0"/>
            </a:b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p:txBody>
          <a:bodyPr/>
          <a:lstStyle/>
          <a:p>
            <a:pPr lvl="4"/>
            <a:r>
              <a:rPr lang="de-DE" dirty="0"/>
              <a:t>valantic GmbH</a:t>
            </a:r>
            <a:br>
              <a:rPr lang="de-DE" dirty="0"/>
            </a:b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
          </p:nvPr>
        </p:nvSpPr>
        <p:spPr/>
        <p:txBody>
          <a:bodyPr/>
          <a:lstStyle/>
          <a:p>
            <a:pPr lvl="4"/>
            <a:r>
              <a:rPr lang="de-DE" dirty="0"/>
              <a:t>valantic GmbH</a:t>
            </a:r>
            <a:br>
              <a:rPr lang="de-DE" dirty="0"/>
            </a:b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6"/>
          </p:nvPr>
        </p:nvSpPr>
        <p:spPr/>
        <p:txBody>
          <a:bodyPr/>
          <a:lstStyle/>
          <a:p>
            <a:r>
              <a:rPr lang="en-US" dirty="0"/>
              <a:t>We look forward to hearing from you</a:t>
            </a:r>
          </a:p>
        </p:txBody>
      </p:sp>
    </p:spTree>
    <p:extLst>
      <p:ext uri="{BB962C8B-B14F-4D97-AF65-F5344CB8AC3E}">
        <p14:creationId xmlns:p14="http://schemas.microsoft.com/office/powerpoint/2010/main" val="24429979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26</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a:xfrm>
            <a:off x="7270749" y="6379200"/>
            <a:ext cx="4082389" cy="180000"/>
          </a:xfrm>
        </p:spPr>
        <p:txBody>
          <a:bodyPr/>
          <a:lstStyle/>
          <a:p>
            <a:r>
              <a:rPr lang="en-GB"/>
              <a:t>Layout Samples Route C – dark 001</a:t>
            </a:r>
            <a:endParaRPr lang="en-US"/>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26" name="Textplatzhalter 25">
            <a:extLst>
              <a:ext uri="{FF2B5EF4-FFF2-40B4-BE49-F238E27FC236}">
                <a16:creationId xmlns:a16="http://schemas.microsoft.com/office/drawing/2014/main" id="{1FA9AAC6-7801-29D7-3130-477E11952557}"/>
              </a:ext>
            </a:extLst>
          </p:cNvPr>
          <p:cNvSpPr>
            <a:spLocks noGrp="1"/>
          </p:cNvSpPr>
          <p:nvPr>
            <p:ph type="body" idx="29"/>
          </p:nvPr>
        </p:nvSpPr>
        <p:spPr/>
        <p:txBody>
          <a:bodyPr/>
          <a:lstStyle/>
          <a:p>
            <a:endParaRPr lang="de-DE"/>
          </a:p>
        </p:txBody>
      </p:sp>
      <p:sp>
        <p:nvSpPr>
          <p:cNvPr id="63" name="Text Placeholder 62">
            <a:extLst>
              <a:ext uri="{FF2B5EF4-FFF2-40B4-BE49-F238E27FC236}">
                <a16:creationId xmlns:a16="http://schemas.microsoft.com/office/drawing/2014/main" id="{8301A84A-7A7F-6B17-1B9B-D77501CF7827}"/>
              </a:ext>
            </a:extLst>
          </p:cNvPr>
          <p:cNvSpPr>
            <a:spLocks noGrp="1"/>
          </p:cNvSpPr>
          <p:nvPr>
            <p:ph type="body" sz="quarter" idx="26"/>
          </p:nvPr>
        </p:nvSpPr>
        <p:spPr>
          <a:xfrm>
            <a:off x="7797447" y="3816000"/>
            <a:ext cx="2592000" cy="2349849"/>
          </a:xfrm>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pic>
        <p:nvPicPr>
          <p:cNvPr id="8" name="Picture Placeholder 7" descr="A person wearing glasses and a blue shirt&#10;&#10;Description automatically generated">
            <a:extLst>
              <a:ext uri="{FF2B5EF4-FFF2-40B4-BE49-F238E27FC236}">
                <a16:creationId xmlns:a16="http://schemas.microsoft.com/office/drawing/2014/main" id="{24F6A3C4-E12F-3FDA-CC34-FF35CB4896DE}"/>
              </a:ext>
            </a:extLst>
          </p:cNvPr>
          <p:cNvPicPr>
            <a:picLocks noGrp="1" noChangeAspect="1"/>
          </p:cNvPicPr>
          <p:nvPr>
            <p:ph type="pic" sz="quarter" idx="23"/>
          </p:nvPr>
        </p:nvPicPr>
        <p:blipFill>
          <a:blip r:embed="rId6"/>
          <a:srcRect l="11830" r="11830"/>
          <a:stretch/>
        </p:blipFill>
        <p:spPr>
          <a:xfrm>
            <a:off x="7797447" y="1800000"/>
            <a:ext cx="2592000" cy="1800000"/>
          </a:xfrm>
        </p:spPr>
      </p:pic>
      <p:sp>
        <p:nvSpPr>
          <p:cNvPr id="25" name="Textplatzhalter 24">
            <a:extLst>
              <a:ext uri="{FF2B5EF4-FFF2-40B4-BE49-F238E27FC236}">
                <a16:creationId xmlns:a16="http://schemas.microsoft.com/office/drawing/2014/main" id="{6B293505-C862-7130-991D-F0934B238A72}"/>
              </a:ext>
            </a:extLst>
          </p:cNvPr>
          <p:cNvSpPr>
            <a:spLocks noGrp="1"/>
          </p:cNvSpPr>
          <p:nvPr>
            <p:ph type="body" idx="28"/>
          </p:nvPr>
        </p:nvSpPr>
        <p:spPr/>
        <p:txBody>
          <a:bodyPr/>
          <a:lstStyle/>
          <a:p>
            <a:endParaRPr lang="de-DE"/>
          </a:p>
        </p:txBody>
      </p:sp>
      <p:sp>
        <p:nvSpPr>
          <p:cNvPr id="78" name="Text Placeholder 77">
            <a:extLst>
              <a:ext uri="{FF2B5EF4-FFF2-40B4-BE49-F238E27FC236}">
                <a16:creationId xmlns:a16="http://schemas.microsoft.com/office/drawing/2014/main" id="{C9164818-1DA7-811A-4B3C-DD3E7B1EEAF4}"/>
              </a:ext>
            </a:extLst>
          </p:cNvPr>
          <p:cNvSpPr>
            <a:spLocks noGrp="1"/>
          </p:cNvSpPr>
          <p:nvPr>
            <p:ph type="body" sz="quarter" idx="25"/>
          </p:nvPr>
        </p:nvSpPr>
        <p:spPr>
          <a:xfrm>
            <a:off x="4798724" y="3816000"/>
            <a:ext cx="2592000" cy="2349849"/>
          </a:xfrm>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p:txBody>
      </p:sp>
      <p:pic>
        <p:nvPicPr>
          <p:cNvPr id="11" name="Picture Placeholder 35" descr="A person in a suit&#10;&#10;Description automatically generated">
            <a:extLst>
              <a:ext uri="{FF2B5EF4-FFF2-40B4-BE49-F238E27FC236}">
                <a16:creationId xmlns:a16="http://schemas.microsoft.com/office/drawing/2014/main" id="{C62AA19F-EAA9-ABC1-A762-B8727AABC26C}"/>
              </a:ext>
            </a:extLst>
          </p:cNvPr>
          <p:cNvPicPr>
            <a:picLocks noGrp="1" noChangeAspect="1"/>
          </p:cNvPicPr>
          <p:nvPr>
            <p:ph type="pic" sz="quarter" idx="22"/>
          </p:nvPr>
        </p:nvPicPr>
        <p:blipFill>
          <a:blip r:embed="rId7"/>
          <a:srcRect l="11830" r="11830"/>
          <a:stretch/>
        </p:blipFill>
        <p:spPr>
          <a:xfrm>
            <a:off x="4798724" y="1800000"/>
            <a:ext cx="2592000" cy="1800000"/>
          </a:xfrm>
        </p:spPr>
      </p:pic>
      <p:sp>
        <p:nvSpPr>
          <p:cNvPr id="24" name="Textplatzhalter 23">
            <a:extLst>
              <a:ext uri="{FF2B5EF4-FFF2-40B4-BE49-F238E27FC236}">
                <a16:creationId xmlns:a16="http://schemas.microsoft.com/office/drawing/2014/main" id="{00A96EDB-CD29-4B75-EE64-76811473AD95}"/>
              </a:ext>
            </a:extLst>
          </p:cNvPr>
          <p:cNvSpPr>
            <a:spLocks noGrp="1"/>
          </p:cNvSpPr>
          <p:nvPr>
            <p:ph type="body" idx="27"/>
          </p:nvPr>
        </p:nvSpPr>
        <p:spPr/>
        <p:txBody>
          <a:bodyPr/>
          <a:lstStyle/>
          <a:p>
            <a:endParaRPr lang="de-DE"/>
          </a:p>
        </p:txBody>
      </p:sp>
      <p:sp>
        <p:nvSpPr>
          <p:cNvPr id="79" name="Text Placeholder 78">
            <a:extLst>
              <a:ext uri="{FF2B5EF4-FFF2-40B4-BE49-F238E27FC236}">
                <a16:creationId xmlns:a16="http://schemas.microsoft.com/office/drawing/2014/main" id="{14BF194A-63AC-2350-1313-C79D1540C1C5}"/>
              </a:ext>
            </a:extLst>
          </p:cNvPr>
          <p:cNvSpPr>
            <a:spLocks noGrp="1"/>
          </p:cNvSpPr>
          <p:nvPr>
            <p:ph type="body" sz="quarter" idx="24"/>
          </p:nvPr>
        </p:nvSpPr>
        <p:spPr>
          <a:xfrm>
            <a:off x="1800000" y="3816000"/>
            <a:ext cx="2592000" cy="2349849"/>
          </a:xfrm>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err="1"/>
              <a:t>info@muc.valantic.com</a:t>
            </a:r>
            <a:endParaRPr lang="de-DE" dirty="0"/>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pic>
        <p:nvPicPr>
          <p:cNvPr id="12" name="Picture Placeholder 50" descr="A person smiling with her arms crossed&#10;&#10;Description automatically generated">
            <a:extLst>
              <a:ext uri="{FF2B5EF4-FFF2-40B4-BE49-F238E27FC236}">
                <a16:creationId xmlns:a16="http://schemas.microsoft.com/office/drawing/2014/main" id="{15D7FD6A-290A-9193-F68D-B273BEC8FF40}"/>
              </a:ext>
            </a:extLst>
          </p:cNvPr>
          <p:cNvPicPr>
            <a:picLocks noGrp="1" noChangeAspect="1"/>
          </p:cNvPicPr>
          <p:nvPr>
            <p:ph type="pic" sz="quarter" idx="21"/>
          </p:nvPr>
        </p:nvPicPr>
        <p:blipFill>
          <a:blip r:embed="rId8"/>
          <a:srcRect l="11830" r="11830"/>
          <a:stretch/>
        </p:blipFill>
        <p:spPr>
          <a:xfrm>
            <a:off x="1800000" y="1800000"/>
            <a:ext cx="2592000" cy="1800000"/>
          </a:xfrm>
        </p:spPr>
      </p:pic>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a:t>We look forward to hearing from you</a:t>
            </a:r>
            <a:endParaRPr lang="en-US" dirty="0"/>
          </a:p>
        </p:txBody>
      </p:sp>
      <p:sp>
        <p:nvSpPr>
          <p:cNvPr id="36" name="Text Placeholder 35">
            <a:extLst>
              <a:ext uri="{FF2B5EF4-FFF2-40B4-BE49-F238E27FC236}">
                <a16:creationId xmlns:a16="http://schemas.microsoft.com/office/drawing/2014/main" id="{219FE613-2E6F-3ECE-BCF8-86439220E4EA}"/>
              </a:ext>
            </a:extLst>
          </p:cNvPr>
          <p:cNvSpPr>
            <a:spLocks noGrp="1"/>
          </p:cNvSpPr>
          <p:nvPr>
            <p:ph type="body" sz="quarter" idx="14"/>
          </p:nvPr>
        </p:nvSpPr>
        <p:spPr>
          <a:xfrm>
            <a:off x="576000" y="396000"/>
            <a:ext cx="11088000" cy="144000"/>
          </a:xfrm>
        </p:spPr>
        <p:txBody>
          <a:bodyPr/>
          <a:lstStyle/>
          <a:p>
            <a:r>
              <a:rPr lang="en-GB"/>
              <a:t>C  049 : team : 3 pictures : 3 names and roles</a:t>
            </a:r>
            <a:endParaRPr lang="en-US"/>
          </a:p>
        </p:txBody>
      </p:sp>
    </p:spTree>
    <p:extLst>
      <p:ext uri="{BB962C8B-B14F-4D97-AF65-F5344CB8AC3E}">
        <p14:creationId xmlns:p14="http://schemas.microsoft.com/office/powerpoint/2010/main" val="20578864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27</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3"/>
          </p:nvPr>
        </p:nvSpPr>
        <p:spPr>
          <a:xfrm>
            <a:off x="7270749" y="6379200"/>
            <a:ext cx="4082389" cy="180000"/>
          </a:xfrm>
        </p:spPr>
        <p:txBody>
          <a:bodyPr/>
          <a:lstStyle/>
          <a:p>
            <a:r>
              <a:rPr lang="en-GB"/>
              <a:t>Layout Samples Route C – dark 001</a:t>
            </a:r>
            <a:endParaRPr lang="en-US"/>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2"/>
          </p:nvPr>
        </p:nvSpPr>
        <p:spPr>
          <a:xfrm>
            <a:off x="5040000" y="6379200"/>
            <a:ext cx="2160000" cy="180000"/>
          </a:xfrm>
        </p:spPr>
        <p:txBody>
          <a:bodyPr/>
          <a:lstStyle/>
          <a:p>
            <a:r>
              <a:rPr lang="de-DE"/>
              <a:t>Mai 2026</a:t>
            </a:r>
            <a:endParaRPr lang="en-US"/>
          </a:p>
        </p:txBody>
      </p:sp>
      <p:pic>
        <p:nvPicPr>
          <p:cNvPr id="29" name="Picture Placeholder 6">
            <a:extLst>
              <a:ext uri="{FF2B5EF4-FFF2-40B4-BE49-F238E27FC236}">
                <a16:creationId xmlns:a16="http://schemas.microsoft.com/office/drawing/2014/main" id="{744514CE-72E7-3D04-2139-E406B77B0757}"/>
              </a:ext>
            </a:extLst>
          </p:cNvPr>
          <p:cNvPicPr>
            <a:picLocks noGrp="1" noChangeAspect="1"/>
          </p:cNvPicPr>
          <p:nvPr>
            <p:ph type="pic" sz="quarter" idx="25"/>
          </p:nvPr>
        </p:nvPicPr>
        <p:blipFill>
          <a:blip r:embed="rId6"/>
          <a:srcRect t="18253" b="18253"/>
          <a:stretch/>
        </p:blipFill>
        <p:spPr>
          <a:xfrm>
            <a:off x="7617041" y="-1"/>
            <a:ext cx="4570880" cy="4353219"/>
          </a:xfrm>
        </p:spPr>
      </p:pic>
      <p:sp>
        <p:nvSpPr>
          <p:cNvPr id="12" name="Text Placeholder 11">
            <a:extLst>
              <a:ext uri="{FF2B5EF4-FFF2-40B4-BE49-F238E27FC236}">
                <a16:creationId xmlns:a16="http://schemas.microsoft.com/office/drawing/2014/main" id="{24F350F9-8AD2-CF50-3CE1-990D14F2EEB8}"/>
              </a:ext>
            </a:extLst>
          </p:cNvPr>
          <p:cNvSpPr>
            <a:spLocks noGrp="1"/>
          </p:cNvSpPr>
          <p:nvPr>
            <p:ph type="body" idx="18"/>
          </p:nvPr>
        </p:nvSpPr>
        <p:spPr>
          <a:xfrm>
            <a:off x="7796825" y="1800000"/>
            <a:ext cx="2592000" cy="3600000"/>
          </a:xfrm>
          <a:solidFill>
            <a:schemeClr val="accent3">
              <a:lumMod val="50000"/>
            </a:schemeClr>
          </a:solidFill>
          <a:ln w="3175">
            <a:noFill/>
          </a:ln>
          <a:effectLst/>
        </p:spPr>
        <p:txBody>
          <a:bodyPr vert="horz" lIns="216000" tIns="396000" rIns="216000" bIns="72000" rtlCol="0">
            <a:noAutofit/>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7"/>
          </p:nvPr>
        </p:nvSpPr>
        <p:spPr>
          <a:xfrm>
            <a:off x="4800073" y="1800000"/>
            <a:ext cx="2592000" cy="3600000"/>
          </a:xfrm>
          <a:solidFill>
            <a:schemeClr val="accent3">
              <a:lumMod val="50000"/>
            </a:schemeClr>
          </a:solidFill>
          <a:ln w="3175">
            <a:noFill/>
          </a:ln>
          <a:effectLst/>
        </p:spPr>
        <p:txBody>
          <a:bodyPr vert="horz" lIns="216000" tIns="396000" rIns="216000" bIns="72000" rtlCol="0">
            <a:noAutofit/>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
          </p:nvPr>
        </p:nvSpPr>
        <p:spPr>
          <a:xfrm>
            <a:off x="1800000" y="1800000"/>
            <a:ext cx="2592000" cy="3600000"/>
          </a:xfrm>
          <a:solidFill>
            <a:schemeClr val="accent3">
              <a:lumMod val="50000"/>
            </a:schemeClr>
          </a:solidFill>
          <a:ln w="3175">
            <a:noFill/>
          </a:ln>
          <a:effectLst/>
        </p:spPr>
        <p:txBody>
          <a:bodyPr vert="horz" lIns="216000" tIns="396000" rIns="216000" bIns="72000" rtlCol="0">
            <a:noAutofit/>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dirty="0"/>
              <a:t>We look forward to hearing from you</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sz="quarter" idx="14"/>
          </p:nvPr>
        </p:nvSpPr>
        <p:spPr>
          <a:xfrm>
            <a:off x="576000" y="396000"/>
            <a:ext cx="7077041" cy="144000"/>
          </a:xfrm>
        </p:spPr>
        <p:txBody>
          <a:bodyPr/>
          <a:lstStyle/>
          <a:p>
            <a:r>
              <a:rPr lang="de-DE"/>
              <a:t>C  051 : 3 contacts</a:t>
            </a:r>
            <a:endParaRPr lang="en-US" dirty="0"/>
          </a:p>
        </p:txBody>
      </p:sp>
    </p:spTree>
    <p:extLst>
      <p:ext uri="{BB962C8B-B14F-4D97-AF65-F5344CB8AC3E}">
        <p14:creationId xmlns:p14="http://schemas.microsoft.com/office/powerpoint/2010/main" val="1436605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4D50CE65-285C-0578-45F7-4AF881F629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think-cell data - do not delete" hidden="1">
                        <a:extLst>
                          <a:ext uri="{FF2B5EF4-FFF2-40B4-BE49-F238E27FC236}">
                            <a16:creationId xmlns:a16="http://schemas.microsoft.com/office/drawing/2014/main" id="{4D50CE65-285C-0578-45F7-4AF881F629E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5F5CE3-9ABF-F892-7D5D-254F26BC7A7E}"/>
              </a:ext>
            </a:extLst>
          </p:cNvPr>
          <p:cNvSpPr>
            <a:spLocks noGrp="1"/>
          </p:cNvSpPr>
          <p:nvPr>
            <p:ph type="sldNum" sz="quarter" idx="12"/>
          </p:nvPr>
        </p:nvSpPr>
        <p:spPr/>
        <p:txBody>
          <a:bodyPr/>
          <a:lstStyle/>
          <a:p>
            <a:fld id="{3AB0EB1E-25C5-4740-9782-54CCC0C83B03}" type="slidenum">
              <a:rPr lang="en-US" smtClean="0"/>
              <a:pPr/>
              <a:t>28</a:t>
            </a:fld>
            <a:endParaRPr lang="en-US"/>
          </a:p>
        </p:txBody>
      </p:sp>
      <p:sp>
        <p:nvSpPr>
          <p:cNvPr id="3" name="Footer Placeholder 2">
            <a:extLst>
              <a:ext uri="{FF2B5EF4-FFF2-40B4-BE49-F238E27FC236}">
                <a16:creationId xmlns:a16="http://schemas.microsoft.com/office/drawing/2014/main" id="{9BFB699E-F753-F381-725D-A35D5A28C87E}"/>
              </a:ext>
            </a:extLst>
          </p:cNvPr>
          <p:cNvSpPr>
            <a:spLocks noGrp="1"/>
          </p:cNvSpPr>
          <p:nvPr>
            <p:ph type="ftr" sz="quarter" idx="11"/>
          </p:nvPr>
        </p:nvSpPr>
        <p:spPr/>
        <p:txBody>
          <a:bodyPr/>
          <a:lstStyle/>
          <a:p>
            <a:r>
              <a:rPr lang="en-GB"/>
              <a:t>Layout Samples Route C – dark 001</a:t>
            </a:r>
            <a:endParaRPr lang="en-US" dirty="0"/>
          </a:p>
        </p:txBody>
      </p:sp>
      <p:sp>
        <p:nvSpPr>
          <p:cNvPr id="4" name="Date Placeholder 3">
            <a:extLst>
              <a:ext uri="{FF2B5EF4-FFF2-40B4-BE49-F238E27FC236}">
                <a16:creationId xmlns:a16="http://schemas.microsoft.com/office/drawing/2014/main" id="{F8F6E034-E49C-5DCD-4874-850A51CCF2B7}"/>
              </a:ext>
            </a:extLst>
          </p:cNvPr>
          <p:cNvSpPr>
            <a:spLocks noGrp="1"/>
          </p:cNvSpPr>
          <p:nvPr>
            <p:ph type="dt" sz="half" idx="10"/>
          </p:nvPr>
        </p:nvSpPr>
        <p:spPr/>
        <p:txBody>
          <a:bodyPr/>
          <a:lstStyle/>
          <a:p>
            <a:r>
              <a:rPr lang="de-DE"/>
              <a:t>Mai 2026</a:t>
            </a:r>
            <a:endParaRPr lang="en-US" dirty="0"/>
          </a:p>
        </p:txBody>
      </p:sp>
      <p:pic>
        <p:nvPicPr>
          <p:cNvPr id="23" name="Picture Placeholder 6">
            <a:extLst>
              <a:ext uri="{FF2B5EF4-FFF2-40B4-BE49-F238E27FC236}">
                <a16:creationId xmlns:a16="http://schemas.microsoft.com/office/drawing/2014/main" id="{EB4D74A6-491F-7A4C-9F7B-73CF0603C491}"/>
              </a:ext>
            </a:extLst>
          </p:cNvPr>
          <p:cNvPicPr>
            <a:picLocks noGrp="1" noChangeAspect="1"/>
          </p:cNvPicPr>
          <p:nvPr>
            <p:ph type="pic" sz="quarter" idx="25"/>
          </p:nvPr>
        </p:nvPicPr>
        <p:blipFill>
          <a:blip r:embed="rId6"/>
          <a:srcRect t="18253" b="18253"/>
          <a:stretch/>
        </p:blipFill>
        <p:spPr/>
      </p:pic>
      <p:sp>
        <p:nvSpPr>
          <p:cNvPr id="5" name="Text Placeholder 4">
            <a:extLst>
              <a:ext uri="{FF2B5EF4-FFF2-40B4-BE49-F238E27FC236}">
                <a16:creationId xmlns:a16="http://schemas.microsoft.com/office/drawing/2014/main" id="{5A94CD2B-F97F-7209-2767-537B439E6886}"/>
              </a:ext>
            </a:extLst>
          </p:cNvPr>
          <p:cNvSpPr>
            <a:spLocks noGrp="1"/>
          </p:cNvSpPr>
          <p:nvPr>
            <p:ph type="body" idx="18"/>
          </p:nvPr>
        </p:nvSpPr>
        <p:spPr>
          <a:solidFill>
            <a:schemeClr val="accent3">
              <a:lumMod val="50000"/>
            </a:schemeClr>
          </a:solidFill>
          <a:ln w="3175">
            <a:noFill/>
          </a:ln>
          <a:effectLst/>
        </p:spPr>
        <p:txBody>
          <a:bodyPr vert="horz" lIns="216000" tIns="396000" rIns="216000" bIns="72000" rtlCol="0">
            <a:noAutofit/>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6" name="Text Placeholder 5">
            <a:extLst>
              <a:ext uri="{FF2B5EF4-FFF2-40B4-BE49-F238E27FC236}">
                <a16:creationId xmlns:a16="http://schemas.microsoft.com/office/drawing/2014/main" id="{829F64BD-D7A1-F76B-5E52-9A8A3066F309}"/>
              </a:ext>
            </a:extLst>
          </p:cNvPr>
          <p:cNvSpPr>
            <a:spLocks noGrp="1"/>
          </p:cNvSpPr>
          <p:nvPr>
            <p:ph type="body" idx="17"/>
          </p:nvPr>
        </p:nvSpPr>
        <p:spPr>
          <a:solidFill>
            <a:schemeClr val="accent3">
              <a:lumMod val="50000"/>
            </a:schemeClr>
          </a:solidFill>
          <a:ln w="3175">
            <a:noFill/>
          </a:ln>
          <a:effectLst/>
        </p:spPr>
        <p:txBody>
          <a:bodyPr vert="horz" lIns="216000" tIns="396000" rIns="216000" bIns="72000" rtlCol="0">
            <a:noAutofit/>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7" name="Text Placeholder 6">
            <a:extLst>
              <a:ext uri="{FF2B5EF4-FFF2-40B4-BE49-F238E27FC236}">
                <a16:creationId xmlns:a16="http://schemas.microsoft.com/office/drawing/2014/main" id="{B09E3EBC-9CB1-DA94-EC4F-4A162AB00DD0}"/>
              </a:ext>
            </a:extLst>
          </p:cNvPr>
          <p:cNvSpPr>
            <a:spLocks noGrp="1"/>
          </p:cNvSpPr>
          <p:nvPr>
            <p:ph type="body" idx="1"/>
          </p:nvPr>
        </p:nvSpPr>
        <p:spPr>
          <a:solidFill>
            <a:schemeClr val="accent3">
              <a:lumMod val="50000"/>
            </a:schemeClr>
          </a:solidFill>
          <a:ln w="3175">
            <a:noFill/>
          </a:ln>
          <a:effectLst/>
        </p:spPr>
        <p:txBody>
          <a:bodyPr vert="horz" lIns="216000" tIns="396000" rIns="216000" bIns="72000" rtlCol="0">
            <a:noAutofit/>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10" name="Text Placeholder 9">
            <a:extLst>
              <a:ext uri="{FF2B5EF4-FFF2-40B4-BE49-F238E27FC236}">
                <a16:creationId xmlns:a16="http://schemas.microsoft.com/office/drawing/2014/main" id="{6013D75D-C1E0-D417-BD90-677C60150055}"/>
              </a:ext>
            </a:extLst>
          </p:cNvPr>
          <p:cNvSpPr>
            <a:spLocks noGrp="1"/>
          </p:cNvSpPr>
          <p:nvPr>
            <p:ph type="body" idx="19"/>
          </p:nvPr>
        </p:nvSpPr>
        <p:spPr>
          <a:solidFill>
            <a:schemeClr val="accent3">
              <a:lumMod val="50000"/>
            </a:schemeClr>
          </a:solidFill>
          <a:ln>
            <a:noFill/>
          </a:ln>
        </p:spPr>
        <p:txBody>
          <a:bodyPr/>
          <a:lstStyle/>
          <a:p>
            <a:pPr lvl="4"/>
            <a:r>
              <a:rPr lang="de-DE" dirty="0" err="1"/>
              <a:t>Lorem</a:t>
            </a:r>
            <a:r>
              <a:rPr lang="de-DE" dirty="0"/>
              <a:t> </a:t>
            </a:r>
            <a:r>
              <a:rPr lang="de-DE" dirty="0" err="1"/>
              <a:t>ipsum</a:t>
            </a:r>
            <a:r>
              <a:rPr lang="de-DE" dirty="0"/>
              <a:t> </a:t>
            </a:r>
          </a:p>
          <a:p>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8" name="Title 7">
            <a:extLst>
              <a:ext uri="{FF2B5EF4-FFF2-40B4-BE49-F238E27FC236}">
                <a16:creationId xmlns:a16="http://schemas.microsoft.com/office/drawing/2014/main" id="{4930A12F-5130-DC2F-B5AC-C7974DF4F67A}"/>
              </a:ext>
            </a:extLst>
          </p:cNvPr>
          <p:cNvSpPr>
            <a:spLocks noGrp="1"/>
          </p:cNvSpPr>
          <p:nvPr>
            <p:ph type="title"/>
          </p:nvPr>
        </p:nvSpPr>
        <p:spPr/>
        <p:txBody>
          <a:bodyPr vert="horz"/>
          <a:lstStyle/>
          <a:p>
            <a:r>
              <a:rPr lang="en-US" dirty="0"/>
              <a:t>We look forward to hearing from you</a:t>
            </a:r>
          </a:p>
        </p:txBody>
      </p:sp>
      <p:sp>
        <p:nvSpPr>
          <p:cNvPr id="9" name="Text Placeholder 8">
            <a:extLst>
              <a:ext uri="{FF2B5EF4-FFF2-40B4-BE49-F238E27FC236}">
                <a16:creationId xmlns:a16="http://schemas.microsoft.com/office/drawing/2014/main" id="{EF98CFD5-4BF7-25D0-D507-DFB4384BC3C8}"/>
              </a:ext>
            </a:extLst>
          </p:cNvPr>
          <p:cNvSpPr>
            <a:spLocks noGrp="1"/>
          </p:cNvSpPr>
          <p:nvPr>
            <p:ph type="body" sz="quarter" idx="14"/>
          </p:nvPr>
        </p:nvSpPr>
        <p:spPr/>
        <p:txBody>
          <a:bodyPr/>
          <a:lstStyle/>
          <a:p>
            <a:r>
              <a:rPr lang="de-DE"/>
              <a:t>C  051 : 4 contacts</a:t>
            </a:r>
            <a:endParaRPr lang="en-US"/>
          </a:p>
          <a:p>
            <a:endParaRPr lang="en-US"/>
          </a:p>
        </p:txBody>
      </p:sp>
    </p:spTree>
    <p:extLst>
      <p:ext uri="{BB962C8B-B14F-4D97-AF65-F5344CB8AC3E}">
        <p14:creationId xmlns:p14="http://schemas.microsoft.com/office/powerpoint/2010/main" val="451159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4" name="Picture Placeholder 6">
            <a:extLst>
              <a:ext uri="{FF2B5EF4-FFF2-40B4-BE49-F238E27FC236}">
                <a16:creationId xmlns:a16="http://schemas.microsoft.com/office/drawing/2014/main" id="{832DDFC2-A632-D746-1AD8-B36366EF2FDA}"/>
              </a:ext>
            </a:extLst>
          </p:cNvPr>
          <p:cNvPicPr>
            <a:picLocks noGrp="1" noChangeAspect="1"/>
          </p:cNvPicPr>
          <p:nvPr>
            <p:ph type="pic" sz="quarter" idx="16"/>
          </p:nvPr>
        </p:nvPicPr>
        <p:blipFill>
          <a:blip r:embed="rId6"/>
          <a:srcRect t="26072" b="26072"/>
          <a:stretch/>
        </p:blipFill>
        <p:spPr/>
      </p:pic>
      <p:sp>
        <p:nvSpPr>
          <p:cNvPr id="93" name="Slide Number Placeholder 92">
            <a:extLst>
              <a:ext uri="{FF2B5EF4-FFF2-40B4-BE49-F238E27FC236}">
                <a16:creationId xmlns:a16="http://schemas.microsoft.com/office/drawing/2014/main" id="{7DF6CA9B-9CC3-CCEC-D35E-457677CB41A5}"/>
              </a:ext>
            </a:extLst>
          </p:cNvPr>
          <p:cNvSpPr>
            <a:spLocks noGrp="1"/>
          </p:cNvSpPr>
          <p:nvPr>
            <p:ph type="sldNum" sz="quarter" idx="12"/>
          </p:nvPr>
        </p:nvSpPr>
        <p:spPr/>
        <p:txBody>
          <a:bodyPr/>
          <a:lstStyle/>
          <a:p>
            <a:fld id="{3AB0EB1E-25C5-4740-9782-54CCC0C83B03}" type="slidenum">
              <a:rPr lang="en-US" smtClean="0"/>
              <a:pPr/>
              <a:t>29</a:t>
            </a:fld>
            <a:endParaRPr lang="en-US"/>
          </a:p>
        </p:txBody>
      </p:sp>
      <p:sp>
        <p:nvSpPr>
          <p:cNvPr id="3" name="Footer Placeholder 2">
            <a:extLst>
              <a:ext uri="{FF2B5EF4-FFF2-40B4-BE49-F238E27FC236}">
                <a16:creationId xmlns:a16="http://schemas.microsoft.com/office/drawing/2014/main" id="{65A34F0E-63A4-3C37-DE02-75F11843CA7D}"/>
              </a:ext>
            </a:extLst>
          </p:cNvPr>
          <p:cNvSpPr>
            <a:spLocks noGrp="1"/>
          </p:cNvSpPr>
          <p:nvPr>
            <p:ph type="ftr" sz="quarter" idx="11"/>
          </p:nvPr>
        </p:nvSpPr>
        <p:spPr/>
        <p:txBody>
          <a:bodyPr/>
          <a:lstStyle/>
          <a:p>
            <a:r>
              <a:rPr lang="en-US"/>
              <a:t>Layout Samples Route C – dark 001</a:t>
            </a:r>
          </a:p>
        </p:txBody>
      </p:sp>
      <p:sp>
        <p:nvSpPr>
          <p:cNvPr id="2" name="Date Placeholder 1">
            <a:extLst>
              <a:ext uri="{FF2B5EF4-FFF2-40B4-BE49-F238E27FC236}">
                <a16:creationId xmlns:a16="http://schemas.microsoft.com/office/drawing/2014/main" id="{89662EE5-7F99-DBBC-B815-49A7B41335C9}"/>
              </a:ext>
            </a:extLst>
          </p:cNvPr>
          <p:cNvSpPr>
            <a:spLocks noGrp="1"/>
          </p:cNvSpPr>
          <p:nvPr>
            <p:ph type="dt" sz="half" idx="10"/>
          </p:nvPr>
        </p:nvSpPr>
        <p:spPr/>
        <p:txBody>
          <a:bodyPr/>
          <a:lstStyle/>
          <a:p>
            <a:r>
              <a:rPr lang="de-DE"/>
              <a:t>Mai 2026</a:t>
            </a:r>
            <a:endParaRPr lang="en-US"/>
          </a:p>
        </p:txBody>
      </p:sp>
      <p:sp>
        <p:nvSpPr>
          <p:cNvPr id="25" name="Text Placeholder 24">
            <a:extLst>
              <a:ext uri="{FF2B5EF4-FFF2-40B4-BE49-F238E27FC236}">
                <a16:creationId xmlns:a16="http://schemas.microsoft.com/office/drawing/2014/main" id="{B1830A78-C4D7-4236-FBDE-26D185399CE7}"/>
              </a:ext>
            </a:extLst>
          </p:cNvPr>
          <p:cNvSpPr>
            <a:spLocks noGrp="1"/>
          </p:cNvSpPr>
          <p:nvPr>
            <p:ph type="body" idx="15"/>
          </p:nvPr>
        </p:nvSpPr>
        <p:spPr/>
        <p:txBody>
          <a:bodyPr/>
          <a:lstStyle/>
          <a:p>
            <a:r>
              <a:rPr lang="en-US"/>
              <a:t> </a:t>
            </a:r>
          </a:p>
        </p:txBody>
      </p:sp>
      <p:sp>
        <p:nvSpPr>
          <p:cNvPr id="24" name="Text Placeholder 23">
            <a:extLst>
              <a:ext uri="{FF2B5EF4-FFF2-40B4-BE49-F238E27FC236}">
                <a16:creationId xmlns:a16="http://schemas.microsoft.com/office/drawing/2014/main" id="{C66CF101-B5D5-CD84-F463-98EA9BB9066C}"/>
              </a:ext>
            </a:extLst>
          </p:cNvPr>
          <p:cNvSpPr>
            <a:spLocks noGrp="1"/>
          </p:cNvSpPr>
          <p:nvPr>
            <p:ph type="body" idx="14"/>
          </p:nvPr>
        </p:nvSpPr>
        <p:spPr/>
        <p:txBody>
          <a:bodyPr/>
          <a:lstStyle/>
          <a:p>
            <a:r>
              <a:rPr lang="en-US"/>
              <a:t> </a:t>
            </a:r>
          </a:p>
        </p:txBody>
      </p:sp>
      <p:sp>
        <p:nvSpPr>
          <p:cNvPr id="19" name="Subtitle 18">
            <a:extLst>
              <a:ext uri="{FF2B5EF4-FFF2-40B4-BE49-F238E27FC236}">
                <a16:creationId xmlns:a16="http://schemas.microsoft.com/office/drawing/2014/main" id="{64CC4716-FABB-8AA6-D5B8-219AA9B73110}"/>
              </a:ext>
            </a:extLst>
          </p:cNvPr>
          <p:cNvSpPr>
            <a:spLocks noGrp="1"/>
          </p:cNvSpPr>
          <p:nvPr>
            <p:ph type="body" idx="1"/>
          </p:nvPr>
        </p:nvSpPr>
        <p:spPr/>
        <p:txBody>
          <a:bodyPr/>
          <a:lstStyle/>
          <a:p>
            <a:pPr lvl="4"/>
            <a:r>
              <a:rPr lang="de-DE" dirty="0" err="1"/>
              <a:t>valantic</a:t>
            </a:r>
            <a:r>
              <a:rPr lang="de-DE" dirty="0"/>
              <a:t>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sp>
        <p:nvSpPr>
          <p:cNvPr id="18" name="Text Placeholder 17">
            <a:extLst>
              <a:ext uri="{FF2B5EF4-FFF2-40B4-BE49-F238E27FC236}">
                <a16:creationId xmlns:a16="http://schemas.microsoft.com/office/drawing/2014/main" id="{13F6764B-1DDC-442F-D926-349AFE4C05B4}"/>
              </a:ext>
            </a:extLst>
          </p:cNvPr>
          <p:cNvSpPr>
            <a:spLocks noGrp="1"/>
          </p:cNvSpPr>
          <p:nvPr>
            <p:ph type="body" idx="17"/>
          </p:nvPr>
        </p:nvSpPr>
        <p:spPr/>
        <p:txBody>
          <a:bodyPr/>
          <a:lstStyle/>
          <a:p>
            <a:r>
              <a:rPr lang="de-DE" dirty="0" err="1"/>
              <a:t>Thank</a:t>
            </a:r>
            <a:r>
              <a:rPr lang="de-DE" dirty="0"/>
              <a:t> </a:t>
            </a:r>
            <a:r>
              <a:rPr lang="de-DE" dirty="0" err="1"/>
              <a:t>you</a:t>
            </a:r>
            <a:endParaRPr lang="en-US" dirty="0"/>
          </a:p>
        </p:txBody>
      </p:sp>
    </p:spTree>
    <p:extLst>
      <p:ext uri="{BB962C8B-B14F-4D97-AF65-F5344CB8AC3E}">
        <p14:creationId xmlns:p14="http://schemas.microsoft.com/office/powerpoint/2010/main" val="41288171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32" name="Picture Placeholder 31">
            <a:extLst>
              <a:ext uri="{FF2B5EF4-FFF2-40B4-BE49-F238E27FC236}">
                <a16:creationId xmlns:a16="http://schemas.microsoft.com/office/drawing/2014/main" id="{1FD8A3B6-F8C2-4BB9-6FAF-D067C4242478}"/>
              </a:ext>
            </a:extLst>
          </p:cNvPr>
          <p:cNvPicPr>
            <a:picLocks noGrp="1" noChangeAspect="1"/>
          </p:cNvPicPr>
          <p:nvPr>
            <p:ph type="pic" sz="quarter" idx="13"/>
          </p:nvPr>
        </p:nvPicPr>
        <p:blipFill rotWithShape="1">
          <a:blip r:embed="rId6"/>
          <a:srcRect l="11917" r="11917"/>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GB"/>
              <a:t>valantic Route C</a:t>
            </a:r>
            <a:endParaRPr lang="en-US"/>
          </a:p>
          <a:p>
            <a:r>
              <a:rPr lang="de-DE"/>
              <a:t>​</a:t>
            </a:r>
            <a:endParaRPr lang="en-US"/>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de-DE"/>
              <a:t>PowerPoint</a:t>
            </a:r>
            <a:endParaRPr lang="en-US"/>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dirty="0" err="1"/>
              <a:t>template</a:t>
            </a:r>
            <a:endParaRPr lang="en-GB" dirty="0"/>
          </a:p>
        </p:txBody>
      </p:sp>
    </p:spTree>
    <p:extLst>
      <p:ext uri="{BB962C8B-B14F-4D97-AF65-F5344CB8AC3E}">
        <p14:creationId xmlns:p14="http://schemas.microsoft.com/office/powerpoint/2010/main" val="102010872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p:txBody>
          <a:bodyPr/>
          <a:lstStyle/>
          <a:p>
            <a:fld id="{FA573BCF-C0F1-4720-B5E7-944FE630E67D}" type="slidenum">
              <a:rPr lang="en-US" smtClean="0"/>
              <a:pPr/>
              <a:t>30</a:t>
            </a:fld>
            <a:endParaRPr lang="en-US" dirty="0"/>
          </a:p>
        </p:txBody>
      </p:sp>
      <p:sp>
        <p:nvSpPr>
          <p:cNvPr id="6" name="Footer Placeholder 5">
            <a:extLst>
              <a:ext uri="{FF2B5EF4-FFF2-40B4-BE49-F238E27FC236}">
                <a16:creationId xmlns:a16="http://schemas.microsoft.com/office/drawing/2014/main" id="{D0FC0F05-C582-DB34-018A-4FA0ABFBA25F}"/>
              </a:ext>
            </a:extLst>
          </p:cNvPr>
          <p:cNvSpPr>
            <a:spLocks noGrp="1"/>
          </p:cNvSpPr>
          <p:nvPr>
            <p:ph type="ftr" sz="quarter" idx="11"/>
          </p:nvPr>
        </p:nvSpPr>
        <p:spPr/>
        <p:txBody>
          <a:bodyPr/>
          <a:lstStyle/>
          <a:p>
            <a:r>
              <a:rPr lang="en-US"/>
              <a:t>Layout Samples Route C – dark 001</a:t>
            </a:r>
          </a:p>
        </p:txBody>
      </p:sp>
      <p:sp>
        <p:nvSpPr>
          <p:cNvPr id="5" name="Date Placeholder 4">
            <a:extLst>
              <a:ext uri="{FF2B5EF4-FFF2-40B4-BE49-F238E27FC236}">
                <a16:creationId xmlns:a16="http://schemas.microsoft.com/office/drawing/2014/main" id="{FA7ED967-2540-A02A-B95F-BB8D3057302F}"/>
              </a:ext>
            </a:extLst>
          </p:cNvPr>
          <p:cNvSpPr>
            <a:spLocks noGrp="1"/>
          </p:cNvSpPr>
          <p:nvPr>
            <p:ph type="dt" sz="half" idx="10"/>
          </p:nvPr>
        </p:nvSpPr>
        <p:spPr/>
        <p:txBody>
          <a:bodyPr/>
          <a:lstStyle/>
          <a:p>
            <a:r>
              <a:rPr lang="de-DE"/>
              <a:t>Mai 2026</a:t>
            </a:r>
            <a:endParaRPr lang="en-US"/>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3"/>
          </p:nvPr>
        </p:nvSpPr>
        <p:spPr/>
        <p:txBody>
          <a:bodyPr/>
          <a:lstStyle/>
          <a:p>
            <a:r>
              <a:rPr lang="de-DE" dirty="0" err="1"/>
              <a:t>Thank</a:t>
            </a:r>
            <a:r>
              <a:rPr lang="de-DE" dirty="0"/>
              <a:t> </a:t>
            </a:r>
            <a:r>
              <a:rPr lang="de-DE" dirty="0" err="1"/>
              <a:t>you</a:t>
            </a:r>
            <a:r>
              <a:rPr lang="de-DE" dirty="0"/>
              <a:t>!</a:t>
            </a:r>
            <a:endParaRPr lang="en-US" dirty="0"/>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5"/>
          </p:nvPr>
        </p:nvSpPr>
        <p:spPr/>
        <p:txBody>
          <a:bodyPr/>
          <a:lstStyle/>
          <a:p>
            <a:pPr lvl="4"/>
            <a:r>
              <a:rPr lang="de-DE" dirty="0"/>
              <a:t>valantic GmbH</a:t>
            </a: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pPr lvl="4"/>
            <a:endParaRPr lang="de-DE" dirty="0"/>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p:txBody>
          <a:bodyPr/>
          <a:lstStyle/>
          <a:p>
            <a:pPr lvl="4"/>
            <a:r>
              <a:rPr lang="de-DE" dirty="0"/>
              <a:t>valantic GmbH</a:t>
            </a: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pPr lvl="4"/>
            <a:endParaRPr lang="de-DE" dirty="0"/>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
          </p:nvPr>
        </p:nvSpPr>
        <p:spPr/>
        <p:txBody>
          <a:bodyPr/>
          <a:lstStyle/>
          <a:p>
            <a:pPr lvl="4"/>
            <a:r>
              <a:rPr lang="de-DE" dirty="0" err="1"/>
              <a:t>valantic</a:t>
            </a:r>
            <a:r>
              <a:rPr lang="de-DE" dirty="0"/>
              <a:t> GmbH</a:t>
            </a:r>
            <a:br>
              <a:rPr lang="de-DE" dirty="0"/>
            </a:br>
            <a:endParaRPr lang="de-DE" dirty="0"/>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pPr lvl="4"/>
            <a:endParaRPr lang="de-DE" dirty="0"/>
          </a:p>
        </p:txBody>
      </p:sp>
    </p:spTree>
    <p:extLst>
      <p:ext uri="{BB962C8B-B14F-4D97-AF65-F5344CB8AC3E}">
        <p14:creationId xmlns:p14="http://schemas.microsoft.com/office/powerpoint/2010/main" val="14847254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271186131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5077471-00DF-4E17-7666-F9C2D5238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5077471-00DF-4E17-7666-F9C2D52388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Picture Placeholder 18">
            <a:extLst>
              <a:ext uri="{FF2B5EF4-FFF2-40B4-BE49-F238E27FC236}">
                <a16:creationId xmlns:a16="http://schemas.microsoft.com/office/drawing/2014/main" id="{4220C0E0-AFB4-C43C-64CE-9745A6C9D8CE}"/>
              </a:ext>
            </a:extLst>
          </p:cNvPr>
          <p:cNvPicPr>
            <a:picLocks noGrp="1" noChangeAspect="1"/>
          </p:cNvPicPr>
          <p:nvPr>
            <p:ph type="pic" sz="quarter" idx="19"/>
          </p:nvPr>
        </p:nvPicPr>
        <p:blipFill>
          <a:blip r:embed="rId5"/>
          <a:srcRect l="5382" r="5382"/>
          <a:stretch/>
        </p:blipFill>
        <p:spPr/>
      </p:pic>
      <p:sp>
        <p:nvSpPr>
          <p:cNvPr id="9" name="Slide Number Placeholder 8">
            <a:extLst>
              <a:ext uri="{FF2B5EF4-FFF2-40B4-BE49-F238E27FC236}">
                <a16:creationId xmlns:a16="http://schemas.microsoft.com/office/drawing/2014/main" id="{F32E33A2-30EA-07A4-C431-1759CA71EAE1}"/>
              </a:ext>
            </a:extLst>
          </p:cNvPr>
          <p:cNvSpPr>
            <a:spLocks noGrp="1"/>
          </p:cNvSpPr>
          <p:nvPr>
            <p:ph type="sldNum" sz="quarter" idx="12"/>
          </p:nvPr>
        </p:nvSpPr>
        <p:spPr/>
        <p:txBody>
          <a:bodyPr/>
          <a:lstStyle/>
          <a:p>
            <a:fld id="{3AB0EB1E-25C5-4740-9782-54CCC0C83B03}" type="slidenum">
              <a:rPr lang="en-US" smtClean="0"/>
              <a:pPr/>
              <a:t>32</a:t>
            </a:fld>
            <a:endParaRPr lang="en-US" dirty="0"/>
          </a:p>
        </p:txBody>
      </p:sp>
      <p:sp>
        <p:nvSpPr>
          <p:cNvPr id="11" name="Footer Placeholder 10">
            <a:extLst>
              <a:ext uri="{FF2B5EF4-FFF2-40B4-BE49-F238E27FC236}">
                <a16:creationId xmlns:a16="http://schemas.microsoft.com/office/drawing/2014/main" id="{06C7D3C8-975E-6350-0D5A-9309C9234877}"/>
              </a:ext>
            </a:extLst>
          </p:cNvPr>
          <p:cNvSpPr>
            <a:spLocks noGrp="1"/>
          </p:cNvSpPr>
          <p:nvPr>
            <p:ph type="ftr" sz="quarter" idx="11"/>
          </p:nvPr>
        </p:nvSpPr>
        <p:spPr/>
        <p:txBody>
          <a:bodyPr/>
          <a:lstStyle/>
          <a:p>
            <a:r>
              <a:rPr lang="en-US"/>
              <a:t>Layout Samples Route C – dark 001</a:t>
            </a:r>
            <a:endParaRPr lang="en-US" dirty="0"/>
          </a:p>
        </p:txBody>
      </p:sp>
      <p:sp>
        <p:nvSpPr>
          <p:cNvPr id="10" name="Date Placeholder 9">
            <a:extLst>
              <a:ext uri="{FF2B5EF4-FFF2-40B4-BE49-F238E27FC236}">
                <a16:creationId xmlns:a16="http://schemas.microsoft.com/office/drawing/2014/main" id="{8CAC8E93-9662-E037-F6E2-32A3B0318EBA}"/>
              </a:ext>
            </a:extLst>
          </p:cNvPr>
          <p:cNvSpPr>
            <a:spLocks noGrp="1"/>
          </p:cNvSpPr>
          <p:nvPr>
            <p:ph type="dt" sz="half" idx="10"/>
          </p:nvPr>
        </p:nvSpPr>
        <p:spPr/>
        <p:txBody>
          <a:bodyPr/>
          <a:lstStyle/>
          <a:p>
            <a:r>
              <a:rPr lang="de-DE"/>
              <a:t>Mai 2026</a:t>
            </a:r>
            <a:endParaRPr lang="en-US" dirty="0"/>
          </a:p>
        </p:txBody>
      </p:sp>
      <p:sp>
        <p:nvSpPr>
          <p:cNvPr id="46" name="Text Placeholder 45">
            <a:extLst>
              <a:ext uri="{FF2B5EF4-FFF2-40B4-BE49-F238E27FC236}">
                <a16:creationId xmlns:a16="http://schemas.microsoft.com/office/drawing/2014/main" id="{19A14742-78F1-49DF-C3E5-21FE5DB59367}"/>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 name="Text Placeholder 1">
            <a:extLst>
              <a:ext uri="{FF2B5EF4-FFF2-40B4-BE49-F238E27FC236}">
                <a16:creationId xmlns:a16="http://schemas.microsoft.com/office/drawing/2014/main" id="{113042EF-52E1-AF77-ED25-A8CC658EE2D6}"/>
              </a:ext>
            </a:extLst>
          </p:cNvPr>
          <p:cNvSpPr>
            <a:spLocks noGrp="1"/>
          </p:cNvSpPr>
          <p:nvPr>
            <p:ph type="body" sz="quarter" idx="14"/>
          </p:nvPr>
        </p:nvSpPr>
        <p:spPr/>
        <p:txBody>
          <a:bodyPr/>
          <a:lstStyle/>
          <a:p>
            <a:r>
              <a:rPr lang="en-US"/>
              <a:t>C  011 : content picture right 17cm</a:t>
            </a:r>
            <a:endParaRPr lang="en-US" dirty="0"/>
          </a:p>
        </p:txBody>
      </p:sp>
    </p:spTree>
    <p:extLst>
      <p:ext uri="{BB962C8B-B14F-4D97-AF65-F5344CB8AC3E}">
        <p14:creationId xmlns:p14="http://schemas.microsoft.com/office/powerpoint/2010/main" val="2334663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4C21401-C2AE-F189-55DE-1075F136F330}"/>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D841CC2C-2E7B-DE13-4B95-258FD3C694A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D841CC2C-2E7B-DE13-4B95-258FD3C694A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8" name="Picture Placeholder 18">
            <a:extLst>
              <a:ext uri="{FF2B5EF4-FFF2-40B4-BE49-F238E27FC236}">
                <a16:creationId xmlns:a16="http://schemas.microsoft.com/office/drawing/2014/main" id="{DBB86D29-F77E-8861-5BF7-300D6ACB2700}"/>
              </a:ext>
            </a:extLst>
          </p:cNvPr>
          <p:cNvPicPr>
            <a:picLocks noGrp="1" noChangeAspect="1"/>
          </p:cNvPicPr>
          <p:nvPr>
            <p:ph type="pic" sz="quarter" idx="10"/>
          </p:nvPr>
        </p:nvPicPr>
        <p:blipFill>
          <a:blip r:embed="rId5"/>
          <a:srcRect l="21123" r="21123"/>
          <a:stretch/>
        </p:blipFill>
        <p:spPr/>
      </p:pic>
      <p:sp>
        <p:nvSpPr>
          <p:cNvPr id="9" name="Slide Number Placeholder 8">
            <a:extLst>
              <a:ext uri="{FF2B5EF4-FFF2-40B4-BE49-F238E27FC236}">
                <a16:creationId xmlns:a16="http://schemas.microsoft.com/office/drawing/2014/main" id="{A38AC593-C8D8-6A1A-C40D-07FFE91DA0F5}"/>
              </a:ext>
            </a:extLst>
          </p:cNvPr>
          <p:cNvSpPr>
            <a:spLocks noGrp="1"/>
          </p:cNvSpPr>
          <p:nvPr>
            <p:ph type="sldNum" sz="quarter" idx="4"/>
          </p:nvPr>
        </p:nvSpPr>
        <p:spPr/>
        <p:txBody>
          <a:bodyPr/>
          <a:lstStyle/>
          <a:p>
            <a:fld id="{3AB0EB1E-25C5-4740-9782-54CCC0C83B03}" type="slidenum">
              <a:rPr lang="en-US" smtClean="0"/>
              <a:pPr/>
              <a:t>33</a:t>
            </a:fld>
            <a:endParaRPr lang="en-US" dirty="0"/>
          </a:p>
        </p:txBody>
      </p:sp>
      <p:sp>
        <p:nvSpPr>
          <p:cNvPr id="11" name="Footer Placeholder 10">
            <a:extLst>
              <a:ext uri="{FF2B5EF4-FFF2-40B4-BE49-F238E27FC236}">
                <a16:creationId xmlns:a16="http://schemas.microsoft.com/office/drawing/2014/main" id="{E6BD19E0-64F5-40AA-F659-67CB4E42DF3E}"/>
              </a:ext>
            </a:extLst>
          </p:cNvPr>
          <p:cNvSpPr>
            <a:spLocks noGrp="1"/>
          </p:cNvSpPr>
          <p:nvPr>
            <p:ph type="ftr" sz="quarter" idx="3"/>
          </p:nvPr>
        </p:nvSpPr>
        <p:spPr/>
        <p:txBody>
          <a:bodyPr/>
          <a:lstStyle/>
          <a:p>
            <a:r>
              <a:rPr lang="en-US"/>
              <a:t>Layout Samples Route C – dark 001</a:t>
            </a:r>
            <a:endParaRPr lang="en-US" dirty="0"/>
          </a:p>
        </p:txBody>
      </p:sp>
      <p:sp>
        <p:nvSpPr>
          <p:cNvPr id="10" name="Date Placeholder 9">
            <a:extLst>
              <a:ext uri="{FF2B5EF4-FFF2-40B4-BE49-F238E27FC236}">
                <a16:creationId xmlns:a16="http://schemas.microsoft.com/office/drawing/2014/main" id="{50342F71-4E56-5C29-1EB6-89965AAB21FF}"/>
              </a:ext>
            </a:extLst>
          </p:cNvPr>
          <p:cNvSpPr>
            <a:spLocks noGrp="1"/>
          </p:cNvSpPr>
          <p:nvPr>
            <p:ph type="dt" sz="half" idx="2"/>
          </p:nvPr>
        </p:nvSpPr>
        <p:spPr/>
        <p:txBody>
          <a:bodyPr/>
          <a:lstStyle/>
          <a:p>
            <a:r>
              <a:rPr lang="de-DE"/>
              <a:t>Mai 2026</a:t>
            </a:r>
            <a:endParaRPr lang="en-US" dirty="0"/>
          </a:p>
        </p:txBody>
      </p:sp>
      <p:sp>
        <p:nvSpPr>
          <p:cNvPr id="46" name="Text Placeholder 45">
            <a:extLst>
              <a:ext uri="{FF2B5EF4-FFF2-40B4-BE49-F238E27FC236}">
                <a16:creationId xmlns:a16="http://schemas.microsoft.com/office/drawing/2014/main" id="{7813F0BD-0320-5486-C2C5-AFFD7547467B}"/>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3" name="Title 2">
            <a:extLst>
              <a:ext uri="{FF2B5EF4-FFF2-40B4-BE49-F238E27FC236}">
                <a16:creationId xmlns:a16="http://schemas.microsoft.com/office/drawing/2014/main" id="{1F72B3C7-682F-1114-70A1-9B17AA14A00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 name="Text Placeholder 1">
            <a:extLst>
              <a:ext uri="{FF2B5EF4-FFF2-40B4-BE49-F238E27FC236}">
                <a16:creationId xmlns:a16="http://schemas.microsoft.com/office/drawing/2014/main" id="{4AF27A04-AD68-1431-94F8-84E3AEE24FAB}"/>
              </a:ext>
            </a:extLst>
          </p:cNvPr>
          <p:cNvSpPr>
            <a:spLocks noGrp="1"/>
          </p:cNvSpPr>
          <p:nvPr>
            <p:ph type="body" sz="quarter" idx="14"/>
          </p:nvPr>
        </p:nvSpPr>
        <p:spPr/>
        <p:txBody>
          <a:bodyPr/>
          <a:lstStyle/>
          <a:p>
            <a:r>
              <a:rPr lang="en-US"/>
              <a:t>C  010 : content picture right 17cm</a:t>
            </a:r>
            <a:endParaRPr lang="en-US" dirty="0"/>
          </a:p>
        </p:txBody>
      </p:sp>
    </p:spTree>
    <p:extLst>
      <p:ext uri="{BB962C8B-B14F-4D97-AF65-F5344CB8AC3E}">
        <p14:creationId xmlns:p14="http://schemas.microsoft.com/office/powerpoint/2010/main" val="34052148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Placeholder 18">
            <a:extLst>
              <a:ext uri="{FF2B5EF4-FFF2-40B4-BE49-F238E27FC236}">
                <a16:creationId xmlns:a16="http://schemas.microsoft.com/office/drawing/2014/main" id="{4CD6C46B-866E-A9EB-55D4-190C4AD4B19F}"/>
              </a:ext>
            </a:extLst>
          </p:cNvPr>
          <p:cNvPicPr>
            <a:picLocks noGrp="1" noChangeAspect="1"/>
          </p:cNvPicPr>
          <p:nvPr>
            <p:ph type="pic" sz="quarter" idx="10"/>
          </p:nvPr>
        </p:nvPicPr>
        <p:blipFill>
          <a:blip r:embed="rId4"/>
          <a:srcRect l="21123" r="21123"/>
          <a:stretch/>
        </p:blipFill>
        <p:spPr/>
      </p:pic>
      <p:sp>
        <p:nvSpPr>
          <p:cNvPr id="4" name="Slide Number Placeholder 3">
            <a:extLst>
              <a:ext uri="{FF2B5EF4-FFF2-40B4-BE49-F238E27FC236}">
                <a16:creationId xmlns:a16="http://schemas.microsoft.com/office/drawing/2014/main" id="{D8A62590-DC02-8E13-7B6A-561C71179E28}"/>
              </a:ext>
            </a:extLst>
          </p:cNvPr>
          <p:cNvSpPr>
            <a:spLocks noGrp="1"/>
          </p:cNvSpPr>
          <p:nvPr>
            <p:ph type="sldNum" sz="quarter" idx="4"/>
          </p:nvPr>
        </p:nvSpPr>
        <p:spPr/>
        <p:txBody>
          <a:bodyPr/>
          <a:lstStyle/>
          <a:p>
            <a:fld id="{FA573BCF-C0F1-4720-B5E7-944FE630E67D}" type="slidenum">
              <a:rPr lang="en-GB" smtClean="0"/>
              <a:pPr/>
              <a:t>34</a:t>
            </a:fld>
            <a:endParaRPr lang="en-GB" dirty="0"/>
          </a:p>
        </p:txBody>
      </p:sp>
      <p:sp>
        <p:nvSpPr>
          <p:cNvPr id="5" name="Footer Placeholder 4">
            <a:extLst>
              <a:ext uri="{FF2B5EF4-FFF2-40B4-BE49-F238E27FC236}">
                <a16:creationId xmlns:a16="http://schemas.microsoft.com/office/drawing/2014/main" id="{ED5F599B-2340-4087-0CA9-6002DC5F057A}"/>
              </a:ext>
            </a:extLst>
          </p:cNvPr>
          <p:cNvSpPr>
            <a:spLocks noGrp="1"/>
          </p:cNvSpPr>
          <p:nvPr>
            <p:ph type="ftr" sz="quarter" idx="3"/>
          </p:nvPr>
        </p:nvSpPr>
        <p:spPr/>
        <p:txBody>
          <a:bodyPr/>
          <a:lstStyle/>
          <a:p>
            <a:r>
              <a:rPr lang="en-GB"/>
              <a:t>Layout Samples Route C – dark 001</a:t>
            </a:r>
            <a:endParaRPr lang="nl-NL" dirty="0"/>
          </a:p>
        </p:txBody>
      </p:sp>
      <p:sp>
        <p:nvSpPr>
          <p:cNvPr id="6" name="Date Placeholder 5">
            <a:extLst>
              <a:ext uri="{FF2B5EF4-FFF2-40B4-BE49-F238E27FC236}">
                <a16:creationId xmlns:a16="http://schemas.microsoft.com/office/drawing/2014/main" id="{8A34E680-FA30-14AA-7BE2-155F3DEAEF04}"/>
              </a:ext>
            </a:extLst>
          </p:cNvPr>
          <p:cNvSpPr>
            <a:spLocks noGrp="1"/>
          </p:cNvSpPr>
          <p:nvPr>
            <p:ph type="dt" sz="half" idx="2"/>
          </p:nvPr>
        </p:nvSpPr>
        <p:spPr/>
        <p:txBody>
          <a:bodyPr/>
          <a:lstStyle/>
          <a:p>
            <a:r>
              <a:rPr lang="de-DE"/>
              <a:t>Mai 2026</a:t>
            </a:r>
            <a:endParaRPr lang="nl-NL" dirty="0"/>
          </a:p>
        </p:txBody>
      </p:sp>
      <p:sp>
        <p:nvSpPr>
          <p:cNvPr id="26" name="Bildplatzhalter 25">
            <a:extLst>
              <a:ext uri="{FF2B5EF4-FFF2-40B4-BE49-F238E27FC236}">
                <a16:creationId xmlns:a16="http://schemas.microsoft.com/office/drawing/2014/main" id="{5F8C3B6D-7017-86AD-3DA1-FB1C2D3E2C7D}"/>
              </a:ext>
            </a:extLst>
          </p:cNvPr>
          <p:cNvSpPr>
            <a:spLocks noGrp="1"/>
          </p:cNvSpPr>
          <p:nvPr>
            <p:ph type="pic" sz="quarter" idx="40"/>
          </p:nvPr>
        </p:nvSpPr>
        <p:spPr>
          <a:noFill/>
          <a:ln w="3175">
            <a:solidFill>
              <a:schemeClr val="accent3"/>
            </a:solidFill>
          </a:ln>
          <a:effectLst/>
        </p:spPr>
        <p:txBody>
          <a:bodyPr/>
          <a:lstStyle/>
          <a:p>
            <a:endParaRPr lang="de-DE"/>
          </a:p>
        </p:txBody>
      </p:sp>
      <p:pic>
        <p:nvPicPr>
          <p:cNvPr id="53" name="Content Placeholder 111">
            <a:extLst>
              <a:ext uri="{FF2B5EF4-FFF2-40B4-BE49-F238E27FC236}">
                <a16:creationId xmlns:a16="http://schemas.microsoft.com/office/drawing/2014/main" id="{236E9E07-51D8-BA88-6C46-37884AB25058}"/>
              </a:ext>
            </a:extLst>
          </p:cNvPr>
          <p:cNvPicPr>
            <a:picLocks noGrp="1" noChangeAspect="1"/>
          </p:cNvPicPr>
          <p:nvPr>
            <p:ph sz="quarter" idx="28"/>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2163763" y="4941094"/>
            <a:ext cx="431800" cy="431800"/>
          </a:xfrm>
        </p:spPr>
      </p:pic>
      <p:sp>
        <p:nvSpPr>
          <p:cNvPr id="25" name="Bildplatzhalter 24">
            <a:extLst>
              <a:ext uri="{FF2B5EF4-FFF2-40B4-BE49-F238E27FC236}">
                <a16:creationId xmlns:a16="http://schemas.microsoft.com/office/drawing/2014/main" id="{3A66398D-D8CF-4C05-32A2-5038D8B11297}"/>
              </a:ext>
            </a:extLst>
          </p:cNvPr>
          <p:cNvSpPr>
            <a:spLocks noGrp="1"/>
          </p:cNvSpPr>
          <p:nvPr>
            <p:ph type="pic" sz="quarter" idx="38"/>
          </p:nvPr>
        </p:nvSpPr>
        <p:spPr>
          <a:noFill/>
          <a:ln w="3175">
            <a:solidFill>
              <a:schemeClr val="accent3"/>
            </a:solidFill>
          </a:ln>
          <a:effectLst/>
        </p:spPr>
        <p:txBody>
          <a:bodyPr/>
          <a:lstStyle/>
          <a:p>
            <a:endParaRPr lang="de-DE"/>
          </a:p>
        </p:txBody>
      </p:sp>
      <p:pic>
        <p:nvPicPr>
          <p:cNvPr id="56" name="Content Placeholder 107">
            <a:extLst>
              <a:ext uri="{FF2B5EF4-FFF2-40B4-BE49-F238E27FC236}">
                <a16:creationId xmlns:a16="http://schemas.microsoft.com/office/drawing/2014/main" id="{506539A2-9FB3-BBF7-1788-0A55F1A8F7AA}"/>
              </a:ext>
            </a:extLst>
          </p:cNvPr>
          <p:cNvPicPr>
            <a:picLocks noGrp="1" noChangeAspect="1"/>
          </p:cNvPicPr>
          <p:nvPr>
            <p:ph sz="quarter" idx="30"/>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noFill/>
        </p:spPr>
      </p:pic>
      <p:sp>
        <p:nvSpPr>
          <p:cNvPr id="24" name="Bildplatzhalter 23">
            <a:extLst>
              <a:ext uri="{FF2B5EF4-FFF2-40B4-BE49-F238E27FC236}">
                <a16:creationId xmlns:a16="http://schemas.microsoft.com/office/drawing/2014/main" id="{698B80FF-88EC-6D38-96AC-71B79F206F5D}"/>
              </a:ext>
            </a:extLst>
          </p:cNvPr>
          <p:cNvSpPr>
            <a:spLocks noGrp="1"/>
          </p:cNvSpPr>
          <p:nvPr>
            <p:ph type="pic" sz="quarter" idx="36"/>
          </p:nvPr>
        </p:nvSpPr>
        <p:spPr>
          <a:noFill/>
          <a:ln>
            <a:solidFill>
              <a:schemeClr val="accent3"/>
            </a:solidFill>
          </a:ln>
        </p:spPr>
        <p:txBody>
          <a:bodyPr/>
          <a:lstStyle/>
          <a:p>
            <a:endParaRPr lang="de-DE" dirty="0"/>
          </a:p>
        </p:txBody>
      </p:sp>
      <p:pic>
        <p:nvPicPr>
          <p:cNvPr id="17" name="Content Placeholder 105" descr="Viral outline">
            <a:extLst>
              <a:ext uri="{FF2B5EF4-FFF2-40B4-BE49-F238E27FC236}">
                <a16:creationId xmlns:a16="http://schemas.microsoft.com/office/drawing/2014/main" id="{440BDF3F-CABB-0917-1FC8-1884D3DB3844}"/>
              </a:ext>
            </a:extLst>
          </p:cNvPr>
          <p:cNvPicPr>
            <a:picLocks noGrp="1" noChangeAspect="1"/>
          </p:cNvPicPr>
          <p:nvPr>
            <p:ph sz="quarter" idx="32"/>
          </p:nvPr>
        </p:nvPicPr>
        <p:blipFill>
          <a:blip>
            <a:extLst>
              <a:ext uri="{96DAC541-7B7A-43D3-8B79-37D633B846F1}">
                <asvg:svgBlip xmlns:asvg="http://schemas.microsoft.com/office/drawing/2016/SVG/main" r:embed="rId7"/>
              </a:ext>
            </a:extLst>
          </a:blip>
          <a:stretch>
            <a:fillRect/>
          </a:stretch>
        </p:blipFill>
        <p:spPr>
          <a:noFill/>
        </p:spPr>
      </p:pic>
      <p:sp>
        <p:nvSpPr>
          <p:cNvPr id="23" name="Bildplatzhalter 22">
            <a:extLst>
              <a:ext uri="{FF2B5EF4-FFF2-40B4-BE49-F238E27FC236}">
                <a16:creationId xmlns:a16="http://schemas.microsoft.com/office/drawing/2014/main" id="{C1A85E7E-CBAF-3F75-0EC4-53FF9DB8CAF8}"/>
              </a:ext>
            </a:extLst>
          </p:cNvPr>
          <p:cNvSpPr>
            <a:spLocks noGrp="1"/>
          </p:cNvSpPr>
          <p:nvPr>
            <p:ph type="pic" sz="quarter" idx="35"/>
          </p:nvPr>
        </p:nvSpPr>
        <p:spPr>
          <a:solidFill>
            <a:schemeClr val="accent3"/>
          </a:solidFill>
          <a:ln>
            <a:solidFill>
              <a:schemeClr val="accent3"/>
            </a:solidFill>
          </a:ln>
        </p:spPr>
        <p:txBody>
          <a:bodyPr/>
          <a:lstStyle/>
          <a:p>
            <a:endParaRPr lang="de-DE"/>
          </a:p>
        </p:txBody>
      </p:sp>
      <p:pic>
        <p:nvPicPr>
          <p:cNvPr id="16" name="Content Placeholder 106">
            <a:extLst>
              <a:ext uri="{FF2B5EF4-FFF2-40B4-BE49-F238E27FC236}">
                <a16:creationId xmlns:a16="http://schemas.microsoft.com/office/drawing/2014/main" id="{C0801BA9-62D4-DB73-2CE6-206927C68602}"/>
              </a:ext>
            </a:extLst>
          </p:cNvPr>
          <p:cNvPicPr>
            <a:picLocks noGrp="1" noChangeAspect="1"/>
          </p:cNvPicPr>
          <p:nvPr>
            <p:ph sz="quarter" idx="34"/>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46906" y="2471738"/>
            <a:ext cx="431800" cy="431800"/>
          </a:xfrm>
          <a:noFill/>
        </p:spPr>
      </p:pic>
      <p:sp>
        <p:nvSpPr>
          <p:cNvPr id="7" name="Title 6">
            <a:extLst>
              <a:ext uri="{FF2B5EF4-FFF2-40B4-BE49-F238E27FC236}">
                <a16:creationId xmlns:a16="http://schemas.microsoft.com/office/drawing/2014/main" id="{40DC5FA3-00C3-FC54-6337-AFD02B401AC5}"/>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endParaRPr lang="en-US" dirty="0"/>
          </a:p>
        </p:txBody>
      </p:sp>
      <p:sp>
        <p:nvSpPr>
          <p:cNvPr id="8" name="Text Placeholder 7">
            <a:extLst>
              <a:ext uri="{FF2B5EF4-FFF2-40B4-BE49-F238E27FC236}">
                <a16:creationId xmlns:a16="http://schemas.microsoft.com/office/drawing/2014/main" id="{B4FF291C-C265-BE23-1B44-3D9160FE6115}"/>
              </a:ext>
            </a:extLst>
          </p:cNvPr>
          <p:cNvSpPr>
            <a:spLocks noGrp="1"/>
          </p:cNvSpPr>
          <p:nvPr>
            <p:ph type="body" sz="quarter" idx="14"/>
          </p:nvPr>
        </p:nvSpPr>
        <p:spPr/>
        <p:txBody>
          <a:bodyPr/>
          <a:lstStyle/>
          <a:p>
            <a:r>
              <a:rPr lang="en-GB"/>
              <a:t>C  012 : 4 rows Icons : picture right 11cm</a:t>
            </a:r>
            <a:endParaRPr lang="en-US"/>
          </a:p>
          <a:p>
            <a:endParaRPr lang="en-US"/>
          </a:p>
        </p:txBody>
      </p:sp>
      <p:graphicFrame>
        <p:nvGraphicFramePr>
          <p:cNvPr id="38" name="think-cell data - do not delete" hidden="1">
            <a:extLst>
              <a:ext uri="{FF2B5EF4-FFF2-40B4-BE49-F238E27FC236}">
                <a16:creationId xmlns:a16="http://schemas.microsoft.com/office/drawing/2014/main" id="{E21DF344-9535-4A32-C4B2-6B322FA424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9" imgW="306" imgH="306" progId="TCLayout.ActiveDocument.1">
                  <p:embed/>
                </p:oleObj>
              </mc:Choice>
              <mc:Fallback>
                <p:oleObj name="think-cell Folie" r:id="rId9" imgW="306" imgH="306" progId="TCLayout.ActiveDocument.1">
                  <p:embed/>
                  <p:pic>
                    <p:nvPicPr>
                      <p:cNvPr id="38" name="think-cell data - do not delete" hidden="1">
                        <a:extLst>
                          <a:ext uri="{FF2B5EF4-FFF2-40B4-BE49-F238E27FC236}">
                            <a16:creationId xmlns:a16="http://schemas.microsoft.com/office/drawing/2014/main" id="{E21DF344-9535-4A32-C4B2-6B322FA424C9}"/>
                          </a:ext>
                        </a:extLst>
                      </p:cNvPr>
                      <p:cNvPicPr/>
                      <p:nvPr/>
                    </p:nvPicPr>
                    <p:blipFill>
                      <a:blip r:embed="rId10"/>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153922622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35</a:t>
            </a:fld>
            <a:endParaRPr lang="en-US" dirty="0"/>
          </a:p>
        </p:txBody>
      </p:sp>
      <p:sp>
        <p:nvSpPr>
          <p:cNvPr id="7" name="Footer Placeholder 6">
            <a:extLst>
              <a:ext uri="{FF2B5EF4-FFF2-40B4-BE49-F238E27FC236}">
                <a16:creationId xmlns:a16="http://schemas.microsoft.com/office/drawing/2014/main" id="{21B8DA4D-5944-F627-1FAB-FA1F6567C1BC}"/>
              </a:ext>
            </a:extLst>
          </p:cNvPr>
          <p:cNvSpPr>
            <a:spLocks noGrp="1"/>
          </p:cNvSpPr>
          <p:nvPr>
            <p:ph type="ftr" sz="quarter" idx="3"/>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01D5B6FA-8F7E-6A0F-F133-E56DAB191E27}"/>
              </a:ext>
            </a:extLst>
          </p:cNvPr>
          <p:cNvSpPr>
            <a:spLocks noGrp="1"/>
          </p:cNvSpPr>
          <p:nvPr>
            <p:ph type="dt" sz="half" idx="2"/>
          </p:nvPr>
        </p:nvSpPr>
        <p:spPr/>
        <p:txBody>
          <a:bodyPr/>
          <a:lstStyle/>
          <a:p>
            <a:r>
              <a:rPr lang="de-DE"/>
              <a:t>Mai 2026</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rotWithShape="1">
          <a:blip r:embed="rId5"/>
          <a:srcRect t="29311" b="29311"/>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4257" r="4257"/>
          <a:stretch/>
        </p:blipFill>
        <p:spPr/>
      </p:pic>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US"/>
              <a:t>C  013 : 2 contents : picture right</a:t>
            </a:r>
            <a:endParaRPr lang="en-US" dirty="0"/>
          </a:p>
        </p:txBody>
      </p:sp>
    </p:spTree>
    <p:extLst>
      <p:ext uri="{BB962C8B-B14F-4D97-AF65-F5344CB8AC3E}">
        <p14:creationId xmlns:p14="http://schemas.microsoft.com/office/powerpoint/2010/main" val="151860596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36</a:t>
            </a:fld>
            <a:endParaRPr lang="en-US" dirty="0"/>
          </a:p>
        </p:txBody>
      </p:sp>
      <p:sp>
        <p:nvSpPr>
          <p:cNvPr id="7" name="Footer Placeholder 6">
            <a:extLst>
              <a:ext uri="{FF2B5EF4-FFF2-40B4-BE49-F238E27FC236}">
                <a16:creationId xmlns:a16="http://schemas.microsoft.com/office/drawing/2014/main" id="{1B22932A-38B2-AEBE-4DE1-19F6D025B5B1}"/>
              </a:ext>
            </a:extLst>
          </p:cNvPr>
          <p:cNvSpPr>
            <a:spLocks noGrp="1"/>
          </p:cNvSpPr>
          <p:nvPr>
            <p:ph type="ftr" sz="quarter" idx="3"/>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222C4AF7-8C27-B36D-3FBB-44E3EF1B8607}"/>
              </a:ext>
            </a:extLst>
          </p:cNvPr>
          <p:cNvSpPr>
            <a:spLocks noGrp="1"/>
          </p:cNvSpPr>
          <p:nvPr>
            <p:ph type="dt" sz="half" idx="2"/>
          </p:nvPr>
        </p:nvSpPr>
        <p:spPr/>
        <p:txBody>
          <a:bodyPr/>
          <a:lstStyle/>
          <a:p>
            <a:r>
              <a:rPr lang="de-DE"/>
              <a:t>Mai 2026</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rotWithShape="1">
          <a:blip r:embed="rId5"/>
          <a:srcRect t="31034" b="31034"/>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6279" r="6279"/>
          <a:stretch/>
        </p:blipFill>
        <p:spPr/>
      </p:pic>
      <p:sp>
        <p:nvSpPr>
          <p:cNvPr id="76" name="Content Placeholder 75">
            <a:extLst>
              <a:ext uri="{FF2B5EF4-FFF2-40B4-BE49-F238E27FC236}">
                <a16:creationId xmlns:a16="http://schemas.microsoft.com/office/drawing/2014/main" id="{3F61724A-3C63-CF0C-7842-084404EF250A}"/>
              </a:ext>
            </a:extLst>
          </p:cNvPr>
          <p:cNvSpPr>
            <a:spLocks noGrp="1"/>
          </p:cNvSpPr>
          <p:nvPr>
            <p:ph sz="quarter" idx="19"/>
          </p:nvPr>
        </p:nvSpPr>
        <p:spPr/>
        <p:txBody>
          <a:bodyPr/>
          <a:lstStyle/>
          <a:p>
            <a:r>
              <a:rPr lang="en-US" dirty="0">
                <a:solidFill>
                  <a:schemeClr val="bg2"/>
                </a:solidFill>
              </a:rPr>
              <a:t>Lorem ipsum dolor sit </a:t>
            </a:r>
            <a:r>
              <a:rPr lang="en-US" dirty="0" err="1">
                <a:solidFill>
                  <a:schemeClr val="bg2"/>
                </a:solidFill>
              </a:rPr>
              <a:t>amet</a:t>
            </a:r>
            <a:r>
              <a:rPr lang="en-US" dirty="0">
                <a:solidFill>
                  <a:schemeClr val="bg2"/>
                </a:solidFill>
              </a:rPr>
              <a:t> </a:t>
            </a:r>
            <a:r>
              <a:rPr lang="en-US" dirty="0" err="1">
                <a:solidFill>
                  <a:schemeClr val="bg2"/>
                </a:solidFill>
              </a:rPr>
              <a:t>consectetuer</a:t>
            </a:r>
            <a:endParaRPr lang="en-US" dirty="0">
              <a:solidFill>
                <a:schemeClr val="bg2"/>
              </a:solidFill>
            </a:endParaRP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US"/>
              <a:t>C  014 : </a:t>
            </a:r>
            <a:r>
              <a:rPr lang="en-GB"/>
              <a:t>content : 2 pictures right : color-text-box</a:t>
            </a:r>
            <a:endParaRPr lang="en-US" dirty="0"/>
          </a:p>
        </p:txBody>
      </p:sp>
      <p:grpSp>
        <p:nvGrpSpPr>
          <p:cNvPr id="77" name="Gruppieren 43">
            <a:extLst>
              <a:ext uri="{FF2B5EF4-FFF2-40B4-BE49-F238E27FC236}">
                <a16:creationId xmlns:a16="http://schemas.microsoft.com/office/drawing/2014/main" id="{F41FBBB6-B389-C6B4-B510-093EA9F39743}"/>
              </a:ext>
            </a:extLst>
          </p:cNvPr>
          <p:cNvGrpSpPr/>
          <p:nvPr/>
        </p:nvGrpSpPr>
        <p:grpSpPr>
          <a:xfrm>
            <a:off x="10850530" y="3705897"/>
            <a:ext cx="262073" cy="262073"/>
            <a:chOff x="6494463" y="1031014"/>
            <a:chExt cx="404948" cy="404948"/>
          </a:xfrm>
        </p:grpSpPr>
        <p:sp>
          <p:nvSpPr>
            <p:cNvPr id="78" name="Oval 77">
              <a:extLst>
                <a:ext uri="{FF2B5EF4-FFF2-40B4-BE49-F238E27FC236}">
                  <a16:creationId xmlns:a16="http://schemas.microsoft.com/office/drawing/2014/main" id="{05B7E84F-873D-EB8C-9D51-C81B9A5F0988}"/>
                </a:ext>
              </a:extLst>
            </p:cNvPr>
            <p:cNvSpPr/>
            <p:nvPr/>
          </p:nvSpPr>
          <p:spPr>
            <a:xfrm>
              <a:off x="6494463" y="1031014"/>
              <a:ext cx="404948" cy="404948"/>
            </a:xfrm>
            <a:prstGeom prst="ellipse">
              <a:avLst/>
            </a:prstGeom>
            <a:solidFill>
              <a:schemeClr val="accent3"/>
            </a:solidFill>
            <a:ln w="9525" cap="flat">
              <a:noFill/>
              <a:prstDash val="solid"/>
              <a:miter/>
            </a:ln>
          </p:spPr>
          <p:txBody>
            <a:bodyPr lIns="360000" tIns="432000" rIns="72000" bIns="36000" rtlCol="0" anchor="t" anchorCtr="0"/>
            <a:lstStyle/>
            <a:p>
              <a:pPr algn="l">
                <a:spcBef>
                  <a:spcPts val="600"/>
                </a:spcBef>
                <a:spcAft>
                  <a:spcPts val="600"/>
                </a:spcAft>
              </a:pPr>
              <a:endParaRPr lang="de-DE" sz="1600" b="1" i="0" dirty="0" err="1">
                <a:solidFill>
                  <a:schemeClr val="bg1"/>
                </a:solidFill>
                <a:effectLst/>
                <a:latin typeface="+mj-lt"/>
              </a:endParaRPr>
            </a:p>
          </p:txBody>
        </p:sp>
        <p:pic>
          <p:nvPicPr>
            <p:cNvPr id="79" name="Grafik 42">
              <a:extLst>
                <a:ext uri="{FF2B5EF4-FFF2-40B4-BE49-F238E27FC236}">
                  <a16:creationId xmlns:a16="http://schemas.microsoft.com/office/drawing/2014/main" id="{5299F60C-890A-571D-FE04-BF0A8E354C1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577561" y="1134232"/>
              <a:ext cx="238752" cy="198513"/>
            </a:xfrm>
            <a:prstGeom prst="rect">
              <a:avLst/>
            </a:prstGeom>
          </p:spPr>
        </p:pic>
      </p:grpSp>
    </p:spTree>
    <p:extLst>
      <p:ext uri="{BB962C8B-B14F-4D97-AF65-F5344CB8AC3E}">
        <p14:creationId xmlns:p14="http://schemas.microsoft.com/office/powerpoint/2010/main" val="178246773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5077471-00DF-4E17-7666-F9C2D5238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5077471-00DF-4E17-7666-F9C2D52388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Placeholder 18">
            <a:extLst>
              <a:ext uri="{FF2B5EF4-FFF2-40B4-BE49-F238E27FC236}">
                <a16:creationId xmlns:a16="http://schemas.microsoft.com/office/drawing/2014/main" id="{F7C07E56-56F1-4638-44E6-AF414CA88775}"/>
              </a:ext>
            </a:extLst>
          </p:cNvPr>
          <p:cNvPicPr>
            <a:picLocks noGrp="1" noChangeAspect="1"/>
          </p:cNvPicPr>
          <p:nvPr>
            <p:ph type="pic" sz="quarter" idx="10"/>
          </p:nvPr>
        </p:nvPicPr>
        <p:blipFill>
          <a:blip r:embed="rId5"/>
          <a:srcRect l="21123" r="21123"/>
          <a:stretch/>
        </p:blipFill>
        <p:spPr/>
      </p:pic>
      <p:sp>
        <p:nvSpPr>
          <p:cNvPr id="9" name="Slide Number Placeholder 8">
            <a:extLst>
              <a:ext uri="{FF2B5EF4-FFF2-40B4-BE49-F238E27FC236}">
                <a16:creationId xmlns:a16="http://schemas.microsoft.com/office/drawing/2014/main" id="{F32E33A2-30EA-07A4-C431-1759CA71EAE1}"/>
              </a:ext>
            </a:extLst>
          </p:cNvPr>
          <p:cNvSpPr>
            <a:spLocks noGrp="1"/>
          </p:cNvSpPr>
          <p:nvPr>
            <p:ph type="sldNum" sz="quarter" idx="4"/>
          </p:nvPr>
        </p:nvSpPr>
        <p:spPr/>
        <p:txBody>
          <a:bodyPr/>
          <a:lstStyle/>
          <a:p>
            <a:fld id="{3AB0EB1E-25C5-4740-9782-54CCC0C83B03}" type="slidenum">
              <a:rPr lang="en-US" smtClean="0"/>
              <a:pPr/>
              <a:t>37</a:t>
            </a:fld>
            <a:endParaRPr lang="en-US" dirty="0"/>
          </a:p>
        </p:txBody>
      </p:sp>
      <p:sp>
        <p:nvSpPr>
          <p:cNvPr id="11" name="Footer Placeholder 10">
            <a:extLst>
              <a:ext uri="{FF2B5EF4-FFF2-40B4-BE49-F238E27FC236}">
                <a16:creationId xmlns:a16="http://schemas.microsoft.com/office/drawing/2014/main" id="{06C7D3C8-975E-6350-0D5A-9309C9234877}"/>
              </a:ext>
            </a:extLst>
          </p:cNvPr>
          <p:cNvSpPr>
            <a:spLocks noGrp="1"/>
          </p:cNvSpPr>
          <p:nvPr>
            <p:ph type="ftr" sz="quarter" idx="3"/>
          </p:nvPr>
        </p:nvSpPr>
        <p:spPr/>
        <p:txBody>
          <a:bodyPr/>
          <a:lstStyle/>
          <a:p>
            <a:r>
              <a:rPr lang="en-US"/>
              <a:t>Layout Samples Route C – dark 001</a:t>
            </a:r>
            <a:endParaRPr lang="en-US" dirty="0"/>
          </a:p>
        </p:txBody>
      </p:sp>
      <p:sp>
        <p:nvSpPr>
          <p:cNvPr id="10" name="Date Placeholder 9">
            <a:extLst>
              <a:ext uri="{FF2B5EF4-FFF2-40B4-BE49-F238E27FC236}">
                <a16:creationId xmlns:a16="http://schemas.microsoft.com/office/drawing/2014/main" id="{8CAC8E93-9662-E037-F6E2-32A3B0318EBA}"/>
              </a:ext>
            </a:extLst>
          </p:cNvPr>
          <p:cNvSpPr>
            <a:spLocks noGrp="1"/>
          </p:cNvSpPr>
          <p:nvPr>
            <p:ph type="dt" sz="half" idx="2"/>
          </p:nvPr>
        </p:nvSpPr>
        <p:spPr/>
        <p:txBody>
          <a:bodyPr/>
          <a:lstStyle/>
          <a:p>
            <a:r>
              <a:rPr lang="de-DE"/>
              <a:t>Mai 2026</a:t>
            </a:r>
            <a:endParaRPr lang="en-US" dirty="0"/>
          </a:p>
        </p:txBody>
      </p:sp>
      <p:sp>
        <p:nvSpPr>
          <p:cNvPr id="4" name="Content Placeholder 3">
            <a:extLst>
              <a:ext uri="{FF2B5EF4-FFF2-40B4-BE49-F238E27FC236}">
                <a16:creationId xmlns:a16="http://schemas.microsoft.com/office/drawing/2014/main" id="{3A405113-E2E7-C2B9-211A-336E40A95ACE}"/>
              </a:ext>
            </a:extLst>
          </p:cNvPr>
          <p:cNvSpPr>
            <a:spLocks noGrp="1"/>
          </p:cNvSpPr>
          <p:nvPr>
            <p:ph sz="quarter" idx="16"/>
          </p:nvPr>
        </p:nvSpPr>
        <p:spPr/>
        <p:txBody>
          <a:bodyPr/>
          <a:lstStyle/>
          <a:p>
            <a:pPr lvl="4"/>
            <a:r>
              <a:rPr lang="en-US" dirty="0" err="1"/>
              <a:t>Pellentesque</a:t>
            </a:r>
            <a:r>
              <a:rPr lang="en-US" dirty="0"/>
              <a:t> habitant </a:t>
            </a:r>
          </a:p>
          <a:p>
            <a:pPr lvl="5"/>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endParaRPr lang="en-US" dirty="0"/>
          </a:p>
          <a:p>
            <a:pPr lvl="4"/>
            <a:r>
              <a:rPr lang="en-US" dirty="0" err="1"/>
              <a:t>netus</a:t>
            </a:r>
            <a:r>
              <a:rPr lang="en-US" dirty="0"/>
              <a:t> et </a:t>
            </a:r>
            <a:r>
              <a:rPr lang="en-US" dirty="0" err="1"/>
              <a:t>malesuada</a:t>
            </a:r>
            <a:endParaRPr lang="en-US" dirty="0"/>
          </a:p>
          <a:p>
            <a:pPr lvl="5"/>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a:p>
            <a:pPr lvl="6"/>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 </a:t>
            </a:r>
            <a:r>
              <a:rPr lang="en-US" dirty="0" err="1"/>
              <a:t>posuere</a:t>
            </a:r>
            <a:r>
              <a:rPr lang="en-US" dirty="0"/>
              <a:t>.</a:t>
            </a:r>
          </a:p>
        </p:txBody>
      </p:sp>
      <p:sp>
        <p:nvSpPr>
          <p:cNvPr id="46" name="Text Placeholder 45">
            <a:extLst>
              <a:ext uri="{FF2B5EF4-FFF2-40B4-BE49-F238E27FC236}">
                <a16:creationId xmlns:a16="http://schemas.microsoft.com/office/drawing/2014/main" id="{19A14742-78F1-49DF-C3E5-21FE5DB59367}"/>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err="1"/>
              <a:t>orci</a:t>
            </a:r>
            <a:r>
              <a:rPr lang="en-US"/>
              <a:t>.</a:t>
            </a:r>
            <a:endParaRPr lang="en-US" dirty="0"/>
          </a:p>
        </p:txBody>
      </p:sp>
      <p:sp>
        <p:nvSpPr>
          <p:cNvPr id="18" name="Content Placeholder 17">
            <a:extLst>
              <a:ext uri="{FF2B5EF4-FFF2-40B4-BE49-F238E27FC236}">
                <a16:creationId xmlns:a16="http://schemas.microsoft.com/office/drawing/2014/main" id="{318D399E-0224-FD7B-1BE7-BC0B52D091A0}"/>
              </a:ext>
            </a:extLst>
          </p:cNvPr>
          <p:cNvSpPr>
            <a:spLocks noGrp="1"/>
          </p:cNvSpPr>
          <p:nvPr>
            <p:ph sz="quarter" idx="17"/>
          </p:nvPr>
        </p:nvSpPr>
        <p:spPr/>
        <p:txBody>
          <a:bodyPr/>
          <a:lstStyle/>
          <a:p>
            <a:r>
              <a:rPr lang="en-US"/>
              <a:t> </a:t>
            </a:r>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br>
              <a:rPr lang="en-US" dirty="0"/>
            </a:br>
            <a:r>
              <a:rPr lang="en-US" dirty="0" err="1"/>
              <a:t>adipiscing</a:t>
            </a:r>
            <a:r>
              <a:rPr lang="en-US" dirty="0"/>
              <a:t> </a:t>
            </a:r>
            <a:r>
              <a:rPr lang="en-US" dirty="0" err="1"/>
              <a:t>elit</a:t>
            </a:r>
            <a:r>
              <a:rPr lang="en-US" dirty="0"/>
              <a:t> pharetra</a:t>
            </a:r>
          </a:p>
        </p:txBody>
      </p:sp>
      <p:sp>
        <p:nvSpPr>
          <p:cNvPr id="2" name="Text Placeholder 1">
            <a:extLst>
              <a:ext uri="{FF2B5EF4-FFF2-40B4-BE49-F238E27FC236}">
                <a16:creationId xmlns:a16="http://schemas.microsoft.com/office/drawing/2014/main" id="{113042EF-52E1-AF77-ED25-A8CC658EE2D6}"/>
              </a:ext>
            </a:extLst>
          </p:cNvPr>
          <p:cNvSpPr>
            <a:spLocks noGrp="1"/>
          </p:cNvSpPr>
          <p:nvPr>
            <p:ph type="body" sz="quarter" idx="14"/>
          </p:nvPr>
        </p:nvSpPr>
        <p:spPr/>
        <p:txBody>
          <a:bodyPr/>
          <a:lstStyle/>
          <a:p>
            <a:r>
              <a:rPr lang="en-GB"/>
              <a:t>C  015 : 2 contents : picture right</a:t>
            </a:r>
            <a:endParaRPr lang="en-US" dirty="0"/>
          </a:p>
        </p:txBody>
      </p:sp>
    </p:spTree>
    <p:extLst>
      <p:ext uri="{BB962C8B-B14F-4D97-AF65-F5344CB8AC3E}">
        <p14:creationId xmlns:p14="http://schemas.microsoft.com/office/powerpoint/2010/main" val="29510229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8DC116D0-99BF-1706-E895-1BAD43071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3" name="Object 22" hidden="1">
                        <a:extLst>
                          <a:ext uri="{FF2B5EF4-FFF2-40B4-BE49-F238E27FC236}">
                            <a16:creationId xmlns:a16="http://schemas.microsoft.com/office/drawing/2014/main" id="{8DC116D0-99BF-1706-E895-1BAD430711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p:txBody>
          <a:bodyPr/>
          <a:lstStyle/>
          <a:p>
            <a:fld id="{FA573BCF-C0F1-4720-B5E7-944FE630E67D}" type="slidenum">
              <a:rPr lang="en-US" smtClean="0"/>
              <a:pPr/>
              <a:t>38</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p:txBody>
          <a:bodyPr/>
          <a:lstStyle/>
          <a:p>
            <a:r>
              <a:rPr lang="en-GB"/>
              <a:t>Layout Samples Route C – dark 001</a:t>
            </a:r>
            <a:endParaRPr lang="nl-NL" dirty="0"/>
          </a:p>
        </p:txBody>
      </p:sp>
      <p:sp>
        <p:nvSpPr>
          <p:cNvPr id="6" name="Date Placeholder 5">
            <a:extLst>
              <a:ext uri="{FF2B5EF4-FFF2-40B4-BE49-F238E27FC236}">
                <a16:creationId xmlns:a16="http://schemas.microsoft.com/office/drawing/2014/main" id="{8A455BA1-E505-9DAF-AF89-E295C0BD6219}"/>
              </a:ext>
            </a:extLst>
          </p:cNvPr>
          <p:cNvSpPr>
            <a:spLocks noGrp="1"/>
          </p:cNvSpPr>
          <p:nvPr>
            <p:ph type="dt" sz="half" idx="2"/>
          </p:nvPr>
        </p:nvSpPr>
        <p:spPr/>
        <p:txBody>
          <a:bodyPr/>
          <a:lstStyle/>
          <a:p>
            <a:r>
              <a:rPr lang="de-DE"/>
              <a:t>Mai 2026</a:t>
            </a:r>
            <a:endParaRPr lang="nl-NL" dirty="0"/>
          </a:p>
        </p:txBody>
      </p:sp>
      <p:pic>
        <p:nvPicPr>
          <p:cNvPr id="61" name="Bildplatzhalter 8">
            <a:extLst>
              <a:ext uri="{FF2B5EF4-FFF2-40B4-BE49-F238E27FC236}">
                <a16:creationId xmlns:a16="http://schemas.microsoft.com/office/drawing/2014/main" id="{0862EAD5-150E-250E-477F-2C08AD2C9D98}"/>
              </a:ext>
            </a:extLst>
          </p:cNvPr>
          <p:cNvPicPr>
            <a:picLocks noGrp="1" noChangeAspect="1"/>
          </p:cNvPicPr>
          <p:nvPr>
            <p:ph type="pic" sz="quarter" idx="10"/>
          </p:nvPr>
        </p:nvPicPr>
        <p:blipFill>
          <a:blip r:embed="rId5"/>
          <a:srcRect l="30726" r="30726"/>
          <a:stretch/>
        </p:blipFill>
        <p:spPr/>
      </p:pic>
      <p:pic>
        <p:nvPicPr>
          <p:cNvPr id="65" name="Picture Placeholder 14">
            <a:extLst>
              <a:ext uri="{FF2B5EF4-FFF2-40B4-BE49-F238E27FC236}">
                <a16:creationId xmlns:a16="http://schemas.microsoft.com/office/drawing/2014/main" id="{FB67B87C-C509-2FEF-7C6F-FB4E8A9C37B6}"/>
              </a:ext>
            </a:extLst>
          </p:cNvPr>
          <p:cNvPicPr>
            <a:picLocks noGrp="1" noChangeAspect="1"/>
          </p:cNvPicPr>
          <p:nvPr>
            <p:ph type="pic" sz="quarter" idx="24"/>
          </p:nvPr>
        </p:nvPicPr>
        <p:blipFill>
          <a:blip>
            <a:lum bright="100000" contrast="-40000"/>
            <a:extLst>
              <a:ext uri="{96DAC541-7B7A-43D3-8B79-37D633B846F1}">
                <asvg:svgBlip xmlns:asvg="http://schemas.microsoft.com/office/drawing/2016/SVG/main" r:embed="rId6"/>
              </a:ext>
            </a:extLst>
          </a:blip>
          <a:srcRect l="56" r="56"/>
          <a:stretch/>
        </p:blipFill>
        <p:spPr/>
      </p:pic>
      <p:sp>
        <p:nvSpPr>
          <p:cNvPr id="22" name="Text Placeholder 21">
            <a:extLst>
              <a:ext uri="{FF2B5EF4-FFF2-40B4-BE49-F238E27FC236}">
                <a16:creationId xmlns:a16="http://schemas.microsoft.com/office/drawing/2014/main" id="{16FC6082-86B3-787A-228C-6B960F5DF06E}"/>
              </a:ext>
            </a:extLst>
          </p:cNvPr>
          <p:cNvSpPr>
            <a:spLocks noGrp="1"/>
          </p:cNvSpPr>
          <p:nvPr>
            <p:ph type="body" sz="quarter" idx="21"/>
          </p:nvPr>
        </p:nvSpPr>
        <p:spPr/>
        <p:txBody>
          <a:bodyPr/>
          <a:lstStyle/>
          <a:p>
            <a:pPr lvl="8"/>
            <a:r>
              <a:rPr lang="en-US" noProof="0" dirty="0"/>
              <a:t>Role</a:t>
            </a:r>
            <a:br>
              <a:rPr lang="en-US" noProof="0" dirty="0"/>
            </a:br>
            <a:endParaRPr lang="en-US" noProof="0" dirty="0"/>
          </a:p>
          <a:p>
            <a:pPr lvl="4"/>
            <a:r>
              <a:rPr lang="en-US" noProof="0" dirty="0">
                <a:solidFill>
                  <a:schemeClr val="accent5"/>
                </a:solidFill>
              </a:rPr>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78" name="Textplatzhalter 77">
            <a:extLst>
              <a:ext uri="{FF2B5EF4-FFF2-40B4-BE49-F238E27FC236}">
                <a16:creationId xmlns:a16="http://schemas.microsoft.com/office/drawing/2014/main" id="{0486E7A0-95D3-6005-CEF9-DEF5131EAE72}"/>
              </a:ext>
            </a:extLst>
          </p:cNvPr>
          <p:cNvSpPr>
            <a:spLocks noGrp="1"/>
          </p:cNvSpPr>
          <p:nvPr>
            <p:ph type="body" idx="25"/>
          </p:nvPr>
        </p:nvSpPr>
        <p:spPr>
          <a:solidFill>
            <a:schemeClr val="accent3"/>
          </a:solidFill>
        </p:spPr>
        <p:txBody>
          <a:bodyPr/>
          <a:lstStyle/>
          <a:p>
            <a:endParaRPr lang="de-DE" dirty="0"/>
          </a:p>
        </p:txBody>
      </p:sp>
      <p:pic>
        <p:nvPicPr>
          <p:cNvPr id="137" name="Bild 27">
            <a:extLst>
              <a:ext uri="{FF2B5EF4-FFF2-40B4-BE49-F238E27FC236}">
                <a16:creationId xmlns:a16="http://schemas.microsoft.com/office/drawing/2014/main" id="{38DA5D48-7912-8B6F-1AF9-5D767D5BED5A}"/>
              </a:ext>
            </a:extLst>
          </p:cNvPr>
          <p:cNvPicPr>
            <a:picLocks noGrp="1" noChangeAspect="1"/>
          </p:cNvPicPr>
          <p:nvPr>
            <p:ph sz="quarter" idx="26"/>
          </p:nvPr>
        </p:nvPicPr>
        <p:blipFill>
          <a:blip r:embed="rId7">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p:txBody>
          <a:bodyPr/>
          <a:lstStyle/>
          <a:p>
            <a:pPr lvl="8"/>
            <a:r>
              <a:rPr lang="en-US" noProof="0" dirty="0"/>
              <a:t>Role</a:t>
            </a:r>
            <a:br>
              <a:rPr lang="en-US" noProof="0" dirty="0"/>
            </a:br>
            <a:endParaRPr lang="en-US" noProof="0" dirty="0"/>
          </a:p>
          <a:p>
            <a:pPr lvl="4"/>
            <a:r>
              <a:rPr lang="en-US" noProof="0" dirty="0">
                <a:solidFill>
                  <a:schemeClr val="accent5"/>
                </a:solidFill>
              </a:rPr>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77" name="Textplatzhalter 76">
            <a:extLst>
              <a:ext uri="{FF2B5EF4-FFF2-40B4-BE49-F238E27FC236}">
                <a16:creationId xmlns:a16="http://schemas.microsoft.com/office/drawing/2014/main" id="{7E7792C5-9BF4-9AEC-1281-EE5F1724DF91}"/>
              </a:ext>
            </a:extLst>
          </p:cNvPr>
          <p:cNvSpPr>
            <a:spLocks noGrp="1"/>
          </p:cNvSpPr>
          <p:nvPr>
            <p:ph type="body" idx="1"/>
          </p:nvPr>
        </p:nvSpPr>
        <p:spPr>
          <a:solidFill>
            <a:schemeClr val="accent3"/>
          </a:solidFill>
        </p:spPr>
        <p:txBody>
          <a:bodyPr/>
          <a:lstStyle/>
          <a:p>
            <a:endParaRPr lang="de-DE" dirty="0"/>
          </a:p>
        </p:txBody>
      </p:sp>
      <p:pic>
        <p:nvPicPr>
          <p:cNvPr id="124" name="Bild 37">
            <a:extLst>
              <a:ext uri="{FF2B5EF4-FFF2-40B4-BE49-F238E27FC236}">
                <a16:creationId xmlns:a16="http://schemas.microsoft.com/office/drawing/2014/main" id="{2D209255-DB92-CCF8-77A9-B3E208598528}"/>
              </a:ext>
            </a:extLst>
          </p:cNvPr>
          <p:cNvPicPr>
            <a:picLocks noGrp="1" noChangeAspect="1"/>
          </p:cNvPicPr>
          <p:nvPr>
            <p:ph sz="quarter" idx="19"/>
          </p:nvPr>
        </p:nvPicPr>
        <p:blipFill>
          <a:blip r:embed="rId8" cstate="hqprint">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p:txBody>
          <a:bodyPr vert="horz">
            <a:noAutofit/>
          </a:bodyPr>
          <a:lstStyle/>
          <a:p>
            <a:r>
              <a:rPr lang="en-US" dirty="0"/>
              <a:t>Lorem ipsum dolor sit </a:t>
            </a:r>
            <a:r>
              <a:rPr lang="en-US" dirty="0" err="1"/>
              <a:t>amet</a:t>
            </a:r>
            <a:r>
              <a:rPr lang="en-US" dirty="0"/>
              <a:t> </a:t>
            </a:r>
            <a:r>
              <a:rPr lang="en-US" dirty="0" err="1"/>
              <a:t>consectetuer</a:t>
            </a:r>
            <a:endParaRPr lang="en-GB" dirty="0"/>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p:txBody>
          <a:bodyPr/>
          <a:lstStyle/>
          <a:p>
            <a:r>
              <a:rPr lang="en-GB" noProof="0"/>
              <a:t>C  015a : picture left : 2 textboxes right</a:t>
            </a:r>
            <a:endParaRPr lang="en-GB"/>
          </a:p>
        </p:txBody>
      </p:sp>
    </p:spTree>
    <p:extLst>
      <p:ext uri="{BB962C8B-B14F-4D97-AF65-F5344CB8AC3E}">
        <p14:creationId xmlns:p14="http://schemas.microsoft.com/office/powerpoint/2010/main" val="44957943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8DC116D0-99BF-1706-E895-1BAD4307113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3" name="Object 22" hidden="1">
                        <a:extLst>
                          <a:ext uri="{FF2B5EF4-FFF2-40B4-BE49-F238E27FC236}">
                            <a16:creationId xmlns:a16="http://schemas.microsoft.com/office/drawing/2014/main" id="{8DC116D0-99BF-1706-E895-1BAD4307113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24" name="Textplatzhalter 123">
            <a:extLst>
              <a:ext uri="{FF2B5EF4-FFF2-40B4-BE49-F238E27FC236}">
                <a16:creationId xmlns:a16="http://schemas.microsoft.com/office/drawing/2014/main" id="{0177F131-9427-A536-9ABA-5E0C186DE115}"/>
              </a:ext>
            </a:extLst>
          </p:cNvPr>
          <p:cNvSpPr>
            <a:spLocks noGrp="1"/>
          </p:cNvSpPr>
          <p:nvPr>
            <p:ph type="body" sz="quarter" idx="27"/>
          </p:nvPr>
        </p:nvSpPr>
        <p:spPr/>
        <p:txBody>
          <a:bodyPr/>
          <a:lstStyle/>
          <a:p>
            <a:pPr lvl="8"/>
            <a:r>
              <a:rPr lang="en-US" dirty="0"/>
              <a:t>Role</a:t>
            </a:r>
            <a:br>
              <a:rPr lang="en-US" dirty="0"/>
            </a:br>
            <a:endParaRPr lang="en-US" dirty="0"/>
          </a:p>
          <a:p>
            <a:pPr lvl="4"/>
            <a:r>
              <a:rPr lang="en-US"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de-DE" dirty="0"/>
          </a:p>
        </p:txBody>
      </p:sp>
      <p:pic>
        <p:nvPicPr>
          <p:cNvPr id="35" name="Bildplatzhalter 8">
            <a:extLst>
              <a:ext uri="{FF2B5EF4-FFF2-40B4-BE49-F238E27FC236}">
                <a16:creationId xmlns:a16="http://schemas.microsoft.com/office/drawing/2014/main" id="{EB0540DB-4F1C-546C-2657-0D0113851B67}"/>
              </a:ext>
            </a:extLst>
          </p:cNvPr>
          <p:cNvPicPr>
            <a:picLocks noGrp="1" noChangeAspect="1"/>
          </p:cNvPicPr>
          <p:nvPr>
            <p:ph type="pic" sz="quarter" idx="10"/>
          </p:nvPr>
        </p:nvPicPr>
        <p:blipFill>
          <a:blip r:embed="rId5"/>
          <a:srcRect l="30733" r="30733"/>
          <a:stretch/>
        </p:blipFill>
        <p:spPr/>
      </p:pic>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p:txBody>
          <a:bodyPr/>
          <a:lstStyle/>
          <a:p>
            <a:fld id="{FA573BCF-C0F1-4720-B5E7-944FE630E67D}" type="slidenum">
              <a:rPr lang="en-US" smtClean="0"/>
              <a:pPr/>
              <a:t>39</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p:txBody>
          <a:bodyPr/>
          <a:lstStyle/>
          <a:p>
            <a:r>
              <a:rPr lang="en-GB"/>
              <a:t>Layout Samples Route C – dark 001</a:t>
            </a:r>
            <a:endParaRPr lang="nl-NL" dirty="0"/>
          </a:p>
        </p:txBody>
      </p:sp>
      <p:sp>
        <p:nvSpPr>
          <p:cNvPr id="15" name="Date Placeholder 14">
            <a:extLst>
              <a:ext uri="{FF2B5EF4-FFF2-40B4-BE49-F238E27FC236}">
                <a16:creationId xmlns:a16="http://schemas.microsoft.com/office/drawing/2014/main" id="{BFC97DC0-AE2F-C708-9840-7B7A986E7468}"/>
              </a:ext>
            </a:extLst>
          </p:cNvPr>
          <p:cNvSpPr>
            <a:spLocks noGrp="1"/>
          </p:cNvSpPr>
          <p:nvPr>
            <p:ph type="dt" sz="half" idx="2"/>
          </p:nvPr>
        </p:nvSpPr>
        <p:spPr/>
        <p:txBody>
          <a:bodyPr/>
          <a:lstStyle/>
          <a:p>
            <a:r>
              <a:rPr lang="de-DE"/>
              <a:t>Mai 2026</a:t>
            </a:r>
            <a:endParaRPr lang="nl-NL" dirty="0"/>
          </a:p>
        </p:txBody>
      </p:sp>
      <p:sp>
        <p:nvSpPr>
          <p:cNvPr id="148" name="Textplatzhalter 147">
            <a:extLst>
              <a:ext uri="{FF2B5EF4-FFF2-40B4-BE49-F238E27FC236}">
                <a16:creationId xmlns:a16="http://schemas.microsoft.com/office/drawing/2014/main" id="{CB3BA003-4DD0-3E0C-95C4-B924105BF97E}"/>
              </a:ext>
            </a:extLst>
          </p:cNvPr>
          <p:cNvSpPr>
            <a:spLocks noGrp="1"/>
          </p:cNvSpPr>
          <p:nvPr>
            <p:ph type="body" idx="25"/>
          </p:nvPr>
        </p:nvSpPr>
        <p:spPr>
          <a:solidFill>
            <a:schemeClr val="accent3"/>
          </a:solidFill>
        </p:spPr>
        <p:txBody>
          <a:bodyPr/>
          <a:lstStyle/>
          <a:p>
            <a:endParaRPr lang="de-DE"/>
          </a:p>
        </p:txBody>
      </p:sp>
      <p:pic>
        <p:nvPicPr>
          <p:cNvPr id="51" name="Bild 27">
            <a:extLst>
              <a:ext uri="{FF2B5EF4-FFF2-40B4-BE49-F238E27FC236}">
                <a16:creationId xmlns:a16="http://schemas.microsoft.com/office/drawing/2014/main" id="{8DCB88F1-3D92-943B-D3E8-64E7BD33691B}"/>
              </a:ext>
            </a:extLst>
          </p:cNvPr>
          <p:cNvPicPr>
            <a:picLocks noGrp="1" noChangeAspect="1"/>
          </p:cNvPicPr>
          <p:nvPr>
            <p:ph sz="quarter" idx="26"/>
          </p:nvPr>
        </p:nvPicPr>
        <p:blipFill>
          <a:blip r:embed="rId6">
            <a:extLst>
              <a:ext uri="{28A0092B-C50C-407E-A947-70E740481C1C}">
                <a14:useLocalDpi xmlns:a14="http://schemas.microsoft.com/office/drawing/2010/main" val="0"/>
              </a:ext>
            </a:extLst>
          </a:blip>
          <a:stretch>
            <a:fillRect/>
          </a:stretch>
        </p:blipFill>
        <p:spPr bwMode="auto">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p:txBody>
          <a:bodyPr/>
          <a:lstStyle/>
          <a:p>
            <a:pPr lvl="8"/>
            <a:r>
              <a:rPr lang="en-US" noProof="0" dirty="0"/>
              <a:t>Role</a:t>
            </a:r>
            <a:br>
              <a:rPr lang="en-US" noProof="0" dirty="0"/>
            </a:br>
            <a:endParaRPr lang="en-US" noProof="0" dirty="0"/>
          </a:p>
          <a:p>
            <a:pPr lvl="4"/>
            <a:r>
              <a:rPr lang="en-US" noProof="0"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sp>
        <p:nvSpPr>
          <p:cNvPr id="147" name="Textplatzhalter 146">
            <a:extLst>
              <a:ext uri="{FF2B5EF4-FFF2-40B4-BE49-F238E27FC236}">
                <a16:creationId xmlns:a16="http://schemas.microsoft.com/office/drawing/2014/main" id="{A314122A-716D-600C-07D7-1CF416750593}"/>
              </a:ext>
            </a:extLst>
          </p:cNvPr>
          <p:cNvSpPr>
            <a:spLocks noGrp="1"/>
          </p:cNvSpPr>
          <p:nvPr>
            <p:ph type="body" idx="1"/>
          </p:nvPr>
        </p:nvSpPr>
        <p:spPr>
          <a:solidFill>
            <a:schemeClr val="accent3"/>
          </a:solidFill>
        </p:spPr>
        <p:txBody>
          <a:bodyPr/>
          <a:lstStyle/>
          <a:p>
            <a:endParaRPr lang="de-DE" dirty="0"/>
          </a:p>
        </p:txBody>
      </p:sp>
      <p:pic>
        <p:nvPicPr>
          <p:cNvPr id="50" name="Bild 37">
            <a:extLst>
              <a:ext uri="{FF2B5EF4-FFF2-40B4-BE49-F238E27FC236}">
                <a16:creationId xmlns:a16="http://schemas.microsoft.com/office/drawing/2014/main" id="{EB802F81-695E-83BD-B41A-109C3BA676AA}"/>
              </a:ext>
            </a:extLst>
          </p:cNvPr>
          <p:cNvPicPr>
            <a:picLocks noGrp="1" noChangeAspect="1"/>
          </p:cNvPicPr>
          <p:nvPr>
            <p:ph sz="quarter" idx="19"/>
          </p:nvPr>
        </p:nvPicPr>
        <p:blipFill>
          <a:blip r:embed="rId7" cstate="hqprint">
            <a:extLst>
              <a:ext uri="{28A0092B-C50C-407E-A947-70E740481C1C}">
                <a14:useLocalDpi xmlns:a14="http://schemas.microsoft.com/office/drawing/2010/main" val="0"/>
              </a:ext>
            </a:extLst>
          </a:blip>
          <a:stretch>
            <a:fillRect/>
          </a:stretch>
        </p:blipFill>
        <p:spPr bwMode="auto">
          <a:xfrm>
            <a:off x="3533775" y="1505744"/>
            <a:ext cx="358775" cy="3587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p:txBody>
          <a:bodyPr vert="horz">
            <a:noAutofit/>
          </a:bodyPr>
          <a:lstStyle/>
          <a:p>
            <a:r>
              <a:rPr lang="en-US"/>
              <a:t>Lorem ipsum dolor sit amet consectetuer</a:t>
            </a:r>
            <a:endParaRPr lang="en-GB"/>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p:txBody>
          <a:bodyPr/>
          <a:lstStyle/>
          <a:p>
            <a:r>
              <a:rPr lang="en-GB" noProof="0"/>
              <a:t>C  015b : picture right : 2 textboxes right</a:t>
            </a:r>
            <a:endParaRPr lang="en-GB"/>
          </a:p>
        </p:txBody>
      </p:sp>
    </p:spTree>
    <p:extLst>
      <p:ext uri="{BB962C8B-B14F-4D97-AF65-F5344CB8AC3E}">
        <p14:creationId xmlns:p14="http://schemas.microsoft.com/office/powerpoint/2010/main" val="210365687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2" name="Picture Placeholder 6">
            <a:extLst>
              <a:ext uri="{FF2B5EF4-FFF2-40B4-BE49-F238E27FC236}">
                <a16:creationId xmlns:a16="http://schemas.microsoft.com/office/drawing/2014/main" id="{14A06E0B-C12D-BF52-3ADD-D95F3D2BD8D5}"/>
              </a:ext>
            </a:extLst>
          </p:cNvPr>
          <p:cNvPicPr>
            <a:picLocks noGrp="1" noChangeAspect="1"/>
          </p:cNvPicPr>
          <p:nvPr>
            <p:ph type="pic" sz="quarter" idx="13"/>
          </p:nvPr>
        </p:nvPicPr>
        <p:blipFill rotWithShape="1">
          <a:blip r:embed="rId6"/>
          <a:srcRect l="199" r="199"/>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GB"/>
              <a:t>valantic Route C</a:t>
            </a:r>
            <a:endParaRPr lang="en-US"/>
          </a:p>
          <a:p>
            <a:r>
              <a:rPr lang="de-DE"/>
              <a:t>​</a:t>
            </a:r>
            <a:endParaRPr lang="en-US"/>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de-DE"/>
              <a:t>PowerPoint</a:t>
            </a:r>
            <a:endParaRPr lang="en-US"/>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a:t>template</a:t>
            </a:r>
            <a:endParaRPr lang="en-US" dirty="0"/>
          </a:p>
        </p:txBody>
      </p:sp>
    </p:spTree>
    <p:extLst>
      <p:ext uri="{BB962C8B-B14F-4D97-AF65-F5344CB8AC3E}">
        <p14:creationId xmlns:p14="http://schemas.microsoft.com/office/powerpoint/2010/main" val="3704308238"/>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BAFDBC57-481F-0D94-31EA-A2F1F2A6A95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Object 15" hidden="1">
                        <a:extLst>
                          <a:ext uri="{FF2B5EF4-FFF2-40B4-BE49-F238E27FC236}">
                            <a16:creationId xmlns:a16="http://schemas.microsoft.com/office/drawing/2014/main" id="{BAFDBC57-481F-0D94-31EA-A2F1F2A6A95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40</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Mai 2026</a:t>
            </a:r>
            <a:endParaRPr lang="nl-NL" dirty="0"/>
          </a:p>
        </p:txBody>
      </p:sp>
      <p:pic>
        <p:nvPicPr>
          <p:cNvPr id="14" name="Picture Placeholder 23">
            <a:extLst>
              <a:ext uri="{FF2B5EF4-FFF2-40B4-BE49-F238E27FC236}">
                <a16:creationId xmlns:a16="http://schemas.microsoft.com/office/drawing/2014/main" id="{48BCA587-B066-376C-613E-F6CA48439BE9}"/>
              </a:ext>
            </a:extLst>
          </p:cNvPr>
          <p:cNvPicPr>
            <a:picLocks noGrp="1" noChangeAspect="1"/>
          </p:cNvPicPr>
          <p:nvPr>
            <p:ph type="pic" sz="quarter" idx="16"/>
          </p:nvPr>
        </p:nvPicPr>
        <p:blipFill rotWithShape="1">
          <a:blip r:embed="rId5"/>
          <a:srcRect t="34518" b="34518"/>
          <a:stretch/>
        </p:blipFill>
        <p:spPr/>
      </p:pic>
      <p:pic>
        <p:nvPicPr>
          <p:cNvPr id="7" name="Picture Placeholder 18">
            <a:extLst>
              <a:ext uri="{FF2B5EF4-FFF2-40B4-BE49-F238E27FC236}">
                <a16:creationId xmlns:a16="http://schemas.microsoft.com/office/drawing/2014/main" id="{44D3CE7E-090F-A95F-4968-E5B420395048}"/>
              </a:ext>
            </a:extLst>
          </p:cNvPr>
          <p:cNvPicPr>
            <a:picLocks noGrp="1" noChangeAspect="1"/>
          </p:cNvPicPr>
          <p:nvPr>
            <p:ph type="pic" sz="quarter" idx="17"/>
          </p:nvPr>
        </p:nvPicPr>
        <p:blipFill>
          <a:blip r:embed="rId6"/>
          <a:srcRect t="15155" b="15155"/>
          <a:stretch/>
        </p:blipFill>
        <p:spPr/>
      </p:pic>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r>
              <a:rPr lang="en-US" dirty="0" err="1">
                <a:solidFill>
                  <a:schemeClr val="accent5"/>
                </a:solidFill>
              </a:rPr>
              <a:t>Pellentesque</a:t>
            </a:r>
            <a:r>
              <a:rPr lang="en-US" dirty="0">
                <a:solidFill>
                  <a:schemeClr val="accent5"/>
                </a:solidFill>
              </a:rPr>
              <a:t> habitant </a:t>
            </a:r>
            <a:r>
              <a:rPr lang="en-US" dirty="0" err="1">
                <a:solidFill>
                  <a:schemeClr val="accent5"/>
                </a:solidFill>
              </a:rPr>
              <a:t>morbi</a:t>
            </a:r>
            <a:r>
              <a:rPr lang="en-US" dirty="0">
                <a:solidFill>
                  <a:schemeClr val="accent5"/>
                </a:solidFill>
              </a:rPr>
              <a:t> </a:t>
            </a:r>
            <a:r>
              <a:rPr lang="en-US" dirty="0" err="1">
                <a:solidFill>
                  <a:schemeClr val="accent5"/>
                </a:solidFill>
              </a:rPr>
              <a:t>tristique</a:t>
            </a:r>
            <a:r>
              <a:rPr lang="en-US" dirty="0">
                <a:solidFill>
                  <a:schemeClr val="accent5"/>
                </a:solidFill>
              </a:rPr>
              <a:t> </a:t>
            </a:r>
            <a:r>
              <a:rPr lang="en-US" dirty="0" err="1">
                <a:solidFill>
                  <a:schemeClr val="accent5"/>
                </a:solidFill>
              </a:rPr>
              <a:t>senectus</a:t>
            </a:r>
            <a:r>
              <a:rPr lang="en-US" dirty="0">
                <a:solidFill>
                  <a:schemeClr val="accent5"/>
                </a:solidFill>
              </a:rPr>
              <a:t> et </a:t>
            </a:r>
            <a:r>
              <a:rPr lang="en-US" dirty="0" err="1">
                <a:solidFill>
                  <a:schemeClr val="accent5"/>
                </a:solidFill>
              </a:rPr>
              <a:t>netus</a:t>
            </a:r>
            <a:r>
              <a:rPr lang="en-US" dirty="0">
                <a:solidFill>
                  <a:schemeClr val="accent5"/>
                </a:solidFill>
              </a:rPr>
              <a:t> et </a:t>
            </a:r>
            <a:r>
              <a:rPr lang="en-US" dirty="0" err="1">
                <a:solidFill>
                  <a:schemeClr val="accent5"/>
                </a:solidFill>
              </a:rPr>
              <a:t>malesuada</a:t>
            </a:r>
            <a:r>
              <a:rPr lang="en-US" dirty="0">
                <a:solidFill>
                  <a:schemeClr val="accent5"/>
                </a:solidFill>
              </a:rPr>
              <a:t> fames ac </a:t>
            </a:r>
            <a:r>
              <a:rPr lang="en-US" dirty="0" err="1">
                <a:solidFill>
                  <a:schemeClr val="accent5"/>
                </a:solidFill>
              </a:rPr>
              <a:t>turpis</a:t>
            </a:r>
            <a:r>
              <a:rPr lang="en-US" dirty="0">
                <a:solidFill>
                  <a:schemeClr val="accent5"/>
                </a:solidFill>
              </a:rPr>
              <a:t> </a:t>
            </a:r>
            <a:r>
              <a:rPr lang="en-US" dirty="0" err="1">
                <a:solidFill>
                  <a:schemeClr val="accent5"/>
                </a:solidFill>
              </a:rPr>
              <a:t>egestas</a:t>
            </a:r>
            <a:r>
              <a:rPr lang="en-US" dirty="0">
                <a:solidFill>
                  <a:schemeClr val="accent5"/>
                </a:solidFill>
              </a:rPr>
              <a:t>.</a:t>
            </a:r>
          </a:p>
          <a:p>
            <a:pPr lvl="1"/>
            <a:endParaRPr lang="en-US" dirty="0"/>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p:txBody>
          <a:bodyPr/>
          <a:lstStyle/>
          <a:p>
            <a:r>
              <a:rPr lang="en-US"/>
              <a:t>C  016 : </a:t>
            </a:r>
            <a:r>
              <a:rPr lang="en-GB"/>
              <a:t>content top : 2 pictures below</a:t>
            </a:r>
            <a:endParaRPr lang="en-US"/>
          </a:p>
        </p:txBody>
      </p:sp>
    </p:spTree>
    <p:extLst>
      <p:ext uri="{BB962C8B-B14F-4D97-AF65-F5344CB8AC3E}">
        <p14:creationId xmlns:p14="http://schemas.microsoft.com/office/powerpoint/2010/main" val="3673543237"/>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Object 15" hidden="1">
            <a:extLst>
              <a:ext uri="{FF2B5EF4-FFF2-40B4-BE49-F238E27FC236}">
                <a16:creationId xmlns:a16="http://schemas.microsoft.com/office/drawing/2014/main" id="{A2F91DF8-45CC-44D1-C6D3-7DF476422AC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Object 15" hidden="1">
                        <a:extLst>
                          <a:ext uri="{FF2B5EF4-FFF2-40B4-BE49-F238E27FC236}">
                            <a16:creationId xmlns:a16="http://schemas.microsoft.com/office/drawing/2014/main" id="{A2F91DF8-45CC-44D1-C6D3-7DF476422AC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4415878-5B61-4180-0A0F-96E887F31D17}"/>
              </a:ext>
            </a:extLst>
          </p:cNvPr>
          <p:cNvSpPr>
            <a:spLocks noGrp="1"/>
          </p:cNvSpPr>
          <p:nvPr>
            <p:ph type="sldNum" sz="quarter" idx="4"/>
          </p:nvPr>
        </p:nvSpPr>
        <p:spPr/>
        <p:txBody>
          <a:bodyPr/>
          <a:lstStyle/>
          <a:p>
            <a:fld id="{FA573BCF-C0F1-4720-B5E7-944FE630E67D}" type="slidenum">
              <a:rPr lang="en-US" smtClean="0"/>
              <a:pPr/>
              <a:t>41</a:t>
            </a:fld>
            <a:endParaRPr lang="en-US" dirty="0"/>
          </a:p>
        </p:txBody>
      </p:sp>
      <p:sp>
        <p:nvSpPr>
          <p:cNvPr id="3" name="Footer Placeholder 2">
            <a:extLst>
              <a:ext uri="{FF2B5EF4-FFF2-40B4-BE49-F238E27FC236}">
                <a16:creationId xmlns:a16="http://schemas.microsoft.com/office/drawing/2014/main" id="{34A84D97-E818-C214-C1FA-1F6DDE8B2855}"/>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13383F2C-DDCF-1D36-8D4C-3AFBFC710C62}"/>
              </a:ext>
            </a:extLst>
          </p:cNvPr>
          <p:cNvSpPr>
            <a:spLocks noGrp="1"/>
          </p:cNvSpPr>
          <p:nvPr>
            <p:ph type="dt" sz="half" idx="2"/>
          </p:nvPr>
        </p:nvSpPr>
        <p:spPr/>
        <p:txBody>
          <a:bodyPr/>
          <a:lstStyle/>
          <a:p>
            <a:r>
              <a:rPr lang="de-DE"/>
              <a:t>Mai 2026</a:t>
            </a:r>
            <a:endParaRPr lang="nl-NL" dirty="0"/>
          </a:p>
        </p:txBody>
      </p:sp>
      <p:pic>
        <p:nvPicPr>
          <p:cNvPr id="7" name="Picture Placeholder 23">
            <a:extLst>
              <a:ext uri="{FF2B5EF4-FFF2-40B4-BE49-F238E27FC236}">
                <a16:creationId xmlns:a16="http://schemas.microsoft.com/office/drawing/2014/main" id="{B83D92A4-A413-290F-FDE2-A1678F7A8AE8}"/>
              </a:ext>
            </a:extLst>
          </p:cNvPr>
          <p:cNvPicPr>
            <a:picLocks noGrp="1" noChangeAspect="1"/>
          </p:cNvPicPr>
          <p:nvPr>
            <p:ph type="pic" sz="quarter" idx="16"/>
          </p:nvPr>
        </p:nvPicPr>
        <p:blipFill rotWithShape="1">
          <a:blip r:embed="rId5"/>
          <a:srcRect t="34518" b="34518"/>
          <a:stretch/>
        </p:blipFill>
        <p:spPr/>
      </p:pic>
      <p:pic>
        <p:nvPicPr>
          <p:cNvPr id="10" name="Picture Placeholder 18">
            <a:extLst>
              <a:ext uri="{FF2B5EF4-FFF2-40B4-BE49-F238E27FC236}">
                <a16:creationId xmlns:a16="http://schemas.microsoft.com/office/drawing/2014/main" id="{DEA9CFB4-88E2-A7D9-F23D-90F6F3B3B9D6}"/>
              </a:ext>
            </a:extLst>
          </p:cNvPr>
          <p:cNvPicPr>
            <a:picLocks noGrp="1" noChangeAspect="1"/>
          </p:cNvPicPr>
          <p:nvPr>
            <p:ph type="pic" sz="quarter" idx="17"/>
          </p:nvPr>
        </p:nvPicPr>
        <p:blipFill>
          <a:blip r:embed="rId6"/>
          <a:srcRect t="15155" b="15155"/>
          <a:stretch/>
        </p:blipFill>
        <p:spPr/>
      </p:pic>
      <p:sp>
        <p:nvSpPr>
          <p:cNvPr id="15" name="Content Placeholder 14">
            <a:extLst>
              <a:ext uri="{FF2B5EF4-FFF2-40B4-BE49-F238E27FC236}">
                <a16:creationId xmlns:a16="http://schemas.microsoft.com/office/drawing/2014/main" id="{A3850D03-E673-2F79-108F-2963E000CDB1}"/>
              </a:ext>
            </a:extLst>
          </p:cNvPr>
          <p:cNvSpPr>
            <a:spLocks noGrp="1"/>
          </p:cNvSpPr>
          <p:nvPr>
            <p:ph sz="quarter" idx="18"/>
          </p:nvPr>
        </p:nvSpPr>
        <p:spPr/>
        <p:txBody>
          <a:bodyPr/>
          <a:lstStyle/>
          <a:p>
            <a:pPr lvl="7"/>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7"/>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12" name="Content Placeholder 11">
            <a:extLst>
              <a:ext uri="{FF2B5EF4-FFF2-40B4-BE49-F238E27FC236}">
                <a16:creationId xmlns:a16="http://schemas.microsoft.com/office/drawing/2014/main" id="{D570994D-BC8C-486C-D1A7-4D4523E5EDB3}"/>
              </a:ext>
            </a:extLst>
          </p:cNvPr>
          <p:cNvSpPr>
            <a:spLocks noGrp="1"/>
          </p:cNvSpPr>
          <p:nvPr>
            <p:ph sz="quarter" idx="15"/>
          </p:nvPr>
        </p:nvSpPr>
        <p:spPr/>
        <p:txBody>
          <a:bodyPr/>
          <a:lstStyle/>
          <a:p>
            <a:pPr lvl="4"/>
            <a:r>
              <a:rPr lang="en-US" dirty="0" err="1">
                <a:solidFill>
                  <a:schemeClr val="accent5"/>
                </a:solidFill>
              </a:rPr>
              <a:t>Pellentesque</a:t>
            </a:r>
            <a:r>
              <a:rPr lang="en-US" dirty="0">
                <a:solidFill>
                  <a:schemeClr val="accent5"/>
                </a:solidFill>
              </a:rPr>
              <a:t> habitant </a:t>
            </a:r>
            <a:r>
              <a:rPr lang="en-US" dirty="0" err="1">
                <a:solidFill>
                  <a:schemeClr val="accent5"/>
                </a:solidFill>
              </a:rPr>
              <a:t>morbi</a:t>
            </a:r>
            <a:r>
              <a:rPr lang="en-US" dirty="0">
                <a:solidFill>
                  <a:schemeClr val="accent5"/>
                </a:solidFill>
              </a:rPr>
              <a:t> </a:t>
            </a:r>
            <a:r>
              <a:rPr lang="en-US" dirty="0" err="1">
                <a:solidFill>
                  <a:schemeClr val="accent5"/>
                </a:solidFill>
              </a:rPr>
              <a:t>tristique</a:t>
            </a:r>
            <a:r>
              <a:rPr lang="en-US" dirty="0">
                <a:solidFill>
                  <a:schemeClr val="accent5"/>
                </a:solidFill>
              </a:rPr>
              <a:t> </a:t>
            </a:r>
            <a:r>
              <a:rPr lang="en-US" dirty="0" err="1">
                <a:solidFill>
                  <a:schemeClr val="accent5"/>
                </a:solidFill>
              </a:rPr>
              <a:t>senectus</a:t>
            </a:r>
            <a:r>
              <a:rPr lang="en-US" dirty="0">
                <a:solidFill>
                  <a:schemeClr val="accent5"/>
                </a:solidFill>
              </a:rPr>
              <a:t> et </a:t>
            </a:r>
            <a:r>
              <a:rPr lang="en-US" dirty="0" err="1">
                <a:solidFill>
                  <a:schemeClr val="accent5"/>
                </a:solidFill>
              </a:rPr>
              <a:t>netus</a:t>
            </a:r>
            <a:r>
              <a:rPr lang="en-US" dirty="0">
                <a:solidFill>
                  <a:schemeClr val="accent5"/>
                </a:solidFill>
              </a:rPr>
              <a:t> et </a:t>
            </a:r>
            <a:r>
              <a:rPr lang="en-US" dirty="0" err="1">
                <a:solidFill>
                  <a:schemeClr val="accent5"/>
                </a:solidFill>
              </a:rPr>
              <a:t>malesuada</a:t>
            </a:r>
            <a:r>
              <a:rPr lang="en-US" dirty="0">
                <a:solidFill>
                  <a:schemeClr val="accent5"/>
                </a:solidFill>
              </a:rPr>
              <a:t> fames ac </a:t>
            </a:r>
            <a:r>
              <a:rPr lang="en-US" dirty="0" err="1">
                <a:solidFill>
                  <a:schemeClr val="accent5"/>
                </a:solidFill>
              </a:rPr>
              <a:t>turpis</a:t>
            </a:r>
            <a:r>
              <a:rPr lang="en-US" dirty="0">
                <a:solidFill>
                  <a:schemeClr val="accent5"/>
                </a:solidFill>
              </a:rPr>
              <a:t> </a:t>
            </a:r>
            <a:r>
              <a:rPr lang="en-US" dirty="0" err="1">
                <a:solidFill>
                  <a:schemeClr val="accent5"/>
                </a:solidFill>
              </a:rPr>
              <a:t>egestas</a:t>
            </a:r>
            <a:r>
              <a:rPr lang="en-US" dirty="0">
                <a:solidFill>
                  <a:schemeClr val="accent5"/>
                </a:solidFill>
              </a:rPr>
              <a:t>.</a:t>
            </a:r>
          </a:p>
        </p:txBody>
      </p:sp>
      <p:sp>
        <p:nvSpPr>
          <p:cNvPr id="24" name="Title 23">
            <a:extLst>
              <a:ext uri="{FF2B5EF4-FFF2-40B4-BE49-F238E27FC236}">
                <a16:creationId xmlns:a16="http://schemas.microsoft.com/office/drawing/2014/main" id="{30EABBE4-8206-C247-C4EF-849C9F70021F}"/>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5" name="Text Placeholder 24">
            <a:extLst>
              <a:ext uri="{FF2B5EF4-FFF2-40B4-BE49-F238E27FC236}">
                <a16:creationId xmlns:a16="http://schemas.microsoft.com/office/drawing/2014/main" id="{CADB78B0-C936-F16B-C67F-ECAC08EA9FDF}"/>
              </a:ext>
            </a:extLst>
          </p:cNvPr>
          <p:cNvSpPr>
            <a:spLocks noGrp="1"/>
          </p:cNvSpPr>
          <p:nvPr>
            <p:ph type="body" sz="quarter" idx="14"/>
          </p:nvPr>
        </p:nvSpPr>
        <p:spPr/>
        <p:txBody>
          <a:bodyPr/>
          <a:lstStyle/>
          <a:p>
            <a:r>
              <a:rPr lang="en-US"/>
              <a:t>C  017 : </a:t>
            </a:r>
            <a:r>
              <a:rPr lang="en-GB"/>
              <a:t>2 contents : 2 pictures below</a:t>
            </a:r>
            <a:endParaRPr lang="en-US"/>
          </a:p>
        </p:txBody>
      </p:sp>
    </p:spTree>
    <p:extLst>
      <p:ext uri="{BB962C8B-B14F-4D97-AF65-F5344CB8AC3E}">
        <p14:creationId xmlns:p14="http://schemas.microsoft.com/office/powerpoint/2010/main" val="178057148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6AAA962A-6227-EAF7-DBD7-04468BE41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0" name="Object 19" hidden="1">
                        <a:extLst>
                          <a:ext uri="{FF2B5EF4-FFF2-40B4-BE49-F238E27FC236}">
                            <a16:creationId xmlns:a16="http://schemas.microsoft.com/office/drawing/2014/main" id="{6AAA962A-6227-EAF7-DBD7-04468BE41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449F14E-5F58-6DEE-B2E2-8A3E7404848D}"/>
              </a:ext>
            </a:extLst>
          </p:cNvPr>
          <p:cNvSpPr>
            <a:spLocks noGrp="1"/>
          </p:cNvSpPr>
          <p:nvPr>
            <p:ph type="sldNum" sz="quarter" idx="4"/>
          </p:nvPr>
        </p:nvSpPr>
        <p:spPr/>
        <p:txBody>
          <a:bodyPr/>
          <a:lstStyle/>
          <a:p>
            <a:fld id="{FA573BCF-C0F1-4720-B5E7-944FE630E67D}" type="slidenum">
              <a:rPr lang="en-US" smtClean="0"/>
              <a:pPr/>
              <a:t>42</a:t>
            </a:fld>
            <a:endParaRPr lang="en-US" dirty="0"/>
          </a:p>
        </p:txBody>
      </p:sp>
      <p:sp>
        <p:nvSpPr>
          <p:cNvPr id="3" name="Footer Placeholder 2">
            <a:extLst>
              <a:ext uri="{FF2B5EF4-FFF2-40B4-BE49-F238E27FC236}">
                <a16:creationId xmlns:a16="http://schemas.microsoft.com/office/drawing/2014/main" id="{B6A04A18-25BB-9511-9898-C7450F54C416}"/>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46FF079F-34D0-3AC7-7788-7A7D6EEDC5B7}"/>
              </a:ext>
            </a:extLst>
          </p:cNvPr>
          <p:cNvSpPr>
            <a:spLocks noGrp="1"/>
          </p:cNvSpPr>
          <p:nvPr>
            <p:ph type="dt" sz="half" idx="2"/>
          </p:nvPr>
        </p:nvSpPr>
        <p:spPr/>
        <p:txBody>
          <a:bodyPr/>
          <a:lstStyle/>
          <a:p>
            <a:r>
              <a:rPr lang="de-DE"/>
              <a:t>Mai 2026</a:t>
            </a:r>
            <a:endParaRPr lang="nl-NL" dirty="0"/>
          </a:p>
        </p:txBody>
      </p:sp>
      <p:sp>
        <p:nvSpPr>
          <p:cNvPr id="87" name="Content Placeholder 86">
            <a:extLst>
              <a:ext uri="{FF2B5EF4-FFF2-40B4-BE49-F238E27FC236}">
                <a16:creationId xmlns:a16="http://schemas.microsoft.com/office/drawing/2014/main" id="{77612939-DEF6-C74B-2016-412EFF90264B}"/>
              </a:ext>
            </a:extLst>
          </p:cNvPr>
          <p:cNvSpPr>
            <a:spLocks noGrp="1"/>
          </p:cNvSpPr>
          <p:nvPr>
            <p:ph sz="quarter" idx="20"/>
          </p:nvPr>
        </p:nvSpPr>
        <p:spPr/>
        <p:txBody>
          <a:bodyPr/>
          <a:lstStyle/>
          <a:p>
            <a:pPr lvl="4"/>
            <a:r>
              <a:rPr lang="en-US" dirty="0">
                <a:solidFill>
                  <a:schemeClr val="accent5"/>
                </a:solidFill>
              </a:rPr>
              <a:t>Purus </a:t>
            </a:r>
            <a:r>
              <a:rPr lang="en-US" dirty="0" err="1">
                <a:solidFill>
                  <a:schemeClr val="accent5"/>
                </a:solidFill>
              </a:rPr>
              <a:t>lectus</a:t>
            </a:r>
            <a:r>
              <a:rPr lang="en-US" dirty="0">
                <a:solidFill>
                  <a:schemeClr val="accent5"/>
                </a:solidFill>
              </a:rPr>
              <a:t> </a:t>
            </a:r>
            <a:r>
              <a:rPr lang="en-US" dirty="0" err="1">
                <a:solidFill>
                  <a:schemeClr val="accent5"/>
                </a:solidFill>
              </a:rPr>
              <a:t>malesuada</a:t>
            </a:r>
            <a:r>
              <a:rPr lang="en-US" dirty="0">
                <a:solidFill>
                  <a:schemeClr val="accent5"/>
                </a:solidFill>
              </a:rPr>
              <a:t> libero, sit </a:t>
            </a:r>
            <a:r>
              <a:rPr lang="en-US" dirty="0" err="1">
                <a:solidFill>
                  <a:schemeClr val="accent5"/>
                </a:solidFill>
              </a:rPr>
              <a:t>amet</a:t>
            </a:r>
            <a:r>
              <a:rPr lang="en-US" dirty="0">
                <a:solidFill>
                  <a:schemeClr val="accent5"/>
                </a:solidFill>
              </a:rPr>
              <a:t> </a:t>
            </a:r>
            <a:r>
              <a:rPr lang="en-US" dirty="0" err="1">
                <a:solidFill>
                  <a:schemeClr val="accent5"/>
                </a:solidFill>
              </a:rPr>
              <a:t>commodo</a:t>
            </a:r>
            <a:r>
              <a:rPr lang="en-US" dirty="0">
                <a:solidFill>
                  <a:schemeClr val="accent5"/>
                </a:solidFill>
              </a:rPr>
              <a:t> magna eros </a:t>
            </a:r>
            <a:r>
              <a:rPr lang="en-US" dirty="0" err="1">
                <a:solidFill>
                  <a:schemeClr val="accent5"/>
                </a:solidFill>
              </a:rPr>
              <a:t>quis</a:t>
            </a:r>
            <a:r>
              <a:rPr lang="en-US" dirty="0">
                <a:solidFill>
                  <a:schemeClr val="accent5"/>
                </a:solidFill>
              </a:rPr>
              <a:t> </a:t>
            </a:r>
            <a:r>
              <a:rPr lang="en-US" dirty="0" err="1">
                <a:solidFill>
                  <a:schemeClr val="accent5"/>
                </a:solidFill>
              </a:rPr>
              <a:t>urna</a:t>
            </a:r>
            <a:r>
              <a:rPr lang="en-US" dirty="0">
                <a:solidFill>
                  <a:schemeClr val="accent5"/>
                </a:solidFill>
              </a:rPr>
              <a:t> </a:t>
            </a:r>
            <a:r>
              <a:rPr lang="en-US" dirty="0" err="1">
                <a:solidFill>
                  <a:schemeClr val="accent5"/>
                </a:solidFill>
              </a:rPr>
              <a:t>uir</a:t>
            </a:r>
            <a:br>
              <a:rPr lang="en-US" dirty="0">
                <a:solidFill>
                  <a:schemeClr val="accent5"/>
                </a:solidFill>
              </a:rPr>
            </a:br>
            <a:endParaRPr lang="en-US" dirty="0">
              <a:solidFill>
                <a:schemeClr val="accent5"/>
              </a:solidFill>
            </a:endParaRPr>
          </a:p>
          <a:p>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Purus </a:t>
            </a:r>
            <a:r>
              <a:rPr lang="en-US" dirty="0" err="1"/>
              <a:t>lectus</a:t>
            </a:r>
            <a:r>
              <a:rPr lang="en-US" dirty="0"/>
              <a:t> </a:t>
            </a:r>
            <a:r>
              <a:rPr lang="en-US" dirty="0" err="1"/>
              <a:t>malesuada</a:t>
            </a:r>
            <a:r>
              <a:rPr lang="en-US" dirty="0"/>
              <a:t> libero.</a:t>
            </a:r>
          </a:p>
        </p:txBody>
      </p:sp>
      <p:pic>
        <p:nvPicPr>
          <p:cNvPr id="15" name="Picture Placeholder 18">
            <a:extLst>
              <a:ext uri="{FF2B5EF4-FFF2-40B4-BE49-F238E27FC236}">
                <a16:creationId xmlns:a16="http://schemas.microsoft.com/office/drawing/2014/main" id="{40030D7E-F2EC-2EBC-E64C-018EF472B5E7}"/>
              </a:ext>
            </a:extLst>
          </p:cNvPr>
          <p:cNvPicPr>
            <a:picLocks noGrp="1" noChangeAspect="1"/>
          </p:cNvPicPr>
          <p:nvPr>
            <p:ph type="pic" sz="quarter" idx="18"/>
          </p:nvPr>
        </p:nvPicPr>
        <p:blipFill>
          <a:blip r:embed="rId5"/>
          <a:srcRect l="8329" r="8329"/>
          <a:stretch/>
        </p:blipFill>
        <p:spPr>
          <a:solidFill>
            <a:schemeClr val="bg1"/>
          </a:solidFill>
          <a:ln>
            <a:noFill/>
          </a:ln>
          <a:effectLst/>
        </p:spPr>
      </p:pic>
      <p:sp>
        <p:nvSpPr>
          <p:cNvPr id="86" name="Content Placeholder 85">
            <a:extLst>
              <a:ext uri="{FF2B5EF4-FFF2-40B4-BE49-F238E27FC236}">
                <a16:creationId xmlns:a16="http://schemas.microsoft.com/office/drawing/2014/main" id="{A6957F8B-AF0C-DE8D-822C-7CDB0289E526}"/>
              </a:ext>
            </a:extLst>
          </p:cNvPr>
          <p:cNvSpPr>
            <a:spLocks noGrp="1"/>
          </p:cNvSpPr>
          <p:nvPr>
            <p:ph sz="quarter" idx="19"/>
          </p:nvPr>
        </p:nvSpPr>
        <p:spPr/>
        <p:txBody>
          <a:bodyPr/>
          <a:lstStyle/>
          <a:p>
            <a:pPr lvl="4"/>
            <a:r>
              <a:rPr lang="en-US" dirty="0">
                <a:solidFill>
                  <a:schemeClr val="accent5"/>
                </a:solidFill>
              </a:rPr>
              <a:t>Magna sed pulvinar </a:t>
            </a:r>
            <a:r>
              <a:rPr lang="en-US" dirty="0" err="1">
                <a:solidFill>
                  <a:schemeClr val="accent5"/>
                </a:solidFill>
              </a:rPr>
              <a:t>ultricies</a:t>
            </a:r>
            <a:r>
              <a:rPr lang="en-US" dirty="0">
                <a:solidFill>
                  <a:schemeClr val="accent5"/>
                </a:solidFill>
              </a:rPr>
              <a:t>, </a:t>
            </a:r>
            <a:r>
              <a:rPr lang="en-US" dirty="0" err="1">
                <a:solidFill>
                  <a:schemeClr val="accent5"/>
                </a:solidFill>
              </a:rPr>
              <a:t>purus</a:t>
            </a:r>
            <a:r>
              <a:rPr lang="en-US" dirty="0">
                <a:solidFill>
                  <a:schemeClr val="accent5"/>
                </a:solidFill>
              </a:rPr>
              <a:t> </a:t>
            </a:r>
            <a:r>
              <a:rPr lang="en-US" dirty="0" err="1">
                <a:solidFill>
                  <a:schemeClr val="accent5"/>
                </a:solidFill>
              </a:rPr>
              <a:t>lectus</a:t>
            </a:r>
            <a:r>
              <a:rPr lang="en-US" dirty="0">
                <a:solidFill>
                  <a:schemeClr val="accent5"/>
                </a:solidFill>
              </a:rPr>
              <a:t> </a:t>
            </a:r>
            <a:r>
              <a:rPr lang="en-US" dirty="0" err="1">
                <a:solidFill>
                  <a:schemeClr val="accent5"/>
                </a:solidFill>
              </a:rPr>
              <a:t>malesuada</a:t>
            </a:r>
            <a:r>
              <a:rPr lang="en-US" dirty="0">
                <a:solidFill>
                  <a:schemeClr val="accent5"/>
                </a:solidFill>
              </a:rPr>
              <a:t> libero</a:t>
            </a:r>
            <a:br>
              <a:rPr lang="en-US" dirty="0">
                <a:solidFill>
                  <a:schemeClr val="accent5"/>
                </a:solidFill>
              </a:rPr>
            </a:br>
            <a:br>
              <a:rPr lang="en-US" dirty="0">
                <a:solidFill>
                  <a:schemeClr val="accent5"/>
                </a:solidFill>
              </a:rPr>
            </a:br>
            <a:br>
              <a:rPr lang="en-US" dirty="0">
                <a:solidFill>
                  <a:schemeClr val="accent5"/>
                </a:solidFill>
              </a:rPr>
            </a:br>
            <a:endParaRPr lang="en-US" dirty="0">
              <a:solidFill>
                <a:schemeClr val="accent5"/>
              </a:solidFill>
            </a:endParaRP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12" name="Picture Placeholder 23">
            <a:extLst>
              <a:ext uri="{FF2B5EF4-FFF2-40B4-BE49-F238E27FC236}">
                <a16:creationId xmlns:a16="http://schemas.microsoft.com/office/drawing/2014/main" id="{1D7397AF-8034-C544-8175-377687A46A82}"/>
              </a:ext>
            </a:extLst>
          </p:cNvPr>
          <p:cNvPicPr>
            <a:picLocks noGrp="1" noChangeAspect="1"/>
          </p:cNvPicPr>
          <p:nvPr>
            <p:ph type="pic" sz="quarter" idx="16"/>
          </p:nvPr>
        </p:nvPicPr>
        <p:blipFill rotWithShape="1">
          <a:blip r:embed="rId6"/>
          <a:srcRect t="9980" b="9980"/>
          <a:stretch/>
        </p:blipFill>
        <p:spPr>
          <a:solidFill>
            <a:schemeClr val="bg1"/>
          </a:solidFill>
          <a:ln>
            <a:noFill/>
          </a:ln>
          <a:effectLst/>
        </p:spPr>
      </p:pic>
      <p:sp>
        <p:nvSpPr>
          <p:cNvPr id="67" name="Content Placeholder 66">
            <a:extLst>
              <a:ext uri="{FF2B5EF4-FFF2-40B4-BE49-F238E27FC236}">
                <a16:creationId xmlns:a16="http://schemas.microsoft.com/office/drawing/2014/main" id="{D0D626B6-2927-303D-7C76-20EEF353AC80}"/>
              </a:ext>
            </a:extLst>
          </p:cNvPr>
          <p:cNvSpPr>
            <a:spLocks noGrp="1"/>
          </p:cNvSpPr>
          <p:nvPr>
            <p:ph sz="quarter" idx="15"/>
          </p:nvPr>
        </p:nvSpPr>
        <p:spPr/>
        <p:txBody>
          <a:bodyPr/>
          <a:lstStyle/>
          <a:p>
            <a:pPr lvl="4"/>
            <a:r>
              <a:rPr lang="en-US" dirty="0" err="1">
                <a:solidFill>
                  <a:schemeClr val="accent5"/>
                </a:solidFill>
              </a:rPr>
              <a:t>Pellentesque</a:t>
            </a:r>
            <a:r>
              <a:rPr lang="en-US" dirty="0">
                <a:solidFill>
                  <a:schemeClr val="accent5"/>
                </a:solidFill>
              </a:rPr>
              <a:t> habitant </a:t>
            </a:r>
            <a:r>
              <a:rPr lang="en-US" dirty="0" err="1">
                <a:solidFill>
                  <a:schemeClr val="accent5"/>
                </a:solidFill>
              </a:rPr>
              <a:t>morbi</a:t>
            </a:r>
            <a:r>
              <a:rPr lang="en-US" dirty="0">
                <a:solidFill>
                  <a:schemeClr val="accent5"/>
                </a:solidFill>
              </a:rPr>
              <a:t> </a:t>
            </a:r>
            <a:r>
              <a:rPr lang="en-US" dirty="0" err="1">
                <a:solidFill>
                  <a:schemeClr val="accent5"/>
                </a:solidFill>
              </a:rPr>
              <a:t>tristique</a:t>
            </a:r>
            <a:r>
              <a:rPr lang="en-US" dirty="0">
                <a:solidFill>
                  <a:schemeClr val="accent5"/>
                </a:solidFill>
              </a:rPr>
              <a:t> </a:t>
            </a:r>
            <a:r>
              <a:rPr lang="en-US" dirty="0" err="1">
                <a:solidFill>
                  <a:schemeClr val="accent5"/>
                </a:solidFill>
              </a:rPr>
              <a:t>senectus</a:t>
            </a:r>
            <a:r>
              <a:rPr lang="en-US" dirty="0">
                <a:solidFill>
                  <a:schemeClr val="accent5"/>
                </a:solidFill>
              </a:rPr>
              <a:t> et </a:t>
            </a:r>
            <a:r>
              <a:rPr lang="en-US" dirty="0" err="1">
                <a:solidFill>
                  <a:schemeClr val="accent5"/>
                </a:solidFill>
              </a:rPr>
              <a:t>netus</a:t>
            </a:r>
            <a:r>
              <a:rPr lang="en-US" dirty="0">
                <a:solidFill>
                  <a:schemeClr val="accent5"/>
                </a:solidFill>
              </a:rPr>
              <a:t> et </a:t>
            </a:r>
            <a:r>
              <a:rPr lang="en-US" dirty="0" err="1">
                <a:solidFill>
                  <a:schemeClr val="accent5"/>
                </a:solidFill>
              </a:rPr>
              <a:t>malesuada</a:t>
            </a:r>
            <a:r>
              <a:rPr lang="en-US" dirty="0">
                <a:solidFill>
                  <a:schemeClr val="accent5"/>
                </a:solidFill>
              </a:rPr>
              <a:t> fames ac </a:t>
            </a:r>
            <a:r>
              <a:rPr lang="en-US" dirty="0" err="1">
                <a:solidFill>
                  <a:schemeClr val="accent5"/>
                </a:solidFill>
              </a:rPr>
              <a:t>turpis</a:t>
            </a:r>
            <a:r>
              <a:rPr lang="en-US" dirty="0">
                <a:solidFill>
                  <a:schemeClr val="accent5"/>
                </a:solidFill>
              </a:rPr>
              <a:t> </a:t>
            </a:r>
            <a:r>
              <a:rPr lang="en-US" dirty="0" err="1">
                <a:solidFill>
                  <a:schemeClr val="accent5"/>
                </a:solidFill>
              </a:rPr>
              <a:t>egestas</a:t>
            </a:r>
            <a:r>
              <a:rPr lang="en-US" dirty="0">
                <a:solidFill>
                  <a:schemeClr val="accent5"/>
                </a:solidFill>
              </a:rPr>
              <a:t>.</a:t>
            </a:r>
            <a:br>
              <a:rPr lang="en-US" dirty="0">
                <a:solidFill>
                  <a:schemeClr val="accent5"/>
                </a:solidFill>
              </a:rPr>
            </a:br>
            <a:br>
              <a:rPr lang="en-US" dirty="0">
                <a:solidFill>
                  <a:schemeClr val="accent5"/>
                </a:solidFill>
              </a:rPr>
            </a:br>
            <a:endParaRPr lang="en-US" dirty="0">
              <a:solidFill>
                <a:schemeClr val="accent5"/>
              </a:solidFill>
            </a:endParaRPr>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p>
        </p:txBody>
      </p:sp>
      <p:pic>
        <p:nvPicPr>
          <p:cNvPr id="8" name="Picture Placeholder 18">
            <a:extLst>
              <a:ext uri="{FF2B5EF4-FFF2-40B4-BE49-F238E27FC236}">
                <a16:creationId xmlns:a16="http://schemas.microsoft.com/office/drawing/2014/main" id="{8047589B-CA83-74CF-86B9-B2C48F2F549E}"/>
              </a:ext>
            </a:extLst>
          </p:cNvPr>
          <p:cNvPicPr>
            <a:picLocks noGrp="1" noChangeAspect="1"/>
          </p:cNvPicPr>
          <p:nvPr>
            <p:ph type="pic" sz="quarter" idx="17"/>
          </p:nvPr>
        </p:nvPicPr>
        <p:blipFill>
          <a:blip r:embed="rId7"/>
          <a:srcRect l="22219" r="22219"/>
          <a:stretch/>
        </p:blipFill>
        <p:spPr>
          <a:solidFill>
            <a:schemeClr val="bg1"/>
          </a:solidFill>
          <a:ln>
            <a:noFill/>
          </a:ln>
          <a:effectLst/>
        </p:spPr>
      </p:pic>
      <p:sp>
        <p:nvSpPr>
          <p:cNvPr id="26" name="Text Placeholder 25">
            <a:extLst>
              <a:ext uri="{FF2B5EF4-FFF2-40B4-BE49-F238E27FC236}">
                <a16:creationId xmlns:a16="http://schemas.microsoft.com/office/drawing/2014/main" id="{D9F9AB5D-B38A-2010-3A35-27CC7DEADB00}"/>
              </a:ext>
            </a:extLst>
          </p:cNvPr>
          <p:cNvSpPr>
            <a:spLocks noGrp="1"/>
          </p:cNvSpPr>
          <p:nvPr>
            <p:ph type="body" idx="13"/>
          </p:nvPr>
        </p:nvSpPr>
        <p:spPr/>
        <p:txBody>
          <a:bodyPr/>
          <a:lstStyle/>
          <a:p>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11" name="Title 10">
            <a:extLst>
              <a:ext uri="{FF2B5EF4-FFF2-40B4-BE49-F238E27FC236}">
                <a16:creationId xmlns:a16="http://schemas.microsoft.com/office/drawing/2014/main" id="{528AF9C4-8AE6-FA6A-60F7-F127F5BEF3F1}"/>
              </a:ext>
            </a:extLst>
          </p:cNvPr>
          <p:cNvSpPr>
            <a:spLocks noGrp="1"/>
          </p:cNvSpPr>
          <p:nvPr>
            <p:ph type="title"/>
          </p:nvPr>
        </p:nvSpPr>
        <p:spPr/>
        <p:txBody>
          <a:bodyPr vert="horz"/>
          <a:lstStyle/>
          <a:p>
            <a:r>
              <a:rPr lang="en-US" dirty="0"/>
              <a:t>Lorem ipsum dolor sit </a:t>
            </a:r>
            <a:r>
              <a:rPr lang="en-US" dirty="0" err="1"/>
              <a:t>amet</a:t>
            </a:r>
            <a:endParaRPr lang="en-US" dirty="0"/>
          </a:p>
        </p:txBody>
      </p:sp>
      <p:sp>
        <p:nvSpPr>
          <p:cNvPr id="221" name="Text Placeholder 220">
            <a:extLst>
              <a:ext uri="{FF2B5EF4-FFF2-40B4-BE49-F238E27FC236}">
                <a16:creationId xmlns:a16="http://schemas.microsoft.com/office/drawing/2014/main" id="{546DB02A-9E77-8E5E-37E0-6724FF07C7BC}"/>
              </a:ext>
            </a:extLst>
          </p:cNvPr>
          <p:cNvSpPr>
            <a:spLocks noGrp="1"/>
          </p:cNvSpPr>
          <p:nvPr>
            <p:ph type="body" sz="quarter" idx="14"/>
          </p:nvPr>
        </p:nvSpPr>
        <p:spPr/>
        <p:txBody>
          <a:bodyPr/>
          <a:lstStyle/>
          <a:p>
            <a:r>
              <a:rPr lang="en-US"/>
              <a:t>C  018 : </a:t>
            </a:r>
            <a:r>
              <a:rPr lang="en-GB"/>
              <a:t>title small : 3 pictures : </a:t>
            </a:r>
            <a:br>
              <a:rPr lang="en-GB"/>
            </a:br>
            <a:r>
              <a:rPr lang="en-GB"/>
              <a:t>    3 contents</a:t>
            </a:r>
            <a:endParaRPr lang="en-US"/>
          </a:p>
        </p:txBody>
      </p:sp>
    </p:spTree>
    <p:extLst>
      <p:ext uri="{BB962C8B-B14F-4D97-AF65-F5344CB8AC3E}">
        <p14:creationId xmlns:p14="http://schemas.microsoft.com/office/powerpoint/2010/main" val="52249826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00E712B-5ACE-513E-B98A-00C740E690B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00E712B-5ACE-513E-B98A-00C740E690B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Foliennummernplatzhalter 4">
            <a:extLst>
              <a:ext uri="{FF2B5EF4-FFF2-40B4-BE49-F238E27FC236}">
                <a16:creationId xmlns:a16="http://schemas.microsoft.com/office/drawing/2014/main" id="{AEEFE3FC-B6F9-1F0A-CFD2-0FFB27FD3D71}"/>
              </a:ext>
            </a:extLst>
          </p:cNvPr>
          <p:cNvSpPr>
            <a:spLocks noGrp="1"/>
          </p:cNvSpPr>
          <p:nvPr>
            <p:ph type="sldNum" sz="quarter" idx="4"/>
          </p:nvPr>
        </p:nvSpPr>
        <p:spPr/>
        <p:txBody>
          <a:bodyPr/>
          <a:lstStyle/>
          <a:p>
            <a:fld id="{6E40DA38-4FCE-7148-A83C-D7BBB7580802}" type="slidenum">
              <a:rPr lang="de-DE" altLang="x-none" smtClean="0"/>
              <a:pPr/>
              <a:t>43</a:t>
            </a:fld>
            <a:endParaRPr lang="de-DE" altLang="x-none"/>
          </a:p>
        </p:txBody>
      </p:sp>
      <p:sp>
        <p:nvSpPr>
          <p:cNvPr id="62" name="Footer Placeholder 61">
            <a:extLst>
              <a:ext uri="{FF2B5EF4-FFF2-40B4-BE49-F238E27FC236}">
                <a16:creationId xmlns:a16="http://schemas.microsoft.com/office/drawing/2014/main" id="{63E279B9-8213-6BE1-4B75-E93262AF9C5D}"/>
              </a:ext>
            </a:extLst>
          </p:cNvPr>
          <p:cNvSpPr>
            <a:spLocks noGrp="1"/>
          </p:cNvSpPr>
          <p:nvPr>
            <p:ph type="ftr" sz="quarter" idx="3"/>
          </p:nvPr>
        </p:nvSpPr>
        <p:spPr/>
        <p:txBody>
          <a:bodyPr/>
          <a:lstStyle/>
          <a:p>
            <a:r>
              <a:rPr lang="en-GB"/>
              <a:t>Layout Samples Route C – dark 001</a:t>
            </a:r>
            <a:endParaRPr lang="nl-NL" dirty="0"/>
          </a:p>
        </p:txBody>
      </p:sp>
      <p:sp>
        <p:nvSpPr>
          <p:cNvPr id="61" name="Date Placeholder 60">
            <a:extLst>
              <a:ext uri="{FF2B5EF4-FFF2-40B4-BE49-F238E27FC236}">
                <a16:creationId xmlns:a16="http://schemas.microsoft.com/office/drawing/2014/main" id="{DF24F21C-97FB-913B-7F53-4C9C13CF4F47}"/>
              </a:ext>
            </a:extLst>
          </p:cNvPr>
          <p:cNvSpPr>
            <a:spLocks noGrp="1"/>
          </p:cNvSpPr>
          <p:nvPr>
            <p:ph type="dt" sz="half" idx="2"/>
          </p:nvPr>
        </p:nvSpPr>
        <p:spPr/>
        <p:txBody>
          <a:bodyPr/>
          <a:lstStyle/>
          <a:p>
            <a:r>
              <a:rPr lang="de-DE"/>
              <a:t>Mai 2026</a:t>
            </a:r>
            <a:endParaRPr lang="nl-NL" dirty="0"/>
          </a:p>
        </p:txBody>
      </p:sp>
      <p:sp>
        <p:nvSpPr>
          <p:cNvPr id="6" name="Content Placeholder 5">
            <a:extLst>
              <a:ext uri="{FF2B5EF4-FFF2-40B4-BE49-F238E27FC236}">
                <a16:creationId xmlns:a16="http://schemas.microsoft.com/office/drawing/2014/main" id="{55689DC9-BF23-4704-8E44-21BE35DCFDCE}"/>
              </a:ext>
            </a:extLst>
          </p:cNvPr>
          <p:cNvSpPr>
            <a:spLocks noGrp="1"/>
          </p:cNvSpPr>
          <p:nvPr>
            <p:ph sz="quarter" idx="20"/>
          </p:nvPr>
        </p:nvSpPr>
        <p:spPr/>
        <p:txBody>
          <a:bodyPr/>
          <a:lstStyle/>
          <a:p>
            <a:pPr lvl="4"/>
            <a:r>
              <a:rPr lang="en-GB"/>
              <a:t>Who</a:t>
            </a:r>
          </a:p>
          <a:p>
            <a:pPr lvl="4"/>
            <a:endParaRPr lang="en-GB"/>
          </a:p>
          <a:p>
            <a:r>
              <a:rPr lang="de-DE"/>
              <a:t>Speaker</a:t>
            </a:r>
            <a:endParaRPr lang="en-GB"/>
          </a:p>
          <a:p>
            <a:r>
              <a:rPr lang="de-DE"/>
              <a:t>Speaker A</a:t>
            </a:r>
            <a:endParaRPr lang="en-GB"/>
          </a:p>
          <a:p>
            <a:r>
              <a:rPr lang="de-DE"/>
              <a:t>Speaker B</a:t>
            </a:r>
            <a:endParaRPr lang="en-GB"/>
          </a:p>
          <a:p>
            <a:pPr lvl="4"/>
            <a:r>
              <a:rPr lang="de-DE"/>
              <a:t>Break</a:t>
            </a:r>
            <a:endParaRPr lang="en-GB"/>
          </a:p>
          <a:p>
            <a:r>
              <a:rPr lang="de-DE"/>
              <a:t>Speaker C</a:t>
            </a:r>
            <a:endParaRPr lang="en-GB"/>
          </a:p>
          <a:p>
            <a:r>
              <a:rPr lang="de-DE"/>
              <a:t>Speaker D</a:t>
            </a:r>
            <a:endParaRPr lang="en-GB"/>
          </a:p>
          <a:p>
            <a:pPr lvl="4"/>
            <a:r>
              <a:rPr lang="de-DE"/>
              <a:t>Break</a:t>
            </a:r>
            <a:endParaRPr lang="en-GB"/>
          </a:p>
          <a:p>
            <a:r>
              <a:rPr lang="de-DE"/>
              <a:t>Speaker E</a:t>
            </a:r>
            <a:endParaRPr lang="en-GB"/>
          </a:p>
          <a:p>
            <a:r>
              <a:rPr lang="de-DE"/>
              <a:t>Speaker F</a:t>
            </a:r>
            <a:endParaRPr lang="en-GB"/>
          </a:p>
          <a:p>
            <a:pPr lvl="4"/>
            <a:r>
              <a:rPr lang="de-DE"/>
              <a:t>End</a:t>
            </a:r>
            <a:endParaRPr lang="en-GB"/>
          </a:p>
          <a:p>
            <a:endParaRPr lang="en-GB"/>
          </a:p>
        </p:txBody>
      </p:sp>
      <p:pic>
        <p:nvPicPr>
          <p:cNvPr id="25" name="Bildplatzhalter 8">
            <a:extLst>
              <a:ext uri="{FF2B5EF4-FFF2-40B4-BE49-F238E27FC236}">
                <a16:creationId xmlns:a16="http://schemas.microsoft.com/office/drawing/2014/main" id="{B6E49DE4-26AA-E736-E706-0D1ADBD3CF6B}"/>
              </a:ext>
            </a:extLst>
          </p:cNvPr>
          <p:cNvPicPr>
            <a:picLocks noGrp="1" noChangeAspect="1"/>
          </p:cNvPicPr>
          <p:nvPr>
            <p:ph type="pic" sz="quarter" idx="23"/>
          </p:nvPr>
        </p:nvPicPr>
        <p:blipFill>
          <a:blip r:embed="rId5"/>
          <a:srcRect t="14021" b="14021"/>
          <a:stretch/>
        </p:blipFill>
        <p:spPr/>
      </p:pic>
      <p:sp>
        <p:nvSpPr>
          <p:cNvPr id="30" name="Content Placeholder 29">
            <a:extLst>
              <a:ext uri="{FF2B5EF4-FFF2-40B4-BE49-F238E27FC236}">
                <a16:creationId xmlns:a16="http://schemas.microsoft.com/office/drawing/2014/main" id="{F2BE6735-9CA4-947A-8AB2-FA7443B8F17B}"/>
              </a:ext>
            </a:extLst>
          </p:cNvPr>
          <p:cNvSpPr>
            <a:spLocks noGrp="1"/>
          </p:cNvSpPr>
          <p:nvPr>
            <p:ph sz="quarter" idx="24"/>
          </p:nvPr>
        </p:nvSpPr>
        <p:spPr/>
        <p:txBody>
          <a:bodyPr/>
          <a:lstStyle/>
          <a:p>
            <a:pPr lvl="4"/>
            <a:r>
              <a:rPr lang="de-DE"/>
              <a:t>Title</a:t>
            </a:r>
          </a:p>
          <a:p>
            <a:pPr lvl="4"/>
            <a:endParaRPr lang="en-GB"/>
          </a:p>
          <a:p>
            <a:r>
              <a:rPr lang="de-DE"/>
              <a:t>Welcome and Agenda</a:t>
            </a:r>
            <a:endParaRPr lang="en-GB"/>
          </a:p>
          <a:p>
            <a:r>
              <a:rPr lang="de-DE"/>
              <a:t>Theme A</a:t>
            </a:r>
            <a:endParaRPr lang="en-GB"/>
          </a:p>
          <a:p>
            <a:r>
              <a:rPr lang="de-DE"/>
              <a:t>Theme B</a:t>
            </a:r>
            <a:endParaRPr lang="en-GB"/>
          </a:p>
          <a:p>
            <a:pPr lvl="4"/>
            <a:r>
              <a:rPr lang="de-DE"/>
              <a:t>Break</a:t>
            </a:r>
            <a:endParaRPr lang="en-GB"/>
          </a:p>
          <a:p>
            <a:r>
              <a:rPr lang="de-DE"/>
              <a:t>Theme C</a:t>
            </a:r>
            <a:endParaRPr lang="en-GB"/>
          </a:p>
          <a:p>
            <a:r>
              <a:rPr lang="de-DE"/>
              <a:t>Theme D</a:t>
            </a:r>
            <a:endParaRPr lang="en-GB"/>
          </a:p>
          <a:p>
            <a:pPr lvl="4"/>
            <a:r>
              <a:rPr lang="de-DE"/>
              <a:t>Break</a:t>
            </a:r>
            <a:endParaRPr lang="en-GB"/>
          </a:p>
          <a:p>
            <a:r>
              <a:rPr lang="de-DE"/>
              <a:t>Theme </a:t>
            </a:r>
            <a:r>
              <a:rPr lang="de-DE" dirty="0"/>
              <a:t>E</a:t>
            </a:r>
            <a:endParaRPr lang="en-GB" dirty="0"/>
          </a:p>
          <a:p>
            <a:r>
              <a:rPr lang="de-DE"/>
              <a:t>Theme </a:t>
            </a:r>
            <a:r>
              <a:rPr lang="de-DE" dirty="0"/>
              <a:t>F</a:t>
            </a:r>
            <a:endParaRPr lang="en-GB" dirty="0"/>
          </a:p>
          <a:p>
            <a:pPr lvl="4"/>
            <a:r>
              <a:rPr lang="de-DE" dirty="0"/>
              <a:t>End</a:t>
            </a:r>
            <a:endParaRPr lang="en-GB" dirty="0"/>
          </a:p>
          <a:p>
            <a:pPr lvl="4"/>
            <a:endParaRPr lang="en-GB" dirty="0"/>
          </a:p>
        </p:txBody>
      </p:sp>
      <p:pic>
        <p:nvPicPr>
          <p:cNvPr id="24" name="Picture Placeholder 23">
            <a:extLst>
              <a:ext uri="{FF2B5EF4-FFF2-40B4-BE49-F238E27FC236}">
                <a16:creationId xmlns:a16="http://schemas.microsoft.com/office/drawing/2014/main" id="{11F353DA-8E4F-4DAD-1673-8CF8560874DD}"/>
              </a:ext>
            </a:extLst>
          </p:cNvPr>
          <p:cNvPicPr>
            <a:picLocks noGrp="1" noChangeAspect="1"/>
          </p:cNvPicPr>
          <p:nvPr>
            <p:ph type="pic" sz="quarter" idx="22"/>
          </p:nvPr>
        </p:nvPicPr>
        <p:blipFill>
          <a:blip r:embed="rId6"/>
          <a:srcRect t="14077" b="14077"/>
          <a:stretch/>
        </p:blipFill>
        <p:spPr/>
      </p:pic>
      <p:sp>
        <p:nvSpPr>
          <p:cNvPr id="20" name="Content Placeholder 19">
            <a:extLst>
              <a:ext uri="{FF2B5EF4-FFF2-40B4-BE49-F238E27FC236}">
                <a16:creationId xmlns:a16="http://schemas.microsoft.com/office/drawing/2014/main" id="{5D1DA48E-CFF5-D9AA-FBBE-E959C3836CE2}"/>
              </a:ext>
            </a:extLst>
          </p:cNvPr>
          <p:cNvSpPr>
            <a:spLocks noGrp="1"/>
          </p:cNvSpPr>
          <p:nvPr>
            <p:ph sz="quarter" idx="15"/>
          </p:nvPr>
        </p:nvSpPr>
        <p:spPr/>
        <p:txBody>
          <a:bodyPr rIns="2196000"/>
          <a:lstStyle/>
          <a:p>
            <a:pPr lvl="4"/>
            <a:r>
              <a:rPr lang="de-DE" dirty="0" err="1">
                <a:solidFill>
                  <a:schemeClr val="accent5"/>
                </a:solidFill>
              </a:rPr>
              <a:t>When</a:t>
            </a:r>
            <a:endParaRPr lang="de-DE" dirty="0">
              <a:solidFill>
                <a:schemeClr val="accent5"/>
              </a:solidFill>
            </a:endParaRPr>
          </a:p>
          <a:p>
            <a:pPr lvl="4"/>
            <a:endParaRPr lang="en-GB" dirty="0"/>
          </a:p>
          <a:p>
            <a:r>
              <a:rPr lang="de-DE" dirty="0"/>
              <a:t>	9:30 </a:t>
            </a:r>
            <a:endParaRPr lang="en-GB" dirty="0"/>
          </a:p>
          <a:p>
            <a:r>
              <a:rPr lang="de-DE" dirty="0"/>
              <a:t>	9:45 </a:t>
            </a:r>
            <a:endParaRPr lang="en-GB" dirty="0"/>
          </a:p>
          <a:p>
            <a:r>
              <a:rPr lang="de-DE" dirty="0"/>
              <a:t>	10:10 </a:t>
            </a:r>
            <a:endParaRPr lang="en-GB" dirty="0"/>
          </a:p>
          <a:p>
            <a:pPr lvl="4"/>
            <a:r>
              <a:rPr lang="de-DE" dirty="0"/>
              <a:t>	10:35 </a:t>
            </a:r>
            <a:endParaRPr lang="en-GB" dirty="0"/>
          </a:p>
          <a:p>
            <a:r>
              <a:rPr lang="de-DE" dirty="0"/>
              <a:t>	10:50 </a:t>
            </a:r>
            <a:endParaRPr lang="en-GB" dirty="0"/>
          </a:p>
          <a:p>
            <a:r>
              <a:rPr lang="de-DE" dirty="0"/>
              <a:t>	11:15 </a:t>
            </a:r>
            <a:endParaRPr lang="en-GB" dirty="0"/>
          </a:p>
          <a:p>
            <a:pPr lvl="4"/>
            <a:r>
              <a:rPr lang="de-DE" dirty="0"/>
              <a:t>	11:40 </a:t>
            </a:r>
            <a:endParaRPr lang="en-GB" dirty="0"/>
          </a:p>
          <a:p>
            <a:r>
              <a:rPr lang="de-DE" dirty="0"/>
              <a:t>	11:55</a:t>
            </a:r>
            <a:endParaRPr lang="en-GB" dirty="0"/>
          </a:p>
          <a:p>
            <a:r>
              <a:rPr lang="de-DE" dirty="0"/>
              <a:t>	12:20</a:t>
            </a:r>
            <a:endParaRPr lang="en-GB" dirty="0"/>
          </a:p>
          <a:p>
            <a:pPr lvl="4"/>
            <a:r>
              <a:rPr lang="de-DE" dirty="0"/>
              <a:t>	12:30</a:t>
            </a:r>
            <a:endParaRPr lang="en-GB" dirty="0"/>
          </a:p>
          <a:p>
            <a:endParaRPr lang="en-GB" dirty="0"/>
          </a:p>
        </p:txBody>
      </p:sp>
      <p:pic>
        <p:nvPicPr>
          <p:cNvPr id="28" name="Picture Placeholder 18">
            <a:extLst>
              <a:ext uri="{FF2B5EF4-FFF2-40B4-BE49-F238E27FC236}">
                <a16:creationId xmlns:a16="http://schemas.microsoft.com/office/drawing/2014/main" id="{C17C2330-4D9B-4B79-5489-830F3C16531C}"/>
              </a:ext>
            </a:extLst>
          </p:cNvPr>
          <p:cNvPicPr>
            <a:picLocks noGrp="1" noChangeAspect="1"/>
          </p:cNvPicPr>
          <p:nvPr>
            <p:ph type="pic" sz="quarter" idx="21"/>
          </p:nvPr>
        </p:nvPicPr>
        <p:blipFill>
          <a:blip r:embed="rId7"/>
          <a:srcRect t="10024" b="10024"/>
          <a:stretch/>
        </p:blipFill>
        <p:spPr/>
      </p:pic>
      <p:sp>
        <p:nvSpPr>
          <p:cNvPr id="4" name="Text Placeholder 3">
            <a:extLst>
              <a:ext uri="{FF2B5EF4-FFF2-40B4-BE49-F238E27FC236}">
                <a16:creationId xmlns:a16="http://schemas.microsoft.com/office/drawing/2014/main" id="{4362B57C-4053-40E8-2826-C2D0F00F5F09}"/>
              </a:ext>
            </a:extLst>
          </p:cNvPr>
          <p:cNvSpPr>
            <a:spLocks noGrp="1"/>
          </p:cNvSpPr>
          <p:nvPr>
            <p:ph type="body" idx="13"/>
          </p:nvPr>
        </p:nvSpPr>
        <p:spPr/>
        <p:txBody>
          <a:bodyPr/>
          <a:lstStyle/>
          <a:p>
            <a:r>
              <a:rPr lang="en-GB"/>
              <a:t>today</a:t>
            </a:r>
          </a:p>
        </p:txBody>
      </p:sp>
      <p:sp>
        <p:nvSpPr>
          <p:cNvPr id="2" name="Titel 1">
            <a:extLst>
              <a:ext uri="{FF2B5EF4-FFF2-40B4-BE49-F238E27FC236}">
                <a16:creationId xmlns:a16="http://schemas.microsoft.com/office/drawing/2014/main" id="{600D4055-94D8-9EAB-A2EA-36E75FDF3464}"/>
              </a:ext>
            </a:extLst>
          </p:cNvPr>
          <p:cNvSpPr>
            <a:spLocks noGrp="1"/>
          </p:cNvSpPr>
          <p:nvPr>
            <p:ph type="title"/>
          </p:nvPr>
        </p:nvSpPr>
        <p:spPr/>
        <p:txBody>
          <a:bodyPr vert="horz"/>
          <a:lstStyle/>
          <a:p>
            <a:r>
              <a:rPr lang="de-DE"/>
              <a:t>timeline</a:t>
            </a:r>
            <a:endParaRPr lang="de-DE" dirty="0"/>
          </a:p>
        </p:txBody>
      </p:sp>
      <p:sp>
        <p:nvSpPr>
          <p:cNvPr id="47" name="Text Placeholder 46">
            <a:extLst>
              <a:ext uri="{FF2B5EF4-FFF2-40B4-BE49-F238E27FC236}">
                <a16:creationId xmlns:a16="http://schemas.microsoft.com/office/drawing/2014/main" id="{8221C082-20A4-1BF2-FE9E-0B7CBFC73A24}"/>
              </a:ext>
            </a:extLst>
          </p:cNvPr>
          <p:cNvSpPr>
            <a:spLocks noGrp="1"/>
          </p:cNvSpPr>
          <p:nvPr>
            <p:ph type="body" sz="quarter" idx="14"/>
          </p:nvPr>
        </p:nvSpPr>
        <p:spPr/>
        <p:txBody>
          <a:bodyPr/>
          <a:lstStyle/>
          <a:p>
            <a:r>
              <a:rPr lang="en-GB"/>
              <a:t>C  018a : title small : 3 contents : picture</a:t>
            </a:r>
          </a:p>
        </p:txBody>
      </p:sp>
    </p:spTree>
    <p:extLst>
      <p:ext uri="{BB962C8B-B14F-4D97-AF65-F5344CB8AC3E}">
        <p14:creationId xmlns:p14="http://schemas.microsoft.com/office/powerpoint/2010/main" val="49073559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B0C9EC0C-DE9C-0904-C933-4D968C54CD1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B0C9EC0C-DE9C-0904-C933-4D968C54CD1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F0DC7E1-5F77-4E44-0288-0591C5D93BE7}"/>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44</a:t>
            </a:fld>
            <a:endParaRPr lang="en-US" dirty="0"/>
          </a:p>
        </p:txBody>
      </p:sp>
      <p:sp>
        <p:nvSpPr>
          <p:cNvPr id="3" name="Footer Placeholder 2">
            <a:extLst>
              <a:ext uri="{FF2B5EF4-FFF2-40B4-BE49-F238E27FC236}">
                <a16:creationId xmlns:a16="http://schemas.microsoft.com/office/drawing/2014/main" id="{2A84D574-D12C-50ED-A492-C7D46C4A03EC}"/>
              </a:ext>
            </a:extLst>
          </p:cNvPr>
          <p:cNvSpPr>
            <a:spLocks noGrp="1"/>
          </p:cNvSpPr>
          <p:nvPr>
            <p:ph type="ftr" sz="quarter" idx="3"/>
          </p:nvPr>
        </p:nvSpPr>
        <p:spPr>
          <a:xfrm>
            <a:off x="7270749" y="6379200"/>
            <a:ext cx="4082389" cy="180000"/>
          </a:xfrm>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5E59C0BD-F99E-D8C5-1557-33A1123DAF88}"/>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3" name="Text Placeholder 22">
            <a:extLst>
              <a:ext uri="{FF2B5EF4-FFF2-40B4-BE49-F238E27FC236}">
                <a16:creationId xmlns:a16="http://schemas.microsoft.com/office/drawing/2014/main" id="{D0DEA0B3-1952-39C0-73F2-DB7B3F63E6C1}"/>
              </a:ext>
            </a:extLst>
          </p:cNvPr>
          <p:cNvSpPr>
            <a:spLocks noGrp="1"/>
          </p:cNvSpPr>
          <p:nvPr>
            <p:ph type="body" sz="quarter" idx="26"/>
          </p:nvPr>
        </p:nvSpPr>
        <p:spPr>
          <a:xfrm>
            <a:off x="8182913" y="4176000"/>
            <a:ext cx="3456000" cy="1980000"/>
          </a:xfrm>
        </p:spPr>
        <p:txBody>
          <a:bodyPr/>
          <a:lstStyle/>
          <a:p>
            <a:pPr lvl="8"/>
            <a:r>
              <a:rPr lang="en-US" dirty="0"/>
              <a:t>C</a:t>
            </a:r>
          </a:p>
          <a:p>
            <a:pPr lvl="8"/>
            <a:endParaRPr lang="en-US" dirty="0"/>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a:t>
            </a:r>
            <a:r>
              <a:rPr lang="en-GB" dirty="0" err="1"/>
              <a:t>quis</a:t>
            </a:r>
            <a:r>
              <a:rPr lang="en-GB" dirty="0"/>
              <a:t> </a:t>
            </a:r>
            <a:r>
              <a:rPr lang="en-GB" dirty="0" err="1"/>
              <a:t>urna</a:t>
            </a:r>
            <a:r>
              <a:rPr lang="en-GB" dirty="0"/>
              <a:t>.</a:t>
            </a:r>
            <a:endParaRPr lang="en-US" dirty="0"/>
          </a:p>
        </p:txBody>
      </p:sp>
      <mc:AlternateContent xmlns:mc="http://schemas.openxmlformats.org/markup-compatibility/2006" xmlns:pslz="http://schemas.microsoft.com/office/powerpoint/2016/slidezoom">
        <mc:Choice Requires="pslz">
          <p:graphicFrame>
            <p:nvGraphicFramePr>
              <p:cNvPr id="25" name="Picture Placeholder 24">
                <a:extLst>
                  <a:ext uri="{FF2B5EF4-FFF2-40B4-BE49-F238E27FC236}">
                    <a16:creationId xmlns:a16="http://schemas.microsoft.com/office/drawing/2014/main" id="{C8FE7D38-F08D-8291-2C98-FC1E5AEB86C6}"/>
                  </a:ext>
                </a:extLst>
              </p:cNvPr>
              <p:cNvGraphicFramePr>
                <a:graphicFrameLocks noGrp="1" noChangeAspect="1"/>
              </p:cNvGraphicFramePr>
              <p:nvPr>
                <p:ph type="pic" sz="quarter" idx="23"/>
                <p:extLst>
                  <p:ext uri="{D42A27DB-BD31-4B8C-83A1-F6EECF244321}">
                    <p14:modId xmlns:p14="http://schemas.microsoft.com/office/powerpoint/2010/main" val="3232661071"/>
                  </p:ext>
                </p:extLst>
              </p:nvPr>
            </p:nvGraphicFramePr>
            <p:xfrm>
              <a:off x="8183563" y="1979613"/>
              <a:ext cx="3455987" cy="2052637"/>
            </p:xfrm>
            <a:graphic>
              <a:graphicData uri="http://schemas.microsoft.com/office/powerpoint/2016/slidezoom">
                <pslz:sldZm>
                  <pslz:sldZmObj sldId="2147472685" cId="3386880408">
                    <pslz:zmPr id="{ADDFC3F0-A49D-4B9C-89DD-FEBADCDBBD1B}" transitionDur="1000">
                      <p166:blipFill xmlns:p166="http://schemas.microsoft.com/office/powerpoint/2016/6/main">
                        <a:blip r:embed="rId5"/>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25" name="Picture Placeholder 24">
                <a:hlinkClick r:id="rId6" action="ppaction://hlinksldjump"/>
                <a:extLst>
                  <a:ext uri="{FF2B5EF4-FFF2-40B4-BE49-F238E27FC236}">
                    <a16:creationId xmlns:a16="http://schemas.microsoft.com/office/drawing/2014/main" id="{C8FE7D38-F08D-8291-2C98-FC1E5AEB86C6}"/>
                  </a:ext>
                </a:extLst>
              </p:cNvPr>
              <p:cNvPicPr>
                <a:picLocks noGrp="1" noRot="1" noChangeAspect="1" noMove="1" noResize="1" noEditPoints="1" noAdjustHandles="1" noChangeArrowheads="1" noChangeShapeType="1"/>
              </p:cNvPicPr>
              <p:nvPr/>
            </p:nvPicPr>
            <p:blipFill>
              <a:blip r:embed="rId7"/>
              <a:stretch>
                <a:fillRect/>
              </a:stretch>
            </p:blipFill>
            <p:spPr>
              <a:xfrm>
                <a:off x="8183563" y="1979613"/>
                <a:ext cx="3455987" cy="2052637"/>
              </a:xfrm>
              <a:prstGeom prst="rect">
                <a:avLst/>
              </a:prstGeom>
              <a:ln w="3175">
                <a:solidFill>
                  <a:prstClr val="ltGray"/>
                </a:solidFill>
              </a:ln>
            </p:spPr>
          </p:pic>
        </mc:Fallback>
      </mc:AlternateContent>
      <p:sp>
        <p:nvSpPr>
          <p:cNvPr id="22" name="Text Placeholder 21">
            <a:extLst>
              <a:ext uri="{FF2B5EF4-FFF2-40B4-BE49-F238E27FC236}">
                <a16:creationId xmlns:a16="http://schemas.microsoft.com/office/drawing/2014/main" id="{63A4FFC5-7CF4-D51F-DB9D-8ABE1FA475D4}"/>
              </a:ext>
            </a:extLst>
          </p:cNvPr>
          <p:cNvSpPr>
            <a:spLocks noGrp="1"/>
          </p:cNvSpPr>
          <p:nvPr>
            <p:ph type="body" sz="quarter" idx="25"/>
          </p:nvPr>
        </p:nvSpPr>
        <p:spPr>
          <a:xfrm>
            <a:off x="4372087" y="4176000"/>
            <a:ext cx="3456000" cy="1980000"/>
          </a:xfrm>
        </p:spPr>
        <p:txBody>
          <a:bodyPr/>
          <a:lstStyle/>
          <a:p>
            <a:pPr lvl="8"/>
            <a:r>
              <a:rPr lang="en-US" dirty="0"/>
              <a:t>B</a:t>
            </a:r>
          </a:p>
          <a:p>
            <a:pPr lvl="8"/>
            <a:endParaRPr lang="en-US" dirty="0"/>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a:t>
            </a:r>
            <a:r>
              <a:rPr lang="en-GB" dirty="0" err="1"/>
              <a:t>quis</a:t>
            </a:r>
            <a:r>
              <a:rPr lang="en-GB" dirty="0"/>
              <a:t> </a:t>
            </a:r>
            <a:r>
              <a:rPr lang="en-GB" dirty="0" err="1"/>
              <a:t>urna</a:t>
            </a:r>
            <a:r>
              <a:rPr lang="en-GB" dirty="0"/>
              <a:t>.</a:t>
            </a:r>
            <a:endParaRPr lang="en-US" dirty="0"/>
          </a:p>
        </p:txBody>
      </p:sp>
      <mc:AlternateContent xmlns:mc="http://schemas.openxmlformats.org/markup-compatibility/2006" xmlns:pslz="http://schemas.microsoft.com/office/powerpoint/2016/slidezoom">
        <mc:Choice Requires="pslz">
          <p:graphicFrame>
            <p:nvGraphicFramePr>
              <p:cNvPr id="16" name="Picture Placeholder 15">
                <a:extLst>
                  <a:ext uri="{FF2B5EF4-FFF2-40B4-BE49-F238E27FC236}">
                    <a16:creationId xmlns:a16="http://schemas.microsoft.com/office/drawing/2014/main" id="{D214D475-C9A3-933D-5CC1-437456EC11CE}"/>
                  </a:ext>
                </a:extLst>
              </p:cNvPr>
              <p:cNvGraphicFramePr>
                <a:graphicFrameLocks noGrp="1" noChangeAspect="1"/>
              </p:cNvGraphicFramePr>
              <p:nvPr>
                <p:ph type="pic" sz="quarter" idx="22"/>
                <p:extLst>
                  <p:ext uri="{D42A27DB-BD31-4B8C-83A1-F6EECF244321}">
                    <p14:modId xmlns:p14="http://schemas.microsoft.com/office/powerpoint/2010/main" val="1932378395"/>
                  </p:ext>
                </p:extLst>
              </p:nvPr>
            </p:nvGraphicFramePr>
            <p:xfrm>
              <a:off x="4371975" y="1979613"/>
              <a:ext cx="3455988" cy="2052637"/>
            </p:xfrm>
            <a:graphic>
              <a:graphicData uri="http://schemas.microsoft.com/office/powerpoint/2016/slidezoom">
                <pslz:sldZm>
                  <pslz:sldZmObj sldId="2147475247" cId="1381653255">
                    <pslz:zmPr id="{D2C13AE4-F4C2-4C53-A38A-8B8C9F330752}" transitionDur="1000">
                      <p166:blipFill xmlns:p166="http://schemas.microsoft.com/office/powerpoint/2016/6/main">
                        <a:blip r:embed="rId8"/>
                        <a:stretch>
                          <a:fillRect/>
                        </a:stretch>
                      </p166:blipFill>
                      <p166:spPr xmlns:p166="http://schemas.microsoft.com/office/powerpoint/2016/6/main">
                        <a:xfrm>
                          <a:off x="0" y="0"/>
                          <a:ext cx="3455988" cy="2052637"/>
                        </a:xfrm>
                        <a:prstGeom prst="rect">
                          <a:avLst/>
                        </a:prstGeom>
                        <a:ln w="3175">
                          <a:solidFill>
                            <a:prstClr val="ltGray"/>
                          </a:solidFill>
                        </a:ln>
                      </p166:spPr>
                    </pslz:zmPr>
                  </pslz:sldZmObj>
                </pslz:sldZm>
              </a:graphicData>
            </a:graphic>
          </p:graphicFrame>
        </mc:Choice>
        <mc:Fallback xmlns="">
          <p:pic>
            <p:nvPicPr>
              <p:cNvPr id="16" name="Picture Placeholder 15">
                <a:hlinkClick r:id="rId9" action="ppaction://hlinksldjump"/>
                <a:extLst>
                  <a:ext uri="{FF2B5EF4-FFF2-40B4-BE49-F238E27FC236}">
                    <a16:creationId xmlns:a16="http://schemas.microsoft.com/office/drawing/2014/main" id="{D214D475-C9A3-933D-5CC1-437456EC11CE}"/>
                  </a:ext>
                </a:extLst>
              </p:cNvPr>
              <p:cNvPicPr>
                <a:picLocks noGrp="1" noRot="1" noChangeAspect="1" noMove="1" noResize="1" noEditPoints="1" noAdjustHandles="1" noChangeArrowheads="1" noChangeShapeType="1"/>
              </p:cNvPicPr>
              <p:nvPr/>
            </p:nvPicPr>
            <p:blipFill>
              <a:blip r:embed="rId10"/>
              <a:stretch>
                <a:fillRect/>
              </a:stretch>
            </p:blipFill>
            <p:spPr>
              <a:xfrm>
                <a:off x="4371975" y="1979613"/>
                <a:ext cx="3455988" cy="2052637"/>
              </a:xfrm>
              <a:prstGeom prst="rect">
                <a:avLst/>
              </a:prstGeom>
              <a:ln w="3175">
                <a:solidFill>
                  <a:prstClr val="ltGray"/>
                </a:solidFill>
              </a:ln>
            </p:spPr>
          </p:pic>
        </mc:Fallback>
      </mc:AlternateContent>
      <p:sp>
        <p:nvSpPr>
          <p:cNvPr id="21" name="Text Placeholder 20">
            <a:extLst>
              <a:ext uri="{FF2B5EF4-FFF2-40B4-BE49-F238E27FC236}">
                <a16:creationId xmlns:a16="http://schemas.microsoft.com/office/drawing/2014/main" id="{C48E332A-D3E9-6F60-DF71-9270B36E95F6}"/>
              </a:ext>
            </a:extLst>
          </p:cNvPr>
          <p:cNvSpPr>
            <a:spLocks noGrp="1"/>
          </p:cNvSpPr>
          <p:nvPr>
            <p:ph type="body" sz="quarter" idx="24"/>
          </p:nvPr>
        </p:nvSpPr>
        <p:spPr>
          <a:xfrm>
            <a:off x="557012" y="4176000"/>
            <a:ext cx="3456000" cy="1980000"/>
          </a:xfrm>
        </p:spPr>
        <p:txBody>
          <a:bodyPr/>
          <a:lstStyle/>
          <a:p>
            <a:pPr lvl="8"/>
            <a:r>
              <a:rPr lang="en-US"/>
              <a:t>A</a:t>
            </a:r>
          </a:p>
          <a:p>
            <a:pPr lvl="8"/>
            <a:endParaRPr lang="en-US"/>
          </a:p>
          <a:p>
            <a:r>
              <a:rPr lang="en-GB" dirty="0"/>
              <a:t>Lorem ipsum dolor sit amet, consectetuer adipiscing elit. Maecenas porttitor congue massa. Fusce posuere, magna sed pulvinar ultricies, purus lectus malesuada libero, sit amet commodo magna eros quis </a:t>
            </a:r>
            <a:r>
              <a:rPr lang="en-GB"/>
              <a:t>urna.</a:t>
            </a:r>
            <a:endParaRPr lang="en-US"/>
          </a:p>
        </p:txBody>
      </p:sp>
      <mc:AlternateContent xmlns:mc="http://schemas.openxmlformats.org/markup-compatibility/2006" xmlns:pslz="http://schemas.microsoft.com/office/powerpoint/2016/slidezoom">
        <mc:Choice Requires="pslz">
          <p:graphicFrame>
            <p:nvGraphicFramePr>
              <p:cNvPr id="10" name="Picture Placeholder 9">
                <a:extLst>
                  <a:ext uri="{FF2B5EF4-FFF2-40B4-BE49-F238E27FC236}">
                    <a16:creationId xmlns:a16="http://schemas.microsoft.com/office/drawing/2014/main" id="{3AFE103B-6455-DC06-99AE-300B767D744A}"/>
                  </a:ext>
                </a:extLst>
              </p:cNvPr>
              <p:cNvGraphicFramePr>
                <a:graphicFrameLocks noGrp="1" noChangeAspect="1"/>
              </p:cNvGraphicFramePr>
              <p:nvPr>
                <p:ph type="pic" sz="quarter" idx="21"/>
                <p:extLst>
                  <p:ext uri="{D42A27DB-BD31-4B8C-83A1-F6EECF244321}">
                    <p14:modId xmlns:p14="http://schemas.microsoft.com/office/powerpoint/2010/main" val="3989885623"/>
                  </p:ext>
                </p:extLst>
              </p:nvPr>
            </p:nvGraphicFramePr>
            <p:xfrm>
              <a:off x="557213" y="1979613"/>
              <a:ext cx="3455987" cy="2052637"/>
            </p:xfrm>
            <a:graphic>
              <a:graphicData uri="http://schemas.microsoft.com/office/powerpoint/2016/slidezoom">
                <pslz:sldZm>
                  <pslz:sldZmObj sldId="2147472307" cId="4048958835">
                    <pslz:zmPr id="{F89E9039-4B66-469C-BDD5-5A3538814FE3}" transitionDur="1000">
                      <p166:blipFill xmlns:p166="http://schemas.microsoft.com/office/powerpoint/2016/6/main">
                        <a:blip r:embed="rId11"/>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10" name="Picture Placeholder 9">
                <a:hlinkClick r:id="rId12" action="ppaction://hlinksldjump"/>
                <a:extLst>
                  <a:ext uri="{FF2B5EF4-FFF2-40B4-BE49-F238E27FC236}">
                    <a16:creationId xmlns:a16="http://schemas.microsoft.com/office/drawing/2014/main" id="{3AFE103B-6455-DC06-99AE-300B767D744A}"/>
                  </a:ext>
                </a:extLst>
              </p:cNvPr>
              <p:cNvPicPr>
                <a:picLocks noGrp="1" noRot="1" noChangeAspect="1" noMove="1" noResize="1" noEditPoints="1" noAdjustHandles="1" noChangeArrowheads="1" noChangeShapeType="1"/>
              </p:cNvPicPr>
              <p:nvPr/>
            </p:nvPicPr>
            <p:blipFill>
              <a:blip r:embed="rId13"/>
              <a:stretch>
                <a:fillRect/>
              </a:stretch>
            </p:blipFill>
            <p:spPr>
              <a:xfrm>
                <a:off x="557213" y="1979613"/>
                <a:ext cx="3455987" cy="2052637"/>
              </a:xfrm>
              <a:prstGeom prst="rect">
                <a:avLst/>
              </a:prstGeom>
              <a:ln w="3175">
                <a:solidFill>
                  <a:prstClr val="ltGray"/>
                </a:solidFill>
              </a:ln>
            </p:spPr>
          </p:pic>
        </mc:Fallback>
      </mc:AlternateContent>
      <p:sp>
        <p:nvSpPr>
          <p:cNvPr id="36" name="Title 35">
            <a:extLst>
              <a:ext uri="{FF2B5EF4-FFF2-40B4-BE49-F238E27FC236}">
                <a16:creationId xmlns:a16="http://schemas.microsoft.com/office/drawing/2014/main" id="{A7E45F9F-7187-BE4B-6338-EB9850326694}"/>
              </a:ext>
            </a:extLst>
          </p:cNvPr>
          <p:cNvSpPr>
            <a:spLocks noGrp="1"/>
          </p:cNvSpPr>
          <p:nvPr>
            <p:ph type="title"/>
          </p:nvPr>
        </p:nvSpPr>
        <p:spPr>
          <a:xfrm>
            <a:off x="540000" y="622301"/>
            <a:ext cx="11088000" cy="648000"/>
          </a:xfrm>
        </p:spPr>
        <p:txBody>
          <a:bodyPr vert="horz"/>
          <a:lstStyle/>
          <a:p>
            <a:r>
              <a:rPr lang="de-DE" dirty="0" err="1"/>
              <a:t>Lorem</a:t>
            </a:r>
            <a:r>
              <a:rPr lang="de-DE" dirty="0"/>
              <a:t> </a:t>
            </a:r>
            <a:r>
              <a:rPr lang="de-DE" dirty="0" err="1"/>
              <a:t>ipsum</a:t>
            </a:r>
            <a:r>
              <a:rPr lang="de-DE" dirty="0"/>
              <a:t> </a:t>
            </a:r>
            <a:r>
              <a:rPr lang="de-DE" dirty="0" err="1"/>
              <a:t>dolor</a:t>
            </a:r>
            <a:r>
              <a:rPr lang="de-DE" dirty="0"/>
              <a:t> </a:t>
            </a:r>
            <a:r>
              <a:rPr lang="de-DE" dirty="0" err="1"/>
              <a:t>sit</a:t>
            </a:r>
            <a:r>
              <a:rPr lang="de-DE" dirty="0"/>
              <a:t> </a:t>
            </a:r>
            <a:r>
              <a:rPr lang="de-DE" dirty="0" err="1"/>
              <a:t>amet</a:t>
            </a:r>
            <a:endParaRPr lang="en-US" dirty="0"/>
          </a:p>
        </p:txBody>
      </p:sp>
      <p:sp>
        <p:nvSpPr>
          <p:cNvPr id="12" name="Text Placeholder 11">
            <a:extLst>
              <a:ext uri="{FF2B5EF4-FFF2-40B4-BE49-F238E27FC236}">
                <a16:creationId xmlns:a16="http://schemas.microsoft.com/office/drawing/2014/main" id="{EA9340CC-D174-7294-84EC-BBF1EDE2E9F3}"/>
              </a:ext>
            </a:extLst>
          </p:cNvPr>
          <p:cNvSpPr>
            <a:spLocks noGrp="1"/>
          </p:cNvSpPr>
          <p:nvPr>
            <p:ph type="body" sz="quarter" idx="14"/>
          </p:nvPr>
        </p:nvSpPr>
        <p:spPr>
          <a:xfrm>
            <a:off x="576000" y="396000"/>
            <a:ext cx="11088000" cy="144000"/>
          </a:xfrm>
        </p:spPr>
        <p:txBody>
          <a:bodyPr/>
          <a:lstStyle/>
          <a:p>
            <a:r>
              <a:rPr lang="en-GB"/>
              <a:t>C  018b : 3 pictures sqare : 3 texts</a:t>
            </a:r>
            <a:endParaRPr lang="en-US"/>
          </a:p>
        </p:txBody>
      </p:sp>
      <p:sp>
        <p:nvSpPr>
          <p:cNvPr id="62" name="Text Placeholder 61">
            <a:extLst>
              <a:ext uri="{FF2B5EF4-FFF2-40B4-BE49-F238E27FC236}">
                <a16:creationId xmlns:a16="http://schemas.microsoft.com/office/drawing/2014/main" id="{6E859831-C7D3-CBED-6CB4-23A81294741F}"/>
              </a:ext>
            </a:extLst>
          </p:cNvPr>
          <p:cNvSpPr>
            <a:spLocks noGrp="1"/>
          </p:cNvSpPr>
          <p:nvPr>
            <p:ph type="body" idx="49"/>
          </p:nvPr>
        </p:nvSpPr>
        <p:spPr>
          <a:xfrm>
            <a:off x="8182911" y="1512000"/>
            <a:ext cx="3456000" cy="360000"/>
          </a:xfrm>
        </p:spPr>
        <p:txBody>
          <a:bodyPr/>
          <a:lstStyle/>
          <a:p>
            <a:r>
              <a:rPr lang="de-DE"/>
              <a:t>Lorem ipsum</a:t>
            </a:r>
          </a:p>
        </p:txBody>
      </p:sp>
      <p:sp>
        <p:nvSpPr>
          <p:cNvPr id="63" name="Text Placeholder 62">
            <a:extLst>
              <a:ext uri="{FF2B5EF4-FFF2-40B4-BE49-F238E27FC236}">
                <a16:creationId xmlns:a16="http://schemas.microsoft.com/office/drawing/2014/main" id="{A78C84B6-B61F-884D-D79B-41E836173D7D}"/>
              </a:ext>
            </a:extLst>
          </p:cNvPr>
          <p:cNvSpPr>
            <a:spLocks noGrp="1"/>
          </p:cNvSpPr>
          <p:nvPr>
            <p:ph type="body" idx="50"/>
          </p:nvPr>
        </p:nvSpPr>
        <p:spPr>
          <a:xfrm>
            <a:off x="4361454" y="1512000"/>
            <a:ext cx="3456000" cy="360000"/>
          </a:xfrm>
        </p:spPr>
        <p:txBody>
          <a:bodyPr/>
          <a:lstStyle/>
          <a:p>
            <a:r>
              <a:rPr lang="de-DE"/>
              <a:t>Lorem ipsum</a:t>
            </a:r>
          </a:p>
        </p:txBody>
      </p:sp>
      <p:sp>
        <p:nvSpPr>
          <p:cNvPr id="64" name="Text Placeholder 63">
            <a:extLst>
              <a:ext uri="{FF2B5EF4-FFF2-40B4-BE49-F238E27FC236}">
                <a16:creationId xmlns:a16="http://schemas.microsoft.com/office/drawing/2014/main" id="{6F51C572-B6F7-D0F8-A34A-AFC488A0C71A}"/>
              </a:ext>
            </a:extLst>
          </p:cNvPr>
          <p:cNvSpPr>
            <a:spLocks noGrp="1"/>
          </p:cNvSpPr>
          <p:nvPr>
            <p:ph type="body" idx="51"/>
          </p:nvPr>
        </p:nvSpPr>
        <p:spPr>
          <a:xfrm>
            <a:off x="539998" y="1512000"/>
            <a:ext cx="3456000" cy="360000"/>
          </a:xfrm>
        </p:spPr>
        <p:txBody>
          <a:bodyPr/>
          <a:lstStyle/>
          <a:p>
            <a:r>
              <a:rPr lang="de-DE"/>
              <a:t>Lorem ipsum</a:t>
            </a:r>
          </a:p>
        </p:txBody>
      </p:sp>
    </p:spTree>
    <p:extLst>
      <p:ext uri="{BB962C8B-B14F-4D97-AF65-F5344CB8AC3E}">
        <p14:creationId xmlns:p14="http://schemas.microsoft.com/office/powerpoint/2010/main" val="244161436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45</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35" name="Content Placeholder 34">
            <a:extLst>
              <a:ext uri="{FF2B5EF4-FFF2-40B4-BE49-F238E27FC236}">
                <a16:creationId xmlns:a16="http://schemas.microsoft.com/office/drawing/2014/main" id="{602E13AF-1E51-FABE-D8AE-5E322AB006DE}"/>
              </a:ext>
            </a:extLst>
          </p:cNvPr>
          <p:cNvSpPr>
            <a:spLocks noGrp="1"/>
          </p:cNvSpPr>
          <p:nvPr>
            <p:ph sz="quarter" idx="20"/>
          </p:nvPr>
        </p:nvSpPr>
        <p:spPr>
          <a:xfrm>
            <a:off x="9108292" y="3176472"/>
            <a:ext cx="2520000" cy="2988000"/>
          </a:xfrm>
        </p:spPr>
        <p:txBody>
          <a:bodyPr/>
          <a:lstStyle/>
          <a:p>
            <a:pPr lvl="4"/>
            <a:r>
              <a:rPr lang="en-US" dirty="0" err="1"/>
              <a:t>Feugiat</a:t>
            </a:r>
            <a:r>
              <a:rPr lang="en-US" dirty="0"/>
              <a:t> </a:t>
            </a:r>
            <a:r>
              <a:rPr lang="en-US" dirty="0" err="1"/>
              <a:t>nulla</a:t>
            </a:r>
            <a:br>
              <a:rPr lang="en-US" dirty="0"/>
            </a:br>
            <a:r>
              <a:rPr lang="en-US" dirty="0"/>
              <a:t> </a:t>
            </a:r>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 </a:t>
            </a:r>
          </a:p>
        </p:txBody>
      </p:sp>
      <p:pic>
        <p:nvPicPr>
          <p:cNvPr id="16" name="Bildplatzhalter 8">
            <a:extLst>
              <a:ext uri="{FF2B5EF4-FFF2-40B4-BE49-F238E27FC236}">
                <a16:creationId xmlns:a16="http://schemas.microsoft.com/office/drawing/2014/main" id="{E2D116CA-3C08-FE48-9DFC-F48959032D06}"/>
              </a:ext>
            </a:extLst>
          </p:cNvPr>
          <p:cNvPicPr>
            <a:picLocks noGrp="1" noChangeAspect="1"/>
          </p:cNvPicPr>
          <p:nvPr>
            <p:ph type="pic" sz="quarter" idx="18"/>
          </p:nvPr>
        </p:nvPicPr>
        <p:blipFill rotWithShape="1">
          <a:blip r:embed="rId5"/>
          <a:srcRect t="7136" b="7136"/>
          <a:stretch/>
        </p:blipFill>
        <p:spPr>
          <a:xfrm>
            <a:off x="9108292" y="1476000"/>
            <a:ext cx="2520000" cy="1440000"/>
          </a:xfrm>
        </p:spPr>
      </p:pic>
      <p:sp>
        <p:nvSpPr>
          <p:cNvPr id="34" name="Content Placeholder 33">
            <a:extLst>
              <a:ext uri="{FF2B5EF4-FFF2-40B4-BE49-F238E27FC236}">
                <a16:creationId xmlns:a16="http://schemas.microsoft.com/office/drawing/2014/main" id="{65B76879-A5A6-4314-58F2-33062AEF0960}"/>
              </a:ext>
            </a:extLst>
          </p:cNvPr>
          <p:cNvSpPr>
            <a:spLocks noGrp="1"/>
          </p:cNvSpPr>
          <p:nvPr>
            <p:ph sz="quarter" idx="19"/>
          </p:nvPr>
        </p:nvSpPr>
        <p:spPr>
          <a:xfrm>
            <a:off x="6260098" y="3176472"/>
            <a:ext cx="2520000" cy="2988000"/>
          </a:xfrm>
        </p:spPr>
        <p:txBody>
          <a:bodyPr/>
          <a:lstStyle/>
          <a:p>
            <a:pPr lvl="4"/>
            <a:r>
              <a:rPr lang="en-US" dirty="0"/>
              <a:t>Magna sed pulvinar</a:t>
            </a:r>
            <a:br>
              <a:rPr lang="en-US" dirty="0"/>
            </a:br>
            <a:r>
              <a:rPr lang="en-US" dirty="0"/>
              <a: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5" name="Bildplatzhalter 8">
            <a:extLst>
              <a:ext uri="{FF2B5EF4-FFF2-40B4-BE49-F238E27FC236}">
                <a16:creationId xmlns:a16="http://schemas.microsoft.com/office/drawing/2014/main" id="{4C6843C4-EE53-CF14-AE45-8C3B06CD99C8}"/>
              </a:ext>
            </a:extLst>
          </p:cNvPr>
          <p:cNvPicPr>
            <a:picLocks noGrp="1" noChangeAspect="1"/>
          </p:cNvPicPr>
          <p:nvPr>
            <p:ph type="pic" sz="quarter" idx="16"/>
          </p:nvPr>
        </p:nvPicPr>
        <p:blipFill>
          <a:blip r:embed="rId6"/>
          <a:srcRect t="7146" b="7146"/>
          <a:stretch/>
        </p:blipFill>
        <p:spPr>
          <a:xfrm>
            <a:off x="6252194" y="1476000"/>
            <a:ext cx="2520000" cy="1440000"/>
          </a:xfrm>
        </p:spPr>
      </p:pic>
      <p:sp>
        <p:nvSpPr>
          <p:cNvPr id="30" name="Content Placeholder 29">
            <a:extLst>
              <a:ext uri="{FF2B5EF4-FFF2-40B4-BE49-F238E27FC236}">
                <a16:creationId xmlns:a16="http://schemas.microsoft.com/office/drawing/2014/main" id="{42BD11BA-1C1D-97A9-D658-ECAD93AB3DAA}"/>
              </a:ext>
            </a:extLst>
          </p:cNvPr>
          <p:cNvSpPr>
            <a:spLocks noGrp="1"/>
          </p:cNvSpPr>
          <p:nvPr>
            <p:ph sz="quarter" idx="15"/>
          </p:nvPr>
        </p:nvSpPr>
        <p:spPr>
          <a:xfrm>
            <a:off x="3411904" y="3176472"/>
            <a:ext cx="2520000" cy="2988000"/>
          </a:xfrm>
        </p:spPr>
        <p:txBody>
          <a:bodyPr/>
          <a:lstStyle/>
          <a:p>
            <a:pPr lvl="4"/>
            <a:r>
              <a:rPr lang="en-US" dirty="0" err="1"/>
              <a:t>Ullamcorper</a:t>
            </a:r>
            <a:r>
              <a:rPr lang="en-US" dirty="0"/>
              <a:t> </a:t>
            </a:r>
            <a:r>
              <a:rPr lang="en-US" dirty="0" err="1"/>
              <a:t>suscipit</a:t>
            </a:r>
            <a:br>
              <a:rPr lang="en-US" dirty="0"/>
            </a:b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a:t>
            </a:r>
          </a:p>
        </p:txBody>
      </p:sp>
      <p:pic>
        <p:nvPicPr>
          <p:cNvPr id="14" name="Bildplatzhalter 8">
            <a:extLst>
              <a:ext uri="{FF2B5EF4-FFF2-40B4-BE49-F238E27FC236}">
                <a16:creationId xmlns:a16="http://schemas.microsoft.com/office/drawing/2014/main" id="{EE83363A-4F77-1BBD-F674-D2D99FAE7000}"/>
              </a:ext>
            </a:extLst>
          </p:cNvPr>
          <p:cNvPicPr>
            <a:picLocks noGrp="1" noChangeAspect="1"/>
          </p:cNvPicPr>
          <p:nvPr>
            <p:ph type="pic" sz="quarter" idx="17"/>
          </p:nvPr>
        </p:nvPicPr>
        <p:blipFill>
          <a:blip r:embed="rId7"/>
          <a:srcRect t="7146" b="7146"/>
          <a:stretch/>
        </p:blipFill>
        <p:spPr>
          <a:xfrm>
            <a:off x="3396097" y="1476000"/>
            <a:ext cx="2520000" cy="1440000"/>
          </a:xfrm>
        </p:spPr>
      </p:pic>
      <p:sp>
        <p:nvSpPr>
          <p:cNvPr id="36" name="Content Placeholder 35">
            <a:extLst>
              <a:ext uri="{FF2B5EF4-FFF2-40B4-BE49-F238E27FC236}">
                <a16:creationId xmlns:a16="http://schemas.microsoft.com/office/drawing/2014/main" id="{008F8C99-7F61-91FE-8A52-FBD5FB051FCC}"/>
              </a:ext>
            </a:extLst>
          </p:cNvPr>
          <p:cNvSpPr>
            <a:spLocks noGrp="1"/>
          </p:cNvSpPr>
          <p:nvPr>
            <p:ph sz="quarter" idx="21"/>
          </p:nvPr>
        </p:nvSpPr>
        <p:spPr>
          <a:xfrm>
            <a:off x="563710" y="3176472"/>
            <a:ext cx="2520000" cy="2988000"/>
          </a:xfrm>
        </p:spPr>
        <p:txBody>
          <a:bodyPr/>
          <a:lstStyle/>
          <a:p>
            <a:pPr lvl="4"/>
            <a:r>
              <a:rPr lang="en-US" dirty="0" err="1"/>
              <a:t>Pellentesque</a:t>
            </a:r>
            <a:r>
              <a:rPr lang="en-US" dirty="0"/>
              <a:t> habitant  </a:t>
            </a:r>
            <a:br>
              <a:rPr lang="en-US" dirty="0"/>
            </a:br>
            <a:endParaRPr lang="en-US" dirty="0"/>
          </a:p>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a:t>
            </a:r>
          </a:p>
        </p:txBody>
      </p:sp>
      <p:pic>
        <p:nvPicPr>
          <p:cNvPr id="13" name="Bildplatzhalter 8">
            <a:extLst>
              <a:ext uri="{FF2B5EF4-FFF2-40B4-BE49-F238E27FC236}">
                <a16:creationId xmlns:a16="http://schemas.microsoft.com/office/drawing/2014/main" id="{F13C097E-215E-5D7B-DE67-3905BFF6C1CE}"/>
              </a:ext>
            </a:extLst>
          </p:cNvPr>
          <p:cNvPicPr>
            <a:picLocks noGrp="1" noChangeAspect="1"/>
          </p:cNvPicPr>
          <p:nvPr>
            <p:ph type="pic" sz="quarter" idx="22"/>
          </p:nvPr>
        </p:nvPicPr>
        <p:blipFill rotWithShape="1">
          <a:blip r:embed="rId8"/>
          <a:srcRect t="7170" b="7170"/>
          <a:stretch/>
        </p:blipFill>
        <p:spPr>
          <a:xfrm>
            <a:off x="563710" y="1476000"/>
            <a:ext cx="2520000" cy="1440000"/>
          </a:xfrm>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29" name="Text Placeholder 28">
            <a:extLst>
              <a:ext uri="{FF2B5EF4-FFF2-40B4-BE49-F238E27FC236}">
                <a16:creationId xmlns:a16="http://schemas.microsoft.com/office/drawing/2014/main" id="{957F89F8-A6EE-E1ED-6C9C-8DF5255DE03C}"/>
              </a:ext>
            </a:extLst>
          </p:cNvPr>
          <p:cNvSpPr>
            <a:spLocks noGrp="1"/>
          </p:cNvSpPr>
          <p:nvPr>
            <p:ph type="body" sz="quarter" idx="14"/>
          </p:nvPr>
        </p:nvSpPr>
        <p:spPr>
          <a:xfrm>
            <a:off x="576000" y="396000"/>
            <a:ext cx="11088000" cy="144000"/>
          </a:xfrm>
        </p:spPr>
        <p:txBody>
          <a:bodyPr/>
          <a:lstStyle/>
          <a:p>
            <a:r>
              <a:rPr lang="en-US"/>
              <a:t>C  019 : </a:t>
            </a:r>
            <a:r>
              <a:rPr lang="en-GB"/>
              <a:t>4 pictures top : 4 contents</a:t>
            </a:r>
            <a:endParaRPr lang="en-US"/>
          </a:p>
        </p:txBody>
      </p:sp>
    </p:spTree>
    <p:extLst>
      <p:ext uri="{BB962C8B-B14F-4D97-AF65-F5344CB8AC3E}">
        <p14:creationId xmlns:p14="http://schemas.microsoft.com/office/powerpoint/2010/main" val="393653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46</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p:txBody>
          <a:bodyPr/>
          <a:lstStyle/>
          <a:p>
            <a:r>
              <a:rPr lang="de-DE"/>
              <a:t>Mai 2026</a:t>
            </a:r>
            <a:endParaRPr lang="nl-NL" dirty="0"/>
          </a:p>
        </p:txBody>
      </p:sp>
      <p:pic>
        <p:nvPicPr>
          <p:cNvPr id="8" name="Picture Placeholder 18">
            <a:extLst>
              <a:ext uri="{FF2B5EF4-FFF2-40B4-BE49-F238E27FC236}">
                <a16:creationId xmlns:a16="http://schemas.microsoft.com/office/drawing/2014/main" id="{564F1C89-DBFC-4D69-E44A-295D19DEE067}"/>
              </a:ext>
            </a:extLst>
          </p:cNvPr>
          <p:cNvPicPr>
            <a:picLocks noGrp="1" noChangeAspect="1"/>
          </p:cNvPicPr>
          <p:nvPr>
            <p:ph type="pic" sz="quarter" idx="10"/>
          </p:nvPr>
        </p:nvPicPr>
        <p:blipFill>
          <a:blip r:embed="rId5"/>
          <a:srcRect l="21134" r="21134"/>
          <a:stretch/>
        </p:blipFill>
        <p:spPr/>
      </p:pic>
      <p:pic>
        <p:nvPicPr>
          <p:cNvPr id="23" name="Picture Placeholder 14">
            <a:extLst>
              <a:ext uri="{FF2B5EF4-FFF2-40B4-BE49-F238E27FC236}">
                <a16:creationId xmlns:a16="http://schemas.microsoft.com/office/drawing/2014/main" id="{76E18F53-483B-36EA-D354-1314A065B0B6}"/>
              </a:ext>
            </a:extLst>
          </p:cNvPr>
          <p:cNvPicPr>
            <a:picLocks noGrp="1" noChangeAspect="1"/>
          </p:cNvPicPr>
          <p:nvPr>
            <p:ph type="pic" sz="quarter" idx="24"/>
          </p:nvPr>
        </p:nvPicPr>
        <p:blipFill>
          <a:blip>
            <a:lum bright="100000" contrast="-40000"/>
            <a:extLst>
              <a:ext uri="{96DAC541-7B7A-43D3-8B79-37D633B846F1}">
                <asvg:svgBlip xmlns:asvg="http://schemas.microsoft.com/office/drawing/2016/SVG/main" r:embed="rId6"/>
              </a:ext>
            </a:extLst>
          </a:blip>
          <a:srcRect l="56" r="56"/>
          <a:stretch/>
        </p:blipFill>
        <p:spPr/>
      </p:pic>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p:txBody>
          <a:bodyPr/>
          <a:lstStyle/>
          <a:p>
            <a:pPr lvl="4"/>
            <a:r>
              <a:rPr lang="en-US"/>
              <a:t>Feugiat nulla</a:t>
            </a:r>
          </a:p>
          <a:p>
            <a:r>
              <a:rPr lang="en-US"/>
              <a:t>Focus on implementing established best-of-breed solutions (SAP, Teamcenter, Camunda, Ivalua, o9, and many more).</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p:txBody>
          <a:bodyPr/>
          <a:lstStyle/>
          <a:p>
            <a:pPr lvl="4"/>
            <a:r>
              <a:rPr lang="en-US" dirty="0" err="1"/>
              <a:t>Pellentesque</a:t>
            </a:r>
            <a:r>
              <a:rPr lang="en-US" dirty="0"/>
              <a:t> habitant</a:t>
            </a:r>
            <a:endParaRPr lang="en-ID"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22" name="Textplatzhalter 21">
            <a:extLst>
              <a:ext uri="{FF2B5EF4-FFF2-40B4-BE49-F238E27FC236}">
                <a16:creationId xmlns:a16="http://schemas.microsoft.com/office/drawing/2014/main" id="{7420FC7F-8D3E-C668-A7CD-689FBF473ABC}"/>
              </a:ext>
            </a:extLst>
          </p:cNvPr>
          <p:cNvSpPr>
            <a:spLocks noGrp="1"/>
          </p:cNvSpPr>
          <p:nvPr>
            <p:ph type="body" idx="1"/>
          </p:nvPr>
        </p:nvSpPr>
        <p:spPr/>
        <p:txBody>
          <a:bodyPr/>
          <a:lstStyle/>
          <a:p>
            <a:endParaRPr lang="de-DE" dirty="0"/>
          </a:p>
        </p:txBody>
      </p:sp>
      <p:pic>
        <p:nvPicPr>
          <p:cNvPr id="44" name="Content Placeholder 50" descr="Box outline">
            <a:extLst>
              <a:ext uri="{FF2B5EF4-FFF2-40B4-BE49-F238E27FC236}">
                <a16:creationId xmlns:a16="http://schemas.microsoft.com/office/drawing/2014/main" id="{0DDCE882-3A60-C8DB-817F-6585A49C532A}"/>
              </a:ext>
            </a:extLst>
          </p:cNvPr>
          <p:cNvPicPr>
            <a:picLocks noGrp="1" noChangeAspect="1"/>
          </p:cNvPicPr>
          <p:nvPr>
            <p:ph sz="quarter" idx="19"/>
          </p:nvPr>
        </p:nvPicPr>
        <p:blipFill>
          <a:blip>
            <a:extLst>
              <a:ext uri="{96DAC541-7B7A-43D3-8B79-37D633B846F1}">
                <asvg:svgBlip xmlns:asvg="http://schemas.microsoft.com/office/drawing/2016/SVG/main" r:embed="rId7"/>
              </a:ext>
            </a:extLst>
          </a:blip>
          <a:stretch>
            <a:fillRect/>
          </a:stretch>
        </p:blipFill>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a:t>
            </a:r>
            <a:br>
              <a:rPr lang="en-US"/>
            </a:br>
            <a:r>
              <a:rPr lang="en-US"/>
              <a:t>consectetuer adipiscing 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C  020 : picture left : 4 textboxes right</a:t>
            </a:r>
            <a:endParaRPr lang="en-US" dirty="0"/>
          </a:p>
        </p:txBody>
      </p:sp>
    </p:spTree>
    <p:extLst>
      <p:ext uri="{BB962C8B-B14F-4D97-AF65-F5344CB8AC3E}">
        <p14:creationId xmlns:p14="http://schemas.microsoft.com/office/powerpoint/2010/main" val="3753409051"/>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 name="Bildplatzhalter 32">
            <a:extLst>
              <a:ext uri="{FF2B5EF4-FFF2-40B4-BE49-F238E27FC236}">
                <a16:creationId xmlns:a16="http://schemas.microsoft.com/office/drawing/2014/main" id="{B3FDF563-62CD-46A0-4434-975F4851B81A}"/>
              </a:ext>
            </a:extLst>
          </p:cNvPr>
          <p:cNvPicPr>
            <a:picLocks noGrp="1" noChangeAspect="1"/>
          </p:cNvPicPr>
          <p:nvPr>
            <p:ph type="pic" sz="quarter" idx="10"/>
          </p:nvPr>
        </p:nvPicPr>
        <p:blipFill>
          <a:blip r:embed="rId4"/>
          <a:srcRect l="33773" r="33773"/>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47</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p:txBody>
          <a:bodyPr/>
          <a:lstStyle/>
          <a:p>
            <a:r>
              <a:rPr lang="de-DE"/>
              <a:t>Mai 2026</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p:txBody>
          <a:bodyPr/>
          <a:lstStyle/>
          <a:p>
            <a:pPr lvl="4"/>
            <a:r>
              <a:rPr lang="en-US"/>
              <a:t>Feugiat nulla</a:t>
            </a:r>
          </a:p>
          <a:p>
            <a:r>
              <a:rPr lang="en-US"/>
              <a:t>Proin pharetra nonummy pede. Mauris et orci. Pellentesque habitant morbi tristique senectus et netus et malesuada fames ac turpis egestas.</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105" name="Textplatzhalter 104">
            <a:extLst>
              <a:ext uri="{FF2B5EF4-FFF2-40B4-BE49-F238E27FC236}">
                <a16:creationId xmlns:a16="http://schemas.microsoft.com/office/drawing/2014/main" id="{250FAE3B-90AC-E26B-F647-8D3B53F9DFA3}"/>
              </a:ext>
            </a:extLst>
          </p:cNvPr>
          <p:cNvSpPr>
            <a:spLocks noGrp="1"/>
          </p:cNvSpPr>
          <p:nvPr>
            <p:ph type="body" idx="1"/>
          </p:nvPr>
        </p:nvSpPr>
        <p:spPr>
          <a:solidFill>
            <a:schemeClr val="accent3"/>
          </a:solidFill>
          <a:effectLst/>
        </p:spPr>
        <p:txBody>
          <a:bodyPr/>
          <a:lstStyle/>
          <a:p>
            <a:endParaRPr lang="de-DE" dirty="0"/>
          </a:p>
        </p:txBody>
      </p:sp>
      <p:pic>
        <p:nvPicPr>
          <p:cNvPr id="15" name="Content Placeholder 50" descr="Box outline">
            <a:extLst>
              <a:ext uri="{FF2B5EF4-FFF2-40B4-BE49-F238E27FC236}">
                <a16:creationId xmlns:a16="http://schemas.microsoft.com/office/drawing/2014/main" id="{E3A66F86-88AE-33BC-CCC2-7EE8F748B9A1}"/>
              </a:ext>
            </a:extLst>
          </p:cNvPr>
          <p:cNvPicPr>
            <a:picLocks noGrp="1" noChangeAspect="1"/>
          </p:cNvPicPr>
          <p:nvPr>
            <p:ph sz="quarter" idx="19"/>
          </p:nvPr>
        </p:nvPicPr>
        <p:blipFill>
          <a:blip>
            <a:extLst>
              <a:ext uri="{96DAC541-7B7A-43D3-8B79-37D633B846F1}">
                <asvg:svgBlip xmlns:asvg="http://schemas.microsoft.com/office/drawing/2016/SVG/main" r:embed="rId5"/>
              </a:ext>
            </a:extLst>
          </a:blip>
          <a:stretch>
            <a:fillRect/>
          </a:stretch>
        </p:blipFill>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consectetuer adipiscing 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C  021 : 4 textboxes left : picture right</a:t>
            </a:r>
            <a:endParaRPr lang="en-US" dirty="0"/>
          </a:p>
        </p:txBody>
      </p:sp>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306" imgH="306" progId="TCLayout.ActiveDocument.1">
                  <p:embed/>
                </p:oleObj>
              </mc:Choice>
              <mc:Fallback>
                <p:oleObj name="think-cell Folie" r:id="rId6"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61432787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 name="Bildplatzhalter 32">
            <a:extLst>
              <a:ext uri="{FF2B5EF4-FFF2-40B4-BE49-F238E27FC236}">
                <a16:creationId xmlns:a16="http://schemas.microsoft.com/office/drawing/2014/main" id="{BB0E72AE-0ECD-50F3-C156-68ADEE091CD1}"/>
              </a:ext>
            </a:extLst>
          </p:cNvPr>
          <p:cNvPicPr>
            <a:picLocks noGrp="1" noChangeAspect="1"/>
          </p:cNvPicPr>
          <p:nvPr>
            <p:ph type="pic" sz="quarter" idx="16"/>
          </p:nvPr>
        </p:nvPicPr>
        <p:blipFill>
          <a:blip r:embed="rId3"/>
          <a:srcRect t="2" b="2"/>
          <a:stretch/>
        </p:blipFill>
        <p:spPr>
          <a:xfrm>
            <a:off x="0" y="0"/>
            <a:ext cx="12204000" cy="6858000"/>
          </a:xfrm>
        </p:spPr>
      </p:pic>
      <p:sp>
        <p:nvSpPr>
          <p:cNvPr id="8" name="Foliennummernplatzhalter 7">
            <a:extLst>
              <a:ext uri="{FF2B5EF4-FFF2-40B4-BE49-F238E27FC236}">
                <a16:creationId xmlns:a16="http://schemas.microsoft.com/office/drawing/2014/main" id="{316CB726-54AA-A2D7-52DA-15EECE0A20B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48</a:t>
            </a:fld>
            <a:endParaRPr lang="en-US" dirty="0"/>
          </a:p>
        </p:txBody>
      </p:sp>
      <p:sp>
        <p:nvSpPr>
          <p:cNvPr id="5" name="Fußzeilenplatzhalter 4">
            <a:extLst>
              <a:ext uri="{FF2B5EF4-FFF2-40B4-BE49-F238E27FC236}">
                <a16:creationId xmlns:a16="http://schemas.microsoft.com/office/drawing/2014/main" id="{E4FA5E38-0FE3-FD6B-73D1-4CFEFD7DFDD9}"/>
              </a:ext>
            </a:extLst>
          </p:cNvPr>
          <p:cNvSpPr>
            <a:spLocks noGrp="1"/>
          </p:cNvSpPr>
          <p:nvPr>
            <p:ph type="ftr" sz="quarter" idx="3"/>
          </p:nvPr>
        </p:nvSpPr>
        <p:spPr>
          <a:xfrm>
            <a:off x="7270749" y="6379200"/>
            <a:ext cx="4082389" cy="180000"/>
          </a:xfrm>
        </p:spPr>
        <p:txBody>
          <a:bodyPr/>
          <a:lstStyle/>
          <a:p>
            <a:r>
              <a:rPr lang="en-GB"/>
              <a:t>Layout Samples Route C – dark 001</a:t>
            </a:r>
            <a:endParaRPr lang="nl-NL"/>
          </a:p>
        </p:txBody>
      </p:sp>
      <p:sp>
        <p:nvSpPr>
          <p:cNvPr id="2" name="Datumsplatzhalter 1">
            <a:extLst>
              <a:ext uri="{FF2B5EF4-FFF2-40B4-BE49-F238E27FC236}">
                <a16:creationId xmlns:a16="http://schemas.microsoft.com/office/drawing/2014/main" id="{CFB4D26A-F1D6-0EF7-ADD4-0D6D4A4D9BCC}"/>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8" name="valantic logo">
            <a:extLst>
              <a:ext uri="{FF2B5EF4-FFF2-40B4-BE49-F238E27FC236}">
                <a16:creationId xmlns:a16="http://schemas.microsoft.com/office/drawing/2014/main" id="{797D4B67-9DE2-4F51-271F-3F7FC2E3704D}"/>
              </a:ext>
            </a:extLst>
          </p:cNvPr>
          <p:cNvPicPr>
            <a:picLocks noGrp="1" noChangeAspect="1"/>
          </p:cNvPicPr>
          <p:nvPr>
            <p:ph type="pic" sz="quarter" idx="24"/>
          </p:nvPr>
        </p:nvPicPr>
        <p:blipFill>
          <a:blip>
            <a:extLst>
              <a:ext uri="{96DAC541-7B7A-43D3-8B79-37D633B846F1}">
                <asvg:svgBlip xmlns:asvg="http://schemas.microsoft.com/office/drawing/2016/SVG/main" r:embed="rId4"/>
              </a:ext>
            </a:extLst>
          </a:blip>
          <a:srcRect l="56" r="56"/>
          <a:stretch/>
        </p:blipFill>
        <p:spPr>
          <a:xfrm>
            <a:off x="415887" y="6218848"/>
            <a:ext cx="1169231" cy="450666"/>
          </a:xfrm>
        </p:spPr>
      </p:pic>
      <p:sp>
        <p:nvSpPr>
          <p:cNvPr id="22" name="Text Placeholder 21">
            <a:extLst>
              <a:ext uri="{FF2B5EF4-FFF2-40B4-BE49-F238E27FC236}">
                <a16:creationId xmlns:a16="http://schemas.microsoft.com/office/drawing/2014/main" id="{5D29BDD6-EBEF-8C73-213B-29A0BCDEC958}"/>
              </a:ext>
            </a:extLst>
          </p:cNvPr>
          <p:cNvSpPr>
            <a:spLocks noGrp="1"/>
          </p:cNvSpPr>
          <p:nvPr>
            <p:ph type="body" sz="quarter" idx="17"/>
          </p:nvPr>
        </p:nvSpPr>
        <p:spPr>
          <a:xfrm>
            <a:off x="7344000" y="2880000"/>
            <a:ext cx="4320000" cy="3240000"/>
          </a:xfrm>
        </p:spPr>
        <p:txBody>
          <a:bodyPr/>
          <a:lstStyle/>
          <a:p>
            <a:r>
              <a:rPr lang="en-US" dirty="0"/>
              <a:t>Lorem ipsum dolor sit </a:t>
            </a:r>
            <a:r>
              <a:rPr lang="en-US" dirty="0" err="1"/>
              <a:t>amet</a:t>
            </a:r>
            <a:r>
              <a:rPr lang="en-US" dirty="0"/>
              <a:t>, </a:t>
            </a:r>
            <a:r>
              <a:rPr lang="en-US" dirty="0" err="1"/>
              <a:t>consectetuer</a:t>
            </a:r>
            <a:r>
              <a:rPr lang="en-US" dirty="0"/>
              <a:t> </a:t>
            </a:r>
            <a:br>
              <a:rPr lang="en-US" dirty="0"/>
            </a:br>
            <a:r>
              <a:rPr lang="en-US" dirty="0" err="1"/>
              <a:t>adipiscing</a:t>
            </a:r>
            <a:r>
              <a:rPr lang="en-US" dirty="0"/>
              <a:t> </a:t>
            </a:r>
            <a:r>
              <a:rPr lang="en-US" dirty="0" err="1"/>
              <a:t>elit</a:t>
            </a:r>
            <a:r>
              <a:rPr lang="en-US" dirty="0"/>
              <a:t>. </a:t>
            </a:r>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Vivamus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Mauris et </a:t>
            </a:r>
            <a:r>
              <a:rPr lang="en-US" dirty="0" err="1"/>
              <a:t>orci</a:t>
            </a:r>
            <a:r>
              <a:rPr lang="en-US" dirty="0"/>
              <a:t>.</a:t>
            </a:r>
          </a:p>
          <a:p>
            <a:pPr lvl="3"/>
            <a:endParaRPr lang="en-US" dirty="0"/>
          </a:p>
          <a:p>
            <a:pPr lvl="3"/>
            <a:endParaRPr lang="en-US" dirty="0"/>
          </a:p>
          <a:p>
            <a:pPr lvl="4"/>
            <a:endParaRPr lang="de-DE" dirty="0"/>
          </a:p>
          <a:p>
            <a:endParaRPr lang="de-DE" dirty="0"/>
          </a:p>
        </p:txBody>
      </p:sp>
      <p:sp>
        <p:nvSpPr>
          <p:cNvPr id="24" name="Bildplatzhalter 23">
            <a:extLst>
              <a:ext uri="{FF2B5EF4-FFF2-40B4-BE49-F238E27FC236}">
                <a16:creationId xmlns:a16="http://schemas.microsoft.com/office/drawing/2014/main" id="{7D1480C6-FCA8-85FB-9208-044B10A51125}"/>
              </a:ext>
            </a:extLst>
          </p:cNvPr>
          <p:cNvSpPr>
            <a:spLocks noGrp="1"/>
          </p:cNvSpPr>
          <p:nvPr>
            <p:ph type="pic" sz="quarter" idx="66"/>
          </p:nvPr>
        </p:nvSpPr>
        <p:spPr/>
        <p:txBody>
          <a:bodyPr/>
          <a:lstStyle/>
          <a:p>
            <a:endParaRPr lang="de-DE"/>
          </a:p>
        </p:txBody>
      </p:sp>
      <p:pic>
        <p:nvPicPr>
          <p:cNvPr id="27" name="Picture Placeholder 49">
            <a:extLst>
              <a:ext uri="{FF2B5EF4-FFF2-40B4-BE49-F238E27FC236}">
                <a16:creationId xmlns:a16="http://schemas.microsoft.com/office/drawing/2014/main" id="{1DC54CC0-A043-89D6-D1AF-AEB0C43878AD}"/>
              </a:ext>
            </a:extLst>
          </p:cNvPr>
          <p:cNvPicPr>
            <a:picLocks noGrp="1" noChangeAspect="1"/>
          </p:cNvPicPr>
          <p:nvPr>
            <p:ph type="pic" sz="quarter" idx="46"/>
          </p:nvPr>
        </p:nvPicPr>
        <p:blipFill>
          <a:blip r:embed="rId5">
            <a:lum bright="70000" contrast="-70000"/>
          </a:blip>
          <a:srcRect l="6348" r="6348"/>
          <a:stretch/>
        </p:blipFill>
        <p:spPr>
          <a:xfrm>
            <a:off x="9395337" y="603936"/>
            <a:ext cx="1728000" cy="576000"/>
          </a:xfrm>
        </p:spPr>
      </p:pic>
      <p:sp>
        <p:nvSpPr>
          <p:cNvPr id="13" name="Titel 12">
            <a:extLst>
              <a:ext uri="{FF2B5EF4-FFF2-40B4-BE49-F238E27FC236}">
                <a16:creationId xmlns:a16="http://schemas.microsoft.com/office/drawing/2014/main" id="{8D3A7B44-B671-24F3-204D-FFAF1A47D8E6}"/>
              </a:ext>
            </a:extLst>
          </p:cNvPr>
          <p:cNvSpPr>
            <a:spLocks noGrp="1"/>
          </p:cNvSpPr>
          <p:nvPr>
            <p:ph type="title"/>
          </p:nvPr>
        </p:nvSpPr>
        <p:spPr>
          <a:xfrm>
            <a:off x="7344000" y="1946541"/>
            <a:ext cx="4320000" cy="648000"/>
          </a:xfrm>
        </p:spPr>
        <p:txBody>
          <a:bodyPr/>
          <a:lstStyle/>
          <a:p>
            <a:br>
              <a:rPr lang="en-US" dirty="0"/>
            </a:br>
            <a:r>
              <a:rPr lang="en-US" dirty="0"/>
              <a:t>Lorem ipsum</a:t>
            </a:r>
            <a:endParaRPr lang="de-DE" dirty="0"/>
          </a:p>
        </p:txBody>
      </p:sp>
    </p:spTree>
    <p:extLst>
      <p:ext uri="{BB962C8B-B14F-4D97-AF65-F5344CB8AC3E}">
        <p14:creationId xmlns:p14="http://schemas.microsoft.com/office/powerpoint/2010/main" val="1362861514"/>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56AAE908-9FFD-1108-9086-1277639858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4" name="think-cell data - do not delete" hidden="1">
                        <a:extLst>
                          <a:ext uri="{FF2B5EF4-FFF2-40B4-BE49-F238E27FC236}">
                            <a16:creationId xmlns:a16="http://schemas.microsoft.com/office/drawing/2014/main" id="{56AAE908-9FFD-1108-9086-1277639858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1" name="Bildplatzhalter 130">
            <a:extLst>
              <a:ext uri="{FF2B5EF4-FFF2-40B4-BE49-F238E27FC236}">
                <a16:creationId xmlns:a16="http://schemas.microsoft.com/office/drawing/2014/main" id="{9ECECEC1-819E-D4CC-8650-9E8DD3AD1941}"/>
              </a:ext>
            </a:extLst>
          </p:cNvPr>
          <p:cNvSpPr>
            <a:spLocks noGrp="1"/>
          </p:cNvSpPr>
          <p:nvPr>
            <p:ph type="pic" sz="quarter" idx="86"/>
          </p:nvPr>
        </p:nvSpPr>
        <p:spPr/>
        <p:txBody>
          <a:bodyPr/>
          <a:lstStyle/>
          <a:p>
            <a:endParaRPr lang="de-DE"/>
          </a:p>
        </p:txBody>
      </p:sp>
      <p:sp>
        <p:nvSpPr>
          <p:cNvPr id="3" name="Slide Number Placeholder 2">
            <a:extLst>
              <a:ext uri="{FF2B5EF4-FFF2-40B4-BE49-F238E27FC236}">
                <a16:creationId xmlns:a16="http://schemas.microsoft.com/office/drawing/2014/main" id="{9BC33ABD-D20E-18FF-D868-C42586FC2FF6}"/>
              </a:ext>
            </a:extLst>
          </p:cNvPr>
          <p:cNvSpPr>
            <a:spLocks noGrp="1"/>
          </p:cNvSpPr>
          <p:nvPr>
            <p:ph type="sldNum" sz="quarter" idx="13"/>
          </p:nvPr>
        </p:nvSpPr>
        <p:spPr/>
        <p:txBody>
          <a:bodyPr/>
          <a:lstStyle/>
          <a:p>
            <a:fld id="{D7B5DC5B-6873-43DB-ADC7-B15ACCE0DFDB}" type="slidenum">
              <a:rPr lang="en-US" smtClean="0"/>
              <a:pPr/>
              <a:t>49</a:t>
            </a:fld>
            <a:endParaRPr lang="en-US" dirty="0"/>
          </a:p>
        </p:txBody>
      </p:sp>
      <p:sp>
        <p:nvSpPr>
          <p:cNvPr id="4" name="Footer Placeholder 3">
            <a:extLst>
              <a:ext uri="{FF2B5EF4-FFF2-40B4-BE49-F238E27FC236}">
                <a16:creationId xmlns:a16="http://schemas.microsoft.com/office/drawing/2014/main" id="{A6173BE8-3614-1CF0-C64D-EECB979C3E53}"/>
              </a:ext>
            </a:extLst>
          </p:cNvPr>
          <p:cNvSpPr>
            <a:spLocks noGrp="1"/>
          </p:cNvSpPr>
          <p:nvPr>
            <p:ph type="ftr" sz="quarter" idx="12"/>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ED2CB6C8-01BA-30BA-1943-A842BE44D472}"/>
              </a:ext>
            </a:extLst>
          </p:cNvPr>
          <p:cNvSpPr>
            <a:spLocks noGrp="1"/>
          </p:cNvSpPr>
          <p:nvPr>
            <p:ph type="dt" sz="half" idx="11"/>
          </p:nvPr>
        </p:nvSpPr>
        <p:spPr/>
        <p:txBody>
          <a:bodyPr/>
          <a:lstStyle/>
          <a:p>
            <a:r>
              <a:rPr lang="de-DE"/>
              <a:t>Mai 2026</a:t>
            </a:r>
            <a:endParaRPr lang="nl-NL" dirty="0"/>
          </a:p>
        </p:txBody>
      </p:sp>
      <p:sp>
        <p:nvSpPr>
          <p:cNvPr id="152" name="Text Placeholder 151">
            <a:extLst>
              <a:ext uri="{FF2B5EF4-FFF2-40B4-BE49-F238E27FC236}">
                <a16:creationId xmlns:a16="http://schemas.microsoft.com/office/drawing/2014/main" id="{E3057492-281A-6AA1-0302-98536BE664C4}"/>
              </a:ext>
            </a:extLst>
          </p:cNvPr>
          <p:cNvSpPr>
            <a:spLocks noGrp="1"/>
          </p:cNvSpPr>
          <p:nvPr>
            <p:ph type="body" sz="quarter" idx="84"/>
          </p:nvPr>
        </p:nvSpPr>
        <p:spPr/>
        <p:txBody>
          <a:bodyPr tIns="72000"/>
          <a:lstStyle/>
          <a:p>
            <a:r>
              <a:rPr lang="en-US"/>
              <a:t>Customer satisfaction</a:t>
            </a:r>
            <a:endParaRPr lang="en-US" dirty="0"/>
          </a:p>
        </p:txBody>
      </p:sp>
      <p:sp>
        <p:nvSpPr>
          <p:cNvPr id="130" name="Textplatzhalter 129">
            <a:extLst>
              <a:ext uri="{FF2B5EF4-FFF2-40B4-BE49-F238E27FC236}">
                <a16:creationId xmlns:a16="http://schemas.microsoft.com/office/drawing/2014/main" id="{B3407A5F-54BB-3BD0-86C9-666074B55644}"/>
              </a:ext>
            </a:extLst>
          </p:cNvPr>
          <p:cNvSpPr>
            <a:spLocks noGrp="1"/>
          </p:cNvSpPr>
          <p:nvPr>
            <p:ph type="body" idx="81"/>
          </p:nvPr>
        </p:nvSpPr>
        <p:spPr/>
        <p:txBody>
          <a:bodyPr/>
          <a:lstStyle/>
          <a:p>
            <a:endParaRPr lang="de-DE"/>
          </a:p>
        </p:txBody>
      </p:sp>
      <p:pic>
        <p:nvPicPr>
          <p:cNvPr id="142" name="Content Placeholder 351" descr="Single gear outline">
            <a:extLst>
              <a:ext uri="{FF2B5EF4-FFF2-40B4-BE49-F238E27FC236}">
                <a16:creationId xmlns:a16="http://schemas.microsoft.com/office/drawing/2014/main" id="{A74929E5-2FAA-A022-42EC-6A79D2C26474}"/>
              </a:ext>
            </a:extLst>
          </p:cNvPr>
          <p:cNvPicPr>
            <a:picLocks noGrp="1" noChangeAspect="1"/>
          </p:cNvPicPr>
          <p:nvPr>
            <p:ph sz="quarter" idx="82"/>
          </p:nvPr>
        </p:nvPicPr>
        <p:blipFill>
          <a:blip>
            <a:extLst>
              <a:ext uri="{96DAC541-7B7A-43D3-8B79-37D633B846F1}">
                <asvg:svgBlip xmlns:asvg="http://schemas.microsoft.com/office/drawing/2016/SVG/main" r:embed="rId6"/>
              </a:ext>
            </a:extLst>
          </a:blip>
          <a:stretch>
            <a:fillRect/>
          </a:stretch>
        </p:blipFill>
        <p:spPr>
          <a:xfrm>
            <a:off x="11110119" y="5086350"/>
            <a:ext cx="431800" cy="431800"/>
          </a:xfrm>
        </p:spPr>
      </p:pic>
      <p:sp>
        <p:nvSpPr>
          <p:cNvPr id="105" name="Text Placeholder 104">
            <a:extLst>
              <a:ext uri="{FF2B5EF4-FFF2-40B4-BE49-F238E27FC236}">
                <a16:creationId xmlns:a16="http://schemas.microsoft.com/office/drawing/2014/main" id="{F022DBF9-9FB8-7BED-CCF3-213B01A845D7}"/>
              </a:ext>
            </a:extLst>
          </p:cNvPr>
          <p:cNvSpPr>
            <a:spLocks noGrp="1"/>
          </p:cNvSpPr>
          <p:nvPr>
            <p:ph type="body" sz="quarter" idx="83"/>
          </p:nvPr>
        </p:nvSpPr>
        <p:spPr/>
        <p:txBody>
          <a:bodyPr/>
          <a:lstStyle/>
          <a:p>
            <a:r>
              <a:rPr lang="en-US"/>
              <a:t>Profitability</a:t>
            </a:r>
            <a:endParaRPr lang="en-US" dirty="0"/>
          </a:p>
        </p:txBody>
      </p:sp>
      <p:sp>
        <p:nvSpPr>
          <p:cNvPr id="129" name="Textplatzhalter 128">
            <a:extLst>
              <a:ext uri="{FF2B5EF4-FFF2-40B4-BE49-F238E27FC236}">
                <a16:creationId xmlns:a16="http://schemas.microsoft.com/office/drawing/2014/main" id="{046FC98D-718A-E7C9-F244-882AD78D9AC5}"/>
              </a:ext>
            </a:extLst>
          </p:cNvPr>
          <p:cNvSpPr>
            <a:spLocks noGrp="1"/>
          </p:cNvSpPr>
          <p:nvPr>
            <p:ph type="body" idx="79"/>
          </p:nvPr>
        </p:nvSpPr>
        <p:spPr/>
        <p:txBody>
          <a:bodyPr/>
          <a:lstStyle/>
          <a:p>
            <a:endParaRPr lang="de-DE"/>
          </a:p>
        </p:txBody>
      </p:sp>
      <p:sp>
        <p:nvSpPr>
          <p:cNvPr id="85" name="Content Placeholder 84">
            <a:extLst>
              <a:ext uri="{FF2B5EF4-FFF2-40B4-BE49-F238E27FC236}">
                <a16:creationId xmlns:a16="http://schemas.microsoft.com/office/drawing/2014/main" id="{7CA1514C-C55D-76D1-70CE-93FAB6101954}"/>
              </a:ext>
            </a:extLst>
          </p:cNvPr>
          <p:cNvSpPr>
            <a:spLocks noGrp="1"/>
          </p:cNvSpPr>
          <p:nvPr>
            <p:ph sz="quarter" idx="80"/>
          </p:nvPr>
        </p:nvSpPr>
        <p:spPr/>
        <p:txBody>
          <a:bodyPr/>
          <a:lstStyle/>
          <a:p>
            <a:r>
              <a:rPr lang="de-DE" dirty="0"/>
              <a:t>80%</a:t>
            </a:r>
          </a:p>
        </p:txBody>
      </p:sp>
      <p:sp>
        <p:nvSpPr>
          <p:cNvPr id="104" name="Text Placeholder 103">
            <a:extLst>
              <a:ext uri="{FF2B5EF4-FFF2-40B4-BE49-F238E27FC236}">
                <a16:creationId xmlns:a16="http://schemas.microsoft.com/office/drawing/2014/main" id="{50A257DD-314B-DF04-7A7F-494264EDB149}"/>
              </a:ext>
            </a:extLst>
          </p:cNvPr>
          <p:cNvSpPr>
            <a:spLocks noGrp="1"/>
          </p:cNvSpPr>
          <p:nvPr>
            <p:ph type="body" sz="quarter" idx="85"/>
          </p:nvPr>
        </p:nvSpPr>
        <p:spPr/>
        <p:txBody>
          <a:bodyPr/>
          <a:lstStyle/>
          <a:p>
            <a:r>
              <a:rPr lang="en-US" dirty="0"/>
              <a:t>Transparency</a:t>
            </a:r>
          </a:p>
        </p:txBody>
      </p:sp>
      <p:sp>
        <p:nvSpPr>
          <p:cNvPr id="128" name="Textplatzhalter 127">
            <a:extLst>
              <a:ext uri="{FF2B5EF4-FFF2-40B4-BE49-F238E27FC236}">
                <a16:creationId xmlns:a16="http://schemas.microsoft.com/office/drawing/2014/main" id="{029CED89-F4A2-F063-37D5-8F14ECA06A61}"/>
              </a:ext>
            </a:extLst>
          </p:cNvPr>
          <p:cNvSpPr>
            <a:spLocks noGrp="1"/>
          </p:cNvSpPr>
          <p:nvPr>
            <p:ph type="body" idx="78"/>
          </p:nvPr>
        </p:nvSpPr>
        <p:spPr/>
        <p:txBody>
          <a:bodyPr/>
          <a:lstStyle/>
          <a:p>
            <a:endParaRPr lang="de-DE"/>
          </a:p>
        </p:txBody>
      </p:sp>
      <p:sp>
        <p:nvSpPr>
          <p:cNvPr id="83" name="Content Placeholder 82">
            <a:extLst>
              <a:ext uri="{FF2B5EF4-FFF2-40B4-BE49-F238E27FC236}">
                <a16:creationId xmlns:a16="http://schemas.microsoft.com/office/drawing/2014/main" id="{CBDBD668-8369-883F-66E4-BA9E0CE12DA4}"/>
              </a:ext>
            </a:extLst>
          </p:cNvPr>
          <p:cNvSpPr>
            <a:spLocks noGrp="1"/>
          </p:cNvSpPr>
          <p:nvPr>
            <p:ph sz="quarter" idx="19"/>
          </p:nvPr>
        </p:nvSpPr>
        <p:spPr/>
        <p:txBody>
          <a:bodyPr/>
          <a:lstStyle/>
          <a:p>
            <a:r>
              <a:rPr lang="en-US" dirty="0"/>
              <a:t>80%</a:t>
            </a:r>
          </a:p>
        </p:txBody>
      </p:sp>
      <p:sp>
        <p:nvSpPr>
          <p:cNvPr id="132" name="Textplatzhalter 131">
            <a:extLst>
              <a:ext uri="{FF2B5EF4-FFF2-40B4-BE49-F238E27FC236}">
                <a16:creationId xmlns:a16="http://schemas.microsoft.com/office/drawing/2014/main" id="{B24ECECF-AC00-B47C-3DB4-584E464E9C38}"/>
              </a:ext>
            </a:extLst>
          </p:cNvPr>
          <p:cNvSpPr>
            <a:spLocks noGrp="1"/>
          </p:cNvSpPr>
          <p:nvPr>
            <p:ph type="body" idx="87"/>
          </p:nvPr>
        </p:nvSpPr>
        <p:spPr/>
        <p:txBody>
          <a:bodyPr/>
          <a:lstStyle/>
          <a:p>
            <a:endParaRPr lang="de-DE" dirty="0"/>
          </a:p>
        </p:txBody>
      </p:sp>
      <p:sp>
        <p:nvSpPr>
          <p:cNvPr id="127" name="Bildplatzhalter 126">
            <a:extLst>
              <a:ext uri="{FF2B5EF4-FFF2-40B4-BE49-F238E27FC236}">
                <a16:creationId xmlns:a16="http://schemas.microsoft.com/office/drawing/2014/main" id="{540BF3B1-6EF2-D130-3AFE-FE6921EA4BC8}"/>
              </a:ext>
            </a:extLst>
          </p:cNvPr>
          <p:cNvSpPr>
            <a:spLocks noGrp="1"/>
          </p:cNvSpPr>
          <p:nvPr>
            <p:ph type="pic" sz="quarter" idx="66"/>
          </p:nvPr>
        </p:nvSpPr>
        <p:spPr/>
        <p:txBody>
          <a:bodyPr/>
          <a:lstStyle/>
          <a:p>
            <a:endParaRPr lang="de-DE"/>
          </a:p>
        </p:txBody>
      </p:sp>
      <p:pic>
        <p:nvPicPr>
          <p:cNvPr id="312" name="Picture Placeholder 49">
            <a:extLst>
              <a:ext uri="{FF2B5EF4-FFF2-40B4-BE49-F238E27FC236}">
                <a16:creationId xmlns:a16="http://schemas.microsoft.com/office/drawing/2014/main" id="{7A657A9E-F37F-5C2E-DC83-92511E5E1A88}"/>
              </a:ext>
            </a:extLst>
          </p:cNvPr>
          <p:cNvPicPr>
            <a:picLocks noGrp="1" noChangeAspect="1"/>
          </p:cNvPicPr>
          <p:nvPr>
            <p:ph type="pic" sz="quarter" idx="46"/>
          </p:nvPr>
        </p:nvPicPr>
        <p:blipFill>
          <a:blip r:embed="rId7">
            <a:lum bright="70000" contrast="-70000"/>
          </a:blip>
          <a:srcRect l="6348" r="6348"/>
          <a:stretch/>
        </p:blipFill>
        <p:spPr/>
      </p:pic>
      <p:sp>
        <p:nvSpPr>
          <p:cNvPr id="42" name="Text Placeholder 41">
            <a:extLst>
              <a:ext uri="{FF2B5EF4-FFF2-40B4-BE49-F238E27FC236}">
                <a16:creationId xmlns:a16="http://schemas.microsoft.com/office/drawing/2014/main" id="{7E2DA4A5-92CC-3312-9E35-F5B877979950}"/>
              </a:ext>
            </a:extLst>
          </p:cNvPr>
          <p:cNvSpPr>
            <a:spLocks noGrp="1"/>
          </p:cNvSpPr>
          <p:nvPr>
            <p:ph type="body" sz="quarter" idx="50"/>
          </p:nvPr>
        </p:nvSpPr>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3" name="Text Placeholder 42">
            <a:extLst>
              <a:ext uri="{FF2B5EF4-FFF2-40B4-BE49-F238E27FC236}">
                <a16:creationId xmlns:a16="http://schemas.microsoft.com/office/drawing/2014/main" id="{BA82784F-2B86-E3CF-34A4-539EC6092AD6}"/>
              </a:ext>
            </a:extLst>
          </p:cNvPr>
          <p:cNvSpPr>
            <a:spLocks noGrp="1"/>
          </p:cNvSpPr>
          <p:nvPr>
            <p:ph type="body" idx="77"/>
          </p:nvPr>
        </p:nvSpPr>
        <p:spPr/>
        <p:txBody>
          <a:bodyPr/>
          <a:lstStyle/>
          <a:p>
            <a:pPr lvl="4"/>
            <a:r>
              <a:rPr lang="en-US" dirty="0"/>
              <a:t>Consulting approach </a:t>
            </a:r>
            <a:br>
              <a:rPr lang="en-US" dirty="0"/>
            </a:br>
            <a:r>
              <a:rPr lang="en-US" dirty="0"/>
              <a:t>&amp; technologies</a:t>
            </a:r>
          </a:p>
          <a:p>
            <a:endParaRPr lang="en-US" dirty="0"/>
          </a:p>
        </p:txBody>
      </p:sp>
      <p:pic>
        <p:nvPicPr>
          <p:cNvPr id="146" name="Content Placeholder 17" descr="Thumbs up sign outline">
            <a:extLst>
              <a:ext uri="{FF2B5EF4-FFF2-40B4-BE49-F238E27FC236}">
                <a16:creationId xmlns:a16="http://schemas.microsoft.com/office/drawing/2014/main" id="{1EE9EB76-706C-2219-7DCF-CDD761A24144}"/>
              </a:ext>
            </a:extLst>
          </p:cNvPr>
          <p:cNvPicPr>
            <a:picLocks noGrp="1" noChangeAspect="1"/>
          </p:cNvPicPr>
          <p:nvPr>
            <p:ph sz="quarter" idx="51"/>
          </p:nvPr>
        </p:nvPicPr>
        <p:blipFill>
          <a:blip>
            <a:extLst>
              <a:ext uri="{96DAC541-7B7A-43D3-8B79-37D633B846F1}">
                <asvg:svgBlip xmlns:asvg="http://schemas.microsoft.com/office/drawing/2016/SVG/main" r:embed="rId8"/>
              </a:ext>
            </a:extLst>
          </a:blip>
          <a:stretch>
            <a:fillRect/>
          </a:stretch>
        </p:blipFill>
        <p:spPr>
          <a:xfrm>
            <a:off x="6211888" y="1486694"/>
            <a:ext cx="431800" cy="431800"/>
          </a:xfrm>
          <a:noFill/>
        </p:spPr>
      </p:pic>
      <p:sp>
        <p:nvSpPr>
          <p:cNvPr id="38" name="Text Placeholder 37">
            <a:extLst>
              <a:ext uri="{FF2B5EF4-FFF2-40B4-BE49-F238E27FC236}">
                <a16:creationId xmlns:a16="http://schemas.microsoft.com/office/drawing/2014/main" id="{B44AFC5F-6C14-259B-6799-5B91403C257D}"/>
              </a:ext>
            </a:extLst>
          </p:cNvPr>
          <p:cNvSpPr>
            <a:spLocks noGrp="1"/>
          </p:cNvSpPr>
          <p:nvPr>
            <p:ph type="body" sz="quarter" idx="47"/>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Mauris et </a:t>
            </a:r>
            <a:r>
              <a:rPr lang="en-US" dirty="0" err="1"/>
              <a:t>orci</a:t>
            </a:r>
            <a:r>
              <a:rPr lang="en-US" dirty="0"/>
              <a:t>.</a:t>
            </a:r>
          </a:p>
          <a:p>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57" name="Text Placeholder 56">
            <a:extLst>
              <a:ext uri="{FF2B5EF4-FFF2-40B4-BE49-F238E27FC236}">
                <a16:creationId xmlns:a16="http://schemas.microsoft.com/office/drawing/2014/main" id="{7E7117D8-54C8-3289-6D4B-66B4440D418B}"/>
              </a:ext>
            </a:extLst>
          </p:cNvPr>
          <p:cNvSpPr>
            <a:spLocks noGrp="1"/>
          </p:cNvSpPr>
          <p:nvPr>
            <p:ph type="body" idx="76"/>
          </p:nvPr>
        </p:nvSpPr>
        <p:spPr/>
        <p:txBody>
          <a:bodyPr/>
          <a:lstStyle/>
          <a:p>
            <a:pPr lvl="4"/>
            <a:r>
              <a:rPr lang="de-DE"/>
              <a:t>C</a:t>
            </a:r>
            <a:r>
              <a:rPr lang="en-DE"/>
              <a:t>ustomer </a:t>
            </a:r>
            <a:br>
              <a:rPr lang="de-DE"/>
            </a:br>
            <a:r>
              <a:rPr lang="en-DE"/>
              <a:t>benefit</a:t>
            </a:r>
            <a:endParaRPr lang="en-US"/>
          </a:p>
        </p:txBody>
      </p:sp>
      <p:pic>
        <p:nvPicPr>
          <p:cNvPr id="9" name="Content Placeholder 19" descr="Abacus outline">
            <a:extLst>
              <a:ext uri="{FF2B5EF4-FFF2-40B4-BE49-F238E27FC236}">
                <a16:creationId xmlns:a16="http://schemas.microsoft.com/office/drawing/2014/main" id="{4D5F685B-AB99-19A7-2D60-934A7749C92D}"/>
              </a:ext>
            </a:extLst>
          </p:cNvPr>
          <p:cNvPicPr>
            <a:picLocks noGrp="1" noChangeAspect="1"/>
          </p:cNvPicPr>
          <p:nvPr>
            <p:ph sz="quarter" idx="48"/>
          </p:nvPr>
        </p:nvPicPr>
        <p:blipFill>
          <a:blip>
            <a:extLst>
              <a:ext uri="{96DAC541-7B7A-43D3-8B79-37D633B846F1}">
                <asvg:svgBlip xmlns:asvg="http://schemas.microsoft.com/office/drawing/2016/SVG/main" r:embed="rId9"/>
              </a:ext>
            </a:extLst>
          </a:blip>
          <a:stretch>
            <a:fillRect/>
          </a:stretch>
        </p:blipFill>
        <p:spPr>
          <a:xfrm>
            <a:off x="3375819" y="1495425"/>
            <a:ext cx="431800" cy="431800"/>
          </a:xfrm>
          <a:noFill/>
        </p:spPr>
      </p:pic>
      <p:sp>
        <p:nvSpPr>
          <p:cNvPr id="35" name="Text Placeholder 34">
            <a:extLst>
              <a:ext uri="{FF2B5EF4-FFF2-40B4-BE49-F238E27FC236}">
                <a16:creationId xmlns:a16="http://schemas.microsoft.com/office/drawing/2014/main" id="{912860B0-8AF9-ECAF-6DB3-F923681DF9D8}"/>
              </a:ext>
            </a:extLst>
          </p:cNvPr>
          <p:cNvSpPr>
            <a:spLocks noGrp="1"/>
          </p:cNvSpPr>
          <p:nvPr>
            <p:ph type="body" sz="quarter" idx="29"/>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Mauris et </a:t>
            </a:r>
            <a:r>
              <a:rPr lang="en-US" dirty="0" err="1"/>
              <a:t>orci</a:t>
            </a:r>
            <a:r>
              <a:rPr lang="en-US" dirty="0"/>
              <a:t>.</a:t>
            </a:r>
          </a:p>
          <a:p>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44" name="Text Placeholder 43">
            <a:extLst>
              <a:ext uri="{FF2B5EF4-FFF2-40B4-BE49-F238E27FC236}">
                <a16:creationId xmlns:a16="http://schemas.microsoft.com/office/drawing/2014/main" id="{A162A27E-FA96-062F-FAFD-0E0A09A993C0}"/>
              </a:ext>
            </a:extLst>
          </p:cNvPr>
          <p:cNvSpPr>
            <a:spLocks noGrp="1"/>
          </p:cNvSpPr>
          <p:nvPr>
            <p:ph type="body" idx="63"/>
          </p:nvPr>
        </p:nvSpPr>
        <p:spPr/>
        <p:txBody>
          <a:bodyPr/>
          <a:lstStyle/>
          <a:p>
            <a:pPr lvl="4"/>
            <a:r>
              <a:rPr lang="de-DE" dirty="0"/>
              <a:t>Challenge</a:t>
            </a:r>
            <a:endParaRPr lang="en-US" dirty="0"/>
          </a:p>
        </p:txBody>
      </p:sp>
      <p:pic>
        <p:nvPicPr>
          <p:cNvPr id="147" name="Content Placeholder 21" descr="Mountains outline">
            <a:extLst>
              <a:ext uri="{FF2B5EF4-FFF2-40B4-BE49-F238E27FC236}">
                <a16:creationId xmlns:a16="http://schemas.microsoft.com/office/drawing/2014/main" id="{501AE9B2-6381-6BF0-CA12-4CB5B6517860}"/>
              </a:ext>
            </a:extLst>
          </p:cNvPr>
          <p:cNvPicPr>
            <a:picLocks noGrp="1" noChangeAspect="1"/>
          </p:cNvPicPr>
          <p:nvPr>
            <p:ph sz="quarter" idx="23"/>
          </p:nvPr>
        </p:nvPicPr>
        <p:blipFill>
          <a:blip>
            <a:extLst>
              <a:ext uri="{96DAC541-7B7A-43D3-8B79-37D633B846F1}">
                <asvg:svgBlip xmlns:asvg="http://schemas.microsoft.com/office/drawing/2016/SVG/main" r:embed="rId10"/>
              </a:ext>
            </a:extLst>
          </a:blip>
          <a:stretch>
            <a:fillRect/>
          </a:stretch>
        </p:blipFill>
        <p:spPr>
          <a:noFill/>
        </p:spPr>
      </p:pic>
      <p:sp>
        <p:nvSpPr>
          <p:cNvPr id="28" name="Title 27">
            <a:extLst>
              <a:ext uri="{FF2B5EF4-FFF2-40B4-BE49-F238E27FC236}">
                <a16:creationId xmlns:a16="http://schemas.microsoft.com/office/drawing/2014/main" id="{9FB8220B-4EA4-9E74-0497-46A69D73F9CC}"/>
              </a:ext>
            </a:extLst>
          </p:cNvPr>
          <p:cNvSpPr>
            <a:spLocks noGrp="1"/>
          </p:cNvSpPr>
          <p:nvPr>
            <p:ph type="title"/>
          </p:nvPr>
        </p:nvSpPr>
        <p:spPr/>
        <p:txBody>
          <a:bodyPr vert="horz"/>
          <a:lstStyle/>
          <a:p>
            <a:r>
              <a:rPr lang="en-DE" dirty="0"/>
              <a:t>Hermania</a:t>
            </a:r>
            <a:r>
              <a:rPr lang="de-DE" dirty="0"/>
              <a:t> Insurance</a:t>
            </a:r>
            <a:endParaRPr lang="en-US" dirty="0"/>
          </a:p>
        </p:txBody>
      </p:sp>
      <p:sp>
        <p:nvSpPr>
          <p:cNvPr id="33" name="Text Placeholder 32">
            <a:extLst>
              <a:ext uri="{FF2B5EF4-FFF2-40B4-BE49-F238E27FC236}">
                <a16:creationId xmlns:a16="http://schemas.microsoft.com/office/drawing/2014/main" id="{41E371EC-66D3-5E68-B1F0-2F7D30A6C0F1}"/>
              </a:ext>
            </a:extLst>
          </p:cNvPr>
          <p:cNvSpPr>
            <a:spLocks noGrp="1"/>
          </p:cNvSpPr>
          <p:nvPr>
            <p:ph type="body" sz="quarter" idx="14"/>
          </p:nvPr>
        </p:nvSpPr>
        <p:spPr/>
        <p:txBody>
          <a:bodyPr/>
          <a:lstStyle/>
          <a:p>
            <a:r>
              <a:rPr lang="de-DE"/>
              <a:t>C 022a : references : long form</a:t>
            </a:r>
            <a:endParaRPr lang="de-DE" dirty="0"/>
          </a:p>
        </p:txBody>
      </p:sp>
    </p:spTree>
    <p:extLst>
      <p:ext uri="{BB962C8B-B14F-4D97-AF65-F5344CB8AC3E}">
        <p14:creationId xmlns:p14="http://schemas.microsoft.com/office/powerpoint/2010/main" val="6944557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divider </a:t>
            </a:r>
          </a:p>
        </p:txBody>
      </p:sp>
    </p:spTree>
    <p:extLst>
      <p:ext uri="{BB962C8B-B14F-4D97-AF65-F5344CB8AC3E}">
        <p14:creationId xmlns:p14="http://schemas.microsoft.com/office/powerpoint/2010/main" val="284231991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291">
            <a:extLst>
              <a:ext uri="{FF2B5EF4-FFF2-40B4-BE49-F238E27FC236}">
                <a16:creationId xmlns:a16="http://schemas.microsoft.com/office/drawing/2014/main" id="{E7B30269-B9D2-6E98-FAF2-AA4BE18DABF4}"/>
              </a:ext>
            </a:extLst>
          </p:cNvPr>
          <p:cNvPicPr>
            <a:picLocks noGrp="1" noChangeAspect="1"/>
          </p:cNvPicPr>
          <p:nvPr>
            <p:ph type="pic" sz="quarter" idx="10"/>
          </p:nvPr>
        </p:nvPicPr>
        <p:blipFill>
          <a:blip r:embed="rId3"/>
          <a:srcRect l="8213" r="8213"/>
          <a:stretch/>
        </p:blipFill>
        <p:spPr/>
      </p:pic>
      <p:sp>
        <p:nvSpPr>
          <p:cNvPr id="3" name="Slide Number Placeholder 2">
            <a:extLst>
              <a:ext uri="{FF2B5EF4-FFF2-40B4-BE49-F238E27FC236}">
                <a16:creationId xmlns:a16="http://schemas.microsoft.com/office/drawing/2014/main" id="{2F914A87-7F8E-828D-90CA-1659F032E85C}"/>
              </a:ext>
            </a:extLst>
          </p:cNvPr>
          <p:cNvSpPr>
            <a:spLocks noGrp="1"/>
          </p:cNvSpPr>
          <p:nvPr>
            <p:ph type="sldNum" sz="quarter" idx="13"/>
          </p:nvPr>
        </p:nvSpPr>
        <p:spPr/>
        <p:txBody>
          <a:bodyPr/>
          <a:lstStyle/>
          <a:p>
            <a:fld id="{D7B5DC5B-6873-43DB-ADC7-B15ACCE0DFDB}" type="slidenum">
              <a:rPr lang="en-GB" smtClean="0"/>
              <a:pPr/>
              <a:t>50</a:t>
            </a:fld>
            <a:endParaRPr lang="en-GB" dirty="0"/>
          </a:p>
        </p:txBody>
      </p:sp>
      <p:sp>
        <p:nvSpPr>
          <p:cNvPr id="4" name="Footer Placeholder 3">
            <a:extLst>
              <a:ext uri="{FF2B5EF4-FFF2-40B4-BE49-F238E27FC236}">
                <a16:creationId xmlns:a16="http://schemas.microsoft.com/office/drawing/2014/main" id="{F419D476-7684-255D-E731-8857EE00D9BE}"/>
              </a:ext>
            </a:extLst>
          </p:cNvPr>
          <p:cNvSpPr>
            <a:spLocks noGrp="1"/>
          </p:cNvSpPr>
          <p:nvPr>
            <p:ph type="ftr" sz="quarter" idx="12"/>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7357BB87-81E2-8D9B-60F2-5AC1459B6EEA}"/>
              </a:ext>
            </a:extLst>
          </p:cNvPr>
          <p:cNvSpPr>
            <a:spLocks noGrp="1"/>
          </p:cNvSpPr>
          <p:nvPr>
            <p:ph type="dt" sz="half" idx="11"/>
          </p:nvPr>
        </p:nvSpPr>
        <p:spPr/>
        <p:txBody>
          <a:bodyPr/>
          <a:lstStyle/>
          <a:p>
            <a:r>
              <a:rPr lang="de-DE"/>
              <a:t>Mai 2026</a:t>
            </a:r>
            <a:endParaRPr lang="nl-NL" dirty="0"/>
          </a:p>
        </p:txBody>
      </p:sp>
      <p:sp>
        <p:nvSpPr>
          <p:cNvPr id="6" name="Text Placeholder 5">
            <a:extLst>
              <a:ext uri="{FF2B5EF4-FFF2-40B4-BE49-F238E27FC236}">
                <a16:creationId xmlns:a16="http://schemas.microsoft.com/office/drawing/2014/main" id="{A006EA5F-ED4A-4558-E038-89C378CC9590}"/>
              </a:ext>
            </a:extLst>
          </p:cNvPr>
          <p:cNvSpPr>
            <a:spLocks noGrp="1"/>
          </p:cNvSpPr>
          <p:nvPr>
            <p:ph type="body" idx="1"/>
          </p:nvPr>
        </p:nvSpPr>
        <p:spPr>
          <a:solidFill>
            <a:schemeClr val="accent3"/>
          </a:solidFill>
        </p:spPr>
        <p:txBody>
          <a:bodyPr/>
          <a:lstStyle/>
          <a:p>
            <a:r>
              <a:rPr lang="en-GB" dirty="0"/>
              <a:t>Hermania is </a:t>
            </a:r>
            <a:br>
              <a:rPr lang="en-GB" dirty="0"/>
            </a:br>
            <a:r>
              <a:rPr lang="en-GB" dirty="0"/>
              <a:t>the leading health / </a:t>
            </a:r>
            <a:br>
              <a:rPr lang="en-GB" dirty="0"/>
            </a:br>
            <a:r>
              <a:rPr lang="en-GB" dirty="0"/>
              <a:t>accident insurer in Switzerland</a:t>
            </a:r>
          </a:p>
        </p:txBody>
      </p:sp>
      <p:sp>
        <p:nvSpPr>
          <p:cNvPr id="9" name="Text Placeholder 8">
            <a:extLst>
              <a:ext uri="{FF2B5EF4-FFF2-40B4-BE49-F238E27FC236}">
                <a16:creationId xmlns:a16="http://schemas.microsoft.com/office/drawing/2014/main" id="{DB0FECB1-F9C0-5CAC-F479-5BEE1DF487DA}"/>
              </a:ext>
            </a:extLst>
          </p:cNvPr>
          <p:cNvSpPr>
            <a:spLocks noGrp="1"/>
          </p:cNvSpPr>
          <p:nvPr>
            <p:ph type="body" idx="16"/>
          </p:nvPr>
        </p:nvSpPr>
        <p:spPr/>
        <p:txBody>
          <a:bodyPr/>
          <a:lstStyle/>
          <a:p>
            <a:r>
              <a:rPr lang="en-US"/>
              <a:t>Insurance​/​Health</a:t>
            </a:r>
          </a:p>
          <a:p>
            <a:endParaRPr lang="en-US"/>
          </a:p>
        </p:txBody>
      </p:sp>
      <p:sp>
        <p:nvSpPr>
          <p:cNvPr id="23" name="Bildplatzhalter 22">
            <a:extLst>
              <a:ext uri="{FF2B5EF4-FFF2-40B4-BE49-F238E27FC236}">
                <a16:creationId xmlns:a16="http://schemas.microsoft.com/office/drawing/2014/main" id="{A93784C1-AD7E-B81F-6B4E-8021B20AD9AD}"/>
              </a:ext>
            </a:extLst>
          </p:cNvPr>
          <p:cNvSpPr>
            <a:spLocks noGrp="1"/>
          </p:cNvSpPr>
          <p:nvPr>
            <p:ph type="pic" sz="quarter" idx="66"/>
          </p:nvPr>
        </p:nvSpPr>
        <p:spPr/>
        <p:txBody>
          <a:bodyPr/>
          <a:lstStyle/>
          <a:p>
            <a:endParaRPr lang="de-DE"/>
          </a:p>
        </p:txBody>
      </p:sp>
      <p:pic>
        <p:nvPicPr>
          <p:cNvPr id="15" name="Picture Placeholder 167">
            <a:extLst>
              <a:ext uri="{FF2B5EF4-FFF2-40B4-BE49-F238E27FC236}">
                <a16:creationId xmlns:a16="http://schemas.microsoft.com/office/drawing/2014/main" id="{3E92847F-5C9A-4154-6133-B49F96C55D0E}"/>
              </a:ext>
            </a:extLst>
          </p:cNvPr>
          <p:cNvPicPr>
            <a:picLocks noGrp="1" noChangeAspect="1"/>
          </p:cNvPicPr>
          <p:nvPr>
            <p:ph type="pic" sz="quarter" idx="46"/>
          </p:nvPr>
        </p:nvPicPr>
        <p:blipFill>
          <a:blip r:embed="rId4"/>
          <a:srcRect l="6348" r="6348"/>
          <a:stretch/>
        </p:blipFill>
        <p:spPr/>
      </p:pic>
      <p:sp>
        <p:nvSpPr>
          <p:cNvPr id="7" name="Content Placeholder 6">
            <a:extLst>
              <a:ext uri="{FF2B5EF4-FFF2-40B4-BE49-F238E27FC236}">
                <a16:creationId xmlns:a16="http://schemas.microsoft.com/office/drawing/2014/main" id="{CC1F058C-A97D-5B3F-74AC-C5A37FFE4AFF}"/>
              </a:ext>
            </a:extLst>
          </p:cNvPr>
          <p:cNvSpPr>
            <a:spLocks noGrp="1"/>
          </p:cNvSpPr>
          <p:nvPr>
            <p:ph sz="quarter" idx="15"/>
          </p:nvPr>
        </p:nvSpPr>
        <p:spPr/>
        <p:txBody>
          <a:bodyPr/>
          <a:lstStyle/>
          <a:p>
            <a:pPr lvl="1"/>
            <a:r>
              <a:rPr lang="en-GB"/>
              <a:t>With 2.2 million insured persons, Hermania is the leading health / accident insurer in Switzerland.</a:t>
            </a:r>
          </a:p>
          <a:p>
            <a:pPr lvl="1"/>
            <a:r>
              <a:rPr lang="en-GB"/>
              <a:t>The profitability of the portfolio and customer satisfaction should be optimized.</a:t>
            </a:r>
          </a:p>
          <a:p>
            <a:pPr lvl="1"/>
            <a:r>
              <a:rPr lang="en-GB"/>
              <a:t>Only through continuous improvement can insurers continue to offer their services at attractive conditions.</a:t>
            </a:r>
          </a:p>
          <a:p>
            <a:pPr lvl="1"/>
            <a:r>
              <a:rPr lang="en-GB"/>
              <a:t>A data-based control cockpit supports employees in analyzing contracts, customers and regions and making adjustments if necessary.</a:t>
            </a:r>
          </a:p>
          <a:p>
            <a:pPr lvl="1"/>
            <a:r>
              <a:rPr lang="en-GB"/>
              <a:t>A central control cockpit and intuitive dashboards strengthen Hermania and increase customer satisfaction.</a:t>
            </a:r>
            <a:endParaRPr lang="en-US"/>
          </a:p>
          <a:p>
            <a:endParaRPr lang="en-US"/>
          </a:p>
        </p:txBody>
      </p:sp>
      <p:sp>
        <p:nvSpPr>
          <p:cNvPr id="8" name="Title 7">
            <a:extLst>
              <a:ext uri="{FF2B5EF4-FFF2-40B4-BE49-F238E27FC236}">
                <a16:creationId xmlns:a16="http://schemas.microsoft.com/office/drawing/2014/main" id="{590B72DB-9765-0B5E-3285-71B1F492178F}"/>
              </a:ext>
            </a:extLst>
          </p:cNvPr>
          <p:cNvSpPr>
            <a:spLocks noGrp="1"/>
          </p:cNvSpPr>
          <p:nvPr>
            <p:ph type="title"/>
          </p:nvPr>
        </p:nvSpPr>
        <p:spPr/>
        <p:txBody>
          <a:bodyPr vert="horz"/>
          <a:lstStyle/>
          <a:p>
            <a:r>
              <a:rPr lang="en-DE"/>
              <a:t>Hermania</a:t>
            </a:r>
            <a:endParaRPr lang="en-US" dirty="0"/>
          </a:p>
        </p:txBody>
      </p:sp>
      <p:sp>
        <p:nvSpPr>
          <p:cNvPr id="12" name="Text Placeholder 11">
            <a:extLst>
              <a:ext uri="{FF2B5EF4-FFF2-40B4-BE49-F238E27FC236}">
                <a16:creationId xmlns:a16="http://schemas.microsoft.com/office/drawing/2014/main" id="{3E30D20B-1202-A458-F6E0-429F139FFD0F}"/>
              </a:ext>
            </a:extLst>
          </p:cNvPr>
          <p:cNvSpPr>
            <a:spLocks noGrp="1"/>
          </p:cNvSpPr>
          <p:nvPr>
            <p:ph type="body" sz="quarter" idx="14"/>
          </p:nvPr>
        </p:nvSpPr>
        <p:spPr/>
        <p:txBody>
          <a:bodyPr/>
          <a:lstStyle/>
          <a:p>
            <a:r>
              <a:rPr lang="de-DE"/>
              <a:t>C 022b : references</a:t>
            </a:r>
            <a:r>
              <a:rPr lang="en-GB"/>
              <a:t> : content left : picture right : citiation right</a:t>
            </a:r>
            <a:endParaRPr lang="de-DE" dirty="0"/>
          </a:p>
        </p:txBody>
      </p:sp>
      <p:graphicFrame>
        <p:nvGraphicFramePr>
          <p:cNvPr id="13" name="Object 12" hidden="1">
            <a:extLst>
              <a:ext uri="{FF2B5EF4-FFF2-40B4-BE49-F238E27FC236}">
                <a16:creationId xmlns:a16="http://schemas.microsoft.com/office/drawing/2014/main" id="{26750CD8-F260-C3F4-FC5D-B7E89E2FD60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13" name="Object 12" hidden="1">
                        <a:extLst>
                          <a:ext uri="{FF2B5EF4-FFF2-40B4-BE49-F238E27FC236}">
                            <a16:creationId xmlns:a16="http://schemas.microsoft.com/office/drawing/2014/main" id="{26750CD8-F260-C3F4-FC5D-B7E89E2FD60E}"/>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pic>
        <p:nvPicPr>
          <p:cNvPr id="69" name="Grafik 68">
            <a:extLst>
              <a:ext uri="{FF2B5EF4-FFF2-40B4-BE49-F238E27FC236}">
                <a16:creationId xmlns:a16="http://schemas.microsoft.com/office/drawing/2014/main" id="{8B56CB54-B290-6252-8AD8-651BB8FAE58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216000" y="612000"/>
            <a:ext cx="681068" cy="576000"/>
          </a:xfrm>
          <a:prstGeom prst="rect">
            <a:avLst/>
          </a:prstGeom>
        </p:spPr>
      </p:pic>
    </p:spTree>
    <p:extLst>
      <p:ext uri="{BB962C8B-B14F-4D97-AF65-F5344CB8AC3E}">
        <p14:creationId xmlns:p14="http://schemas.microsoft.com/office/powerpoint/2010/main" val="28083973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D35E4-96D0-580A-F7C0-473AC7278BFB}"/>
            </a:ext>
          </a:extLst>
        </p:cNvPr>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176CE8FC-BAC4-05ED-6B36-987C33F55CA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Object 17" hidden="1">
                        <a:extLst>
                          <a:ext uri="{FF2B5EF4-FFF2-40B4-BE49-F238E27FC236}">
                            <a16:creationId xmlns:a16="http://schemas.microsoft.com/office/drawing/2014/main" id="{176CE8FC-BAC4-05ED-6B36-987C33F55CA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DE7C5D5A-1928-2EA3-8CD4-85D9BEDBD36F}"/>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51</a:t>
            </a:fld>
            <a:endParaRPr lang="en-US" dirty="0"/>
          </a:p>
        </p:txBody>
      </p:sp>
      <p:sp>
        <p:nvSpPr>
          <p:cNvPr id="2" name="Footer Placeholder 1">
            <a:extLst>
              <a:ext uri="{FF2B5EF4-FFF2-40B4-BE49-F238E27FC236}">
                <a16:creationId xmlns:a16="http://schemas.microsoft.com/office/drawing/2014/main" id="{E9DA3407-4C25-9744-9EC7-2BB9519E9940}"/>
              </a:ext>
            </a:extLst>
          </p:cNvPr>
          <p:cNvSpPr>
            <a:spLocks noGrp="1"/>
          </p:cNvSpPr>
          <p:nvPr>
            <p:ph type="ftr" sz="quarter" idx="3"/>
          </p:nvPr>
        </p:nvSpPr>
        <p:spPr>
          <a:xfrm>
            <a:off x="7270749" y="6379200"/>
            <a:ext cx="4082389" cy="180000"/>
          </a:xfrm>
        </p:spPr>
        <p:txBody>
          <a:bodyPr/>
          <a:lstStyle/>
          <a:p>
            <a:r>
              <a:rPr lang="en-GB"/>
              <a:t>Layout Samples Route C – dark 001</a:t>
            </a:r>
            <a:endParaRPr lang="nl-NL" dirty="0"/>
          </a:p>
        </p:txBody>
      </p:sp>
      <p:sp>
        <p:nvSpPr>
          <p:cNvPr id="3" name="Date Placeholder 2">
            <a:extLst>
              <a:ext uri="{FF2B5EF4-FFF2-40B4-BE49-F238E27FC236}">
                <a16:creationId xmlns:a16="http://schemas.microsoft.com/office/drawing/2014/main" id="{47FA4FFE-4EB4-E409-06BC-AB7428DEF6B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1" name="Content Placeholder 20">
            <a:extLst>
              <a:ext uri="{FF2B5EF4-FFF2-40B4-BE49-F238E27FC236}">
                <a16:creationId xmlns:a16="http://schemas.microsoft.com/office/drawing/2014/main" id="{180FABA2-DE96-5960-9ACD-9DCD0DD8577A}"/>
              </a:ext>
            </a:extLst>
          </p:cNvPr>
          <p:cNvSpPr>
            <a:spLocks noGrp="1"/>
          </p:cNvSpPr>
          <p:nvPr>
            <p:ph sz="quarter" idx="24"/>
          </p:nvPr>
        </p:nvSpPr>
        <p:spPr>
          <a:xfrm>
            <a:off x="9589138" y="2138200"/>
            <a:ext cx="2052000" cy="4032000"/>
          </a:xfrm>
        </p:spPr>
        <p:txBody>
          <a:bodyPr/>
          <a:lstStyle/>
          <a:p>
            <a:pPr lvl="8"/>
            <a:r>
              <a:rPr lang="de-DE"/>
              <a:t>Customer benefit</a:t>
            </a:r>
            <a:br>
              <a:rPr lang="de-DE"/>
            </a:br>
            <a:endParaRPr lang="de-DE"/>
          </a:p>
          <a:p>
            <a:r>
              <a:rPr lang="en-GB"/>
              <a:t>An intuitive control cockpit and dashboards at different granularities with department-specific evaluations</a:t>
            </a:r>
            <a:endParaRPr lang="en-DE"/>
          </a:p>
          <a:p>
            <a:endParaRPr lang="en-US"/>
          </a:p>
        </p:txBody>
      </p:sp>
      <p:sp>
        <p:nvSpPr>
          <p:cNvPr id="20" name="Content Placeholder 19">
            <a:extLst>
              <a:ext uri="{FF2B5EF4-FFF2-40B4-BE49-F238E27FC236}">
                <a16:creationId xmlns:a16="http://schemas.microsoft.com/office/drawing/2014/main" id="{427EB76B-F4B9-C5B8-F25A-7A842A21E32C}"/>
              </a:ext>
            </a:extLst>
          </p:cNvPr>
          <p:cNvSpPr>
            <a:spLocks noGrp="1"/>
          </p:cNvSpPr>
          <p:nvPr>
            <p:ph sz="quarter" idx="23"/>
          </p:nvPr>
        </p:nvSpPr>
        <p:spPr>
          <a:xfrm>
            <a:off x="7388758" y="2138200"/>
            <a:ext cx="2052000" cy="4032000"/>
          </a:xfrm>
        </p:spPr>
        <p:txBody>
          <a:bodyPr/>
          <a:lstStyle/>
          <a:p>
            <a:pPr lvl="8"/>
            <a:r>
              <a:rPr lang="de-DE"/>
              <a:t>WHO</a:t>
            </a:r>
            <a:br>
              <a:rPr lang="de-DE"/>
            </a:br>
            <a:endParaRPr lang="de-DE"/>
          </a:p>
          <a:p>
            <a:r>
              <a:rPr lang="en-GB"/>
              <a:t>Higher transparency about the profitability of the portfolio in corporate business, granular control of customer segments</a:t>
            </a:r>
            <a:endParaRPr lang="de-DE"/>
          </a:p>
          <a:p>
            <a:endParaRPr lang="en-US"/>
          </a:p>
        </p:txBody>
      </p:sp>
      <p:sp>
        <p:nvSpPr>
          <p:cNvPr id="16" name="Content Placeholder 15">
            <a:extLst>
              <a:ext uri="{FF2B5EF4-FFF2-40B4-BE49-F238E27FC236}">
                <a16:creationId xmlns:a16="http://schemas.microsoft.com/office/drawing/2014/main" id="{98261260-B32D-855F-25EF-1D260AAB461E}"/>
              </a:ext>
            </a:extLst>
          </p:cNvPr>
          <p:cNvSpPr>
            <a:spLocks noGrp="1"/>
          </p:cNvSpPr>
          <p:nvPr>
            <p:ph sz="quarter" idx="22"/>
          </p:nvPr>
        </p:nvSpPr>
        <p:spPr>
          <a:xfrm>
            <a:off x="5166076" y="2138200"/>
            <a:ext cx="2052000" cy="4032000"/>
          </a:xfrm>
        </p:spPr>
        <p:txBody>
          <a:bodyPr/>
          <a:lstStyle/>
          <a:p>
            <a:pPr lvl="8"/>
            <a:r>
              <a:rPr lang="de-DE"/>
              <a:t>What</a:t>
            </a:r>
            <a:br>
              <a:rPr lang="de-DE"/>
            </a:br>
            <a:endParaRPr lang="de-DE"/>
          </a:p>
          <a:p>
            <a:r>
              <a:rPr lang="en-GB"/>
              <a:t>Design, conception and development based on previously defined user stories and workshops</a:t>
            </a:r>
            <a:endParaRPr lang="en-US"/>
          </a:p>
          <a:p>
            <a:endParaRPr lang="en-US" dirty="0"/>
          </a:p>
        </p:txBody>
      </p:sp>
      <p:sp>
        <p:nvSpPr>
          <p:cNvPr id="12" name="Content Placeholder 11">
            <a:extLst>
              <a:ext uri="{FF2B5EF4-FFF2-40B4-BE49-F238E27FC236}">
                <a16:creationId xmlns:a16="http://schemas.microsoft.com/office/drawing/2014/main" id="{184196D9-26A1-918A-09FD-2B5F8649D758}"/>
              </a:ext>
            </a:extLst>
          </p:cNvPr>
          <p:cNvSpPr>
            <a:spLocks noGrp="1"/>
          </p:cNvSpPr>
          <p:nvPr>
            <p:ph sz="quarter" idx="15"/>
          </p:nvPr>
        </p:nvSpPr>
        <p:spPr>
          <a:xfrm>
            <a:off x="539997" y="2138200"/>
            <a:ext cx="4500003" cy="4032000"/>
          </a:xfrm>
        </p:spPr>
        <p:txBody>
          <a:bodyPr/>
          <a:lstStyle/>
          <a:p>
            <a:pPr lvl="8"/>
            <a:r>
              <a:rPr lang="de-DE"/>
              <a:t>Why</a:t>
            </a:r>
            <a:br>
              <a:rPr lang="de-DE"/>
            </a:br>
            <a:endParaRPr lang="de-DE"/>
          </a:p>
          <a:p>
            <a:pPr lvl="4"/>
            <a:r>
              <a:rPr lang="en-GB"/>
              <a:t>Higher transparency about the profitability of the portfolio in corporate business, granular control of customer segments</a:t>
            </a:r>
            <a:br>
              <a:rPr lang="en-GB"/>
            </a:br>
            <a:endParaRPr lang="en-GB"/>
          </a:p>
          <a:p>
            <a:r>
              <a:rPr lang="de-DE"/>
              <a:t>Durch Integrationsansätze werden verschiedene Lösungen und Anwendungen, die von unterschiedlichen Anbietern bereitgestellt werden, miteinander verknüpft und verbunden. </a:t>
            </a:r>
          </a:p>
          <a:p>
            <a:r>
              <a:rPr lang="de-DE"/>
              <a:t>Dabei handelt es sich um komplexe, aber unbedingt erforderliche Lösungen, die sicherstellen, dass Daten miteinander synchronisiert sind. Stellen Sie sicher, dass Ihre IT-Lösungen vollständig verbunden und synchronisiert sind, um die Vorteile der nahtlosen Datenintegration für  Ihre HR-Prozesse zu nutzen.</a:t>
            </a:r>
          </a:p>
          <a:p>
            <a:endParaRPr lang="en-US" dirty="0"/>
          </a:p>
        </p:txBody>
      </p:sp>
      <p:pic>
        <p:nvPicPr>
          <p:cNvPr id="23" name="Bildplatzhalter 8">
            <a:extLst>
              <a:ext uri="{FF2B5EF4-FFF2-40B4-BE49-F238E27FC236}">
                <a16:creationId xmlns:a16="http://schemas.microsoft.com/office/drawing/2014/main" id="{E46DE711-8808-3AE7-56C1-3162B7F9FFB8}"/>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t="358" b="358"/>
          <a:stretch/>
        </p:blipFill>
        <p:spPr>
          <a:xfrm>
            <a:off x="5166076" y="-101600"/>
            <a:ext cx="6480000" cy="1980000"/>
          </a:xfrm>
        </p:spPr>
      </p:pic>
      <p:sp>
        <p:nvSpPr>
          <p:cNvPr id="25" name="Bildplatzhalter 24">
            <a:extLst>
              <a:ext uri="{FF2B5EF4-FFF2-40B4-BE49-F238E27FC236}">
                <a16:creationId xmlns:a16="http://schemas.microsoft.com/office/drawing/2014/main" id="{444B927A-E46F-13B8-915C-5F874A64FAA7}"/>
              </a:ext>
            </a:extLst>
          </p:cNvPr>
          <p:cNvSpPr>
            <a:spLocks noGrp="1"/>
          </p:cNvSpPr>
          <p:nvPr>
            <p:ph type="pic" sz="quarter" idx="46"/>
          </p:nvPr>
        </p:nvSpPr>
        <p:spPr/>
        <p:txBody>
          <a:bodyPr/>
          <a:lstStyle/>
          <a:p>
            <a:endParaRPr lang="de-DE"/>
          </a:p>
        </p:txBody>
      </p:sp>
      <p:sp>
        <p:nvSpPr>
          <p:cNvPr id="5" name="Text Placeholder 4">
            <a:extLst>
              <a:ext uri="{FF2B5EF4-FFF2-40B4-BE49-F238E27FC236}">
                <a16:creationId xmlns:a16="http://schemas.microsoft.com/office/drawing/2014/main" id="{05BD4EA7-8916-B248-17C9-48CEE1ADAB6E}"/>
              </a:ext>
            </a:extLst>
          </p:cNvPr>
          <p:cNvSpPr>
            <a:spLocks noGrp="1"/>
          </p:cNvSpPr>
          <p:nvPr>
            <p:ph type="body" idx="1"/>
          </p:nvPr>
        </p:nvSpPr>
        <p:spPr>
          <a:xfrm>
            <a:off x="539997" y="1497200"/>
            <a:ext cx="3132000" cy="491938"/>
          </a:xfrm>
        </p:spPr>
        <p:txBody>
          <a:bodyPr/>
          <a:lstStyle/>
          <a:p>
            <a:r>
              <a:rPr lang="en-US"/>
              <a:t>,,Lorem ipsum.”</a:t>
            </a:r>
            <a:endParaRPr lang="en-US" dirty="0"/>
          </a:p>
        </p:txBody>
      </p:sp>
      <p:sp>
        <p:nvSpPr>
          <p:cNvPr id="15" name="Title 14">
            <a:extLst>
              <a:ext uri="{FF2B5EF4-FFF2-40B4-BE49-F238E27FC236}">
                <a16:creationId xmlns:a16="http://schemas.microsoft.com/office/drawing/2014/main" id="{26240841-91C0-F192-D62E-797EEF1096FF}"/>
              </a:ext>
            </a:extLst>
          </p:cNvPr>
          <p:cNvSpPr>
            <a:spLocks noGrp="1"/>
          </p:cNvSpPr>
          <p:nvPr>
            <p:ph type="title"/>
          </p:nvPr>
        </p:nvSpPr>
        <p:spPr>
          <a:xfrm>
            <a:off x="540000" y="622301"/>
            <a:ext cx="3132000" cy="828000"/>
          </a:xfrm>
        </p:spPr>
        <p:txBody>
          <a:bodyPr vert="horz"/>
          <a:lstStyle/>
          <a:p>
            <a:r>
              <a:rPr lang="de-DE"/>
              <a:t>SAP Services</a:t>
            </a:r>
            <a:endParaRPr lang="en-US" dirty="0"/>
          </a:p>
        </p:txBody>
      </p:sp>
      <p:sp>
        <p:nvSpPr>
          <p:cNvPr id="11" name="Text Placeholder 10">
            <a:extLst>
              <a:ext uri="{FF2B5EF4-FFF2-40B4-BE49-F238E27FC236}">
                <a16:creationId xmlns:a16="http://schemas.microsoft.com/office/drawing/2014/main" id="{AED4E45F-7D2F-646C-ECA0-0C2D92E8E7A8}"/>
              </a:ext>
            </a:extLst>
          </p:cNvPr>
          <p:cNvSpPr>
            <a:spLocks noGrp="1"/>
          </p:cNvSpPr>
          <p:nvPr>
            <p:ph type="body" sz="quarter" idx="14"/>
          </p:nvPr>
        </p:nvSpPr>
        <p:spPr>
          <a:xfrm>
            <a:off x="576000" y="396000"/>
            <a:ext cx="2988000" cy="144000"/>
          </a:xfrm>
        </p:spPr>
        <p:txBody>
          <a:bodyPr/>
          <a:lstStyle/>
          <a:p>
            <a:r>
              <a:rPr lang="en-GB"/>
              <a:t>C  023a : 4 contents  picture above</a:t>
            </a:r>
            <a:endParaRPr lang="en-US"/>
          </a:p>
        </p:txBody>
      </p:sp>
      <p:pic>
        <p:nvPicPr>
          <p:cNvPr id="57" name="Bildplatzhalter 41">
            <a:extLst>
              <a:ext uri="{FF2B5EF4-FFF2-40B4-BE49-F238E27FC236}">
                <a16:creationId xmlns:a16="http://schemas.microsoft.com/office/drawing/2014/main" id="{153BD114-F5BE-B126-C8EC-82235C6099F9}"/>
              </a:ext>
            </a:extLst>
          </p:cNvPr>
          <p:cNvPicPr>
            <a:picLocks noChangeAspect="1"/>
          </p:cNvPicPr>
          <p:nvPr/>
        </p:nvPicPr>
        <p:blipFill>
          <a:blip r:embed="rId6"/>
          <a:srcRect l="-9402" t="-16626" r="-6493" b="-29087"/>
          <a:stretch>
            <a:fillRect/>
          </a:stretch>
        </p:blipFill>
        <p:spPr>
          <a:xfrm>
            <a:off x="3708400" y="1044575"/>
            <a:ext cx="1331913" cy="827088"/>
          </a:xfrm>
          <a:prstGeom prst="rect">
            <a:avLst/>
          </a:prstGeom>
          <a:noFill/>
        </p:spPr>
      </p:pic>
    </p:spTree>
    <p:extLst>
      <p:ext uri="{BB962C8B-B14F-4D97-AF65-F5344CB8AC3E}">
        <p14:creationId xmlns:p14="http://schemas.microsoft.com/office/powerpoint/2010/main" val="31947465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D57B-25DA-D17A-19F3-AF256CDCED7B}"/>
            </a:ext>
          </a:extLst>
        </p:cNvPr>
        <p:cNvGrpSpPr/>
        <p:nvPr/>
      </p:nvGrpSpPr>
      <p:grpSpPr>
        <a:xfrm>
          <a:off x="0" y="0"/>
          <a:ext cx="0" cy="0"/>
          <a:chOff x="0" y="0"/>
          <a:chExt cx="0" cy="0"/>
        </a:xfrm>
      </p:grpSpPr>
      <p:graphicFrame>
        <p:nvGraphicFramePr>
          <p:cNvPr id="25" name="think-cell data - do not delete" hidden="1">
            <a:extLst>
              <a:ext uri="{FF2B5EF4-FFF2-40B4-BE49-F238E27FC236}">
                <a16:creationId xmlns:a16="http://schemas.microsoft.com/office/drawing/2014/main" id="{4954EA50-F292-CA3B-0DAA-C0CA041A5F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5" name="think-cell data - do not delete" hidden="1">
                        <a:extLst>
                          <a:ext uri="{FF2B5EF4-FFF2-40B4-BE49-F238E27FC236}">
                            <a16:creationId xmlns:a16="http://schemas.microsoft.com/office/drawing/2014/main" id="{4954EA50-F292-CA3B-0DAA-C0CA041A5F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A7F2108-B7AD-C96E-053A-DA33D33D3FA4}"/>
              </a:ext>
            </a:extLst>
          </p:cNvPr>
          <p:cNvSpPr>
            <a:spLocks noGrp="1"/>
          </p:cNvSpPr>
          <p:nvPr>
            <p:ph type="sldNum" sz="quarter" idx="4"/>
          </p:nvPr>
        </p:nvSpPr>
        <p:spPr/>
        <p:txBody>
          <a:bodyPr/>
          <a:lstStyle/>
          <a:p>
            <a:fld id="{FA573BCF-C0F1-4720-B5E7-944FE630E67D}" type="slidenum">
              <a:rPr lang="en-US" smtClean="0"/>
              <a:pPr/>
              <a:t>52</a:t>
            </a:fld>
            <a:endParaRPr lang="en-US" dirty="0"/>
          </a:p>
        </p:txBody>
      </p:sp>
      <p:sp>
        <p:nvSpPr>
          <p:cNvPr id="3" name="Footer Placeholder 2">
            <a:extLst>
              <a:ext uri="{FF2B5EF4-FFF2-40B4-BE49-F238E27FC236}">
                <a16:creationId xmlns:a16="http://schemas.microsoft.com/office/drawing/2014/main" id="{63952A5C-6FD5-BBEF-6A69-21CE6619772E}"/>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B23FEBDA-6C20-756F-8E7A-816460CCD9F5}"/>
              </a:ext>
            </a:extLst>
          </p:cNvPr>
          <p:cNvSpPr>
            <a:spLocks noGrp="1"/>
          </p:cNvSpPr>
          <p:nvPr>
            <p:ph type="dt" sz="half" idx="2"/>
          </p:nvPr>
        </p:nvSpPr>
        <p:spPr/>
        <p:txBody>
          <a:bodyPr/>
          <a:lstStyle/>
          <a:p>
            <a:r>
              <a:rPr lang="de-DE"/>
              <a:t>Mai 2026</a:t>
            </a:r>
            <a:endParaRPr lang="nl-NL" dirty="0"/>
          </a:p>
        </p:txBody>
      </p:sp>
      <p:sp>
        <p:nvSpPr>
          <p:cNvPr id="5" name="Content Placeholder 4">
            <a:extLst>
              <a:ext uri="{FF2B5EF4-FFF2-40B4-BE49-F238E27FC236}">
                <a16:creationId xmlns:a16="http://schemas.microsoft.com/office/drawing/2014/main" id="{7EF7BA45-F300-2A71-C2DA-3A20F05C5F73}"/>
              </a:ext>
            </a:extLst>
          </p:cNvPr>
          <p:cNvSpPr>
            <a:spLocks noGrp="1"/>
          </p:cNvSpPr>
          <p:nvPr>
            <p:ph sz="quarter" idx="24"/>
          </p:nvPr>
        </p:nvSpPr>
        <p:spPr/>
        <p:txBody>
          <a:bodyPr/>
          <a:lstStyle/>
          <a:p>
            <a:pPr lvl="4">
              <a:spcBef>
                <a:spcPts val="300"/>
              </a:spcBef>
            </a:pPr>
            <a:r>
              <a:rPr lang="en-US" dirty="0">
                <a:solidFill>
                  <a:schemeClr val="accent5"/>
                </a:solidFill>
              </a:rPr>
              <a:t>Lorem ipsum dolor sit </a:t>
            </a:r>
            <a:r>
              <a:rPr lang="en-US" dirty="0" err="1">
                <a:solidFill>
                  <a:schemeClr val="accent5"/>
                </a:solidFill>
              </a:rPr>
              <a:t>amet</a:t>
            </a:r>
            <a:r>
              <a:rPr lang="en-US" dirty="0">
                <a:solidFill>
                  <a:schemeClr val="accent5"/>
                </a:solidFill>
              </a:rPr>
              <a:t>, </a:t>
            </a:r>
            <a:r>
              <a:rPr lang="en-US" dirty="0" err="1">
                <a:solidFill>
                  <a:schemeClr val="accent5"/>
                </a:solidFill>
              </a:rPr>
              <a:t>consectetuer</a:t>
            </a:r>
            <a:r>
              <a:rPr lang="en-US" dirty="0">
                <a:solidFill>
                  <a:schemeClr val="accent5"/>
                </a:solidFill>
              </a:rPr>
              <a:t> </a:t>
            </a:r>
            <a:r>
              <a:rPr lang="en-US" dirty="0" err="1">
                <a:solidFill>
                  <a:schemeClr val="accent5"/>
                </a:solidFill>
              </a:rPr>
              <a:t>adipiscing</a:t>
            </a:r>
            <a:r>
              <a:rPr lang="en-US" dirty="0">
                <a:solidFill>
                  <a:schemeClr val="accent5"/>
                </a:solidFill>
              </a:rPr>
              <a:t> </a:t>
            </a:r>
            <a:r>
              <a:rPr lang="en-US" dirty="0" err="1">
                <a:solidFill>
                  <a:schemeClr val="accent5"/>
                </a:solidFill>
              </a:rPr>
              <a:t>elit</a:t>
            </a:r>
            <a:r>
              <a:rPr lang="en-US" dirty="0">
                <a:solidFill>
                  <a:schemeClr val="accent5"/>
                </a:solidFill>
              </a:rPr>
              <a:t>.</a:t>
            </a:r>
          </a:p>
          <a:p>
            <a:r>
              <a:rPr lang="en-US" dirty="0"/>
              <a:t>Maecenas </a:t>
            </a:r>
            <a:r>
              <a:rPr lang="en-US" dirty="0" err="1"/>
              <a:t>porttitor</a:t>
            </a:r>
            <a:r>
              <a:rPr lang="en-US" dirty="0"/>
              <a:t> </a:t>
            </a:r>
            <a:br>
              <a:rPr lang="en-US" dirty="0"/>
            </a:br>
            <a:r>
              <a:rPr lang="en-US" dirty="0" err="1"/>
              <a:t>congue</a:t>
            </a:r>
            <a:r>
              <a:rPr lang="en-US" dirty="0"/>
              <a:t> </a:t>
            </a:r>
            <a:r>
              <a:rPr lang="en-US" dirty="0" err="1"/>
              <a:t>massa</a:t>
            </a:r>
            <a:r>
              <a:rPr lang="en-US" dirty="0"/>
              <a:t>.</a:t>
            </a:r>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pic>
        <p:nvPicPr>
          <p:cNvPr id="143" name="Bildplatzhalter 8">
            <a:extLst>
              <a:ext uri="{FF2B5EF4-FFF2-40B4-BE49-F238E27FC236}">
                <a16:creationId xmlns:a16="http://schemas.microsoft.com/office/drawing/2014/main" id="{46A06F06-0FC1-E22F-092D-A1164687259B}"/>
              </a:ext>
            </a:extLst>
          </p:cNvPr>
          <p:cNvPicPr>
            <a:picLocks noGrp="1" noChangeAspect="1"/>
          </p:cNvPicPr>
          <p:nvPr>
            <p:ph type="pic" sz="quarter" idx="18"/>
          </p:nvPr>
        </p:nvPicPr>
        <p:blipFill>
          <a:blip r:embed="rId5"/>
          <a:srcRect t="3880" b="3880"/>
          <a:stretch/>
        </p:blipFill>
        <p:spPr/>
      </p:pic>
      <p:sp>
        <p:nvSpPr>
          <p:cNvPr id="6" name="Content Placeholder 5">
            <a:extLst>
              <a:ext uri="{FF2B5EF4-FFF2-40B4-BE49-F238E27FC236}">
                <a16:creationId xmlns:a16="http://schemas.microsoft.com/office/drawing/2014/main" id="{1B91A6E7-5A5C-222C-10A1-174455BF7B1B}"/>
              </a:ext>
            </a:extLst>
          </p:cNvPr>
          <p:cNvSpPr>
            <a:spLocks noGrp="1"/>
          </p:cNvSpPr>
          <p:nvPr>
            <p:ph sz="quarter" idx="23"/>
          </p:nvPr>
        </p:nvSpPr>
        <p:spPr/>
        <p:txBody>
          <a:bodyPr/>
          <a:lstStyle/>
          <a:p>
            <a:pPr lvl="4">
              <a:spcBef>
                <a:spcPts val="300"/>
              </a:spcBef>
            </a:pPr>
            <a:r>
              <a:rPr lang="en-US" dirty="0">
                <a:solidFill>
                  <a:schemeClr val="accent5"/>
                </a:solidFill>
              </a:rPr>
              <a:t>Lorem ipsum dolor sit </a:t>
            </a:r>
            <a:r>
              <a:rPr lang="en-US" dirty="0" err="1">
                <a:solidFill>
                  <a:schemeClr val="accent5"/>
                </a:solidFill>
              </a:rPr>
              <a:t>amet</a:t>
            </a:r>
            <a:r>
              <a:rPr lang="en-US" dirty="0">
                <a:solidFill>
                  <a:schemeClr val="accent5"/>
                </a:solidFill>
              </a:rPr>
              <a:t>, </a:t>
            </a:r>
            <a:r>
              <a:rPr lang="en-US" dirty="0" err="1">
                <a:solidFill>
                  <a:schemeClr val="accent5"/>
                </a:solidFill>
              </a:rPr>
              <a:t>consectetuer</a:t>
            </a:r>
            <a:r>
              <a:rPr lang="en-US" dirty="0">
                <a:solidFill>
                  <a:schemeClr val="accent5"/>
                </a:solidFill>
              </a:rPr>
              <a:t> </a:t>
            </a:r>
            <a:r>
              <a:rPr lang="en-US" dirty="0" err="1">
                <a:solidFill>
                  <a:schemeClr val="accent5"/>
                </a:solidFill>
              </a:rPr>
              <a:t>adipiscing</a:t>
            </a:r>
            <a:r>
              <a:rPr lang="en-US" dirty="0">
                <a:solidFill>
                  <a:schemeClr val="accent5"/>
                </a:solidFill>
              </a:rPr>
              <a:t> </a:t>
            </a:r>
            <a:r>
              <a:rPr lang="en-US" dirty="0" err="1">
                <a:solidFill>
                  <a:schemeClr val="accent5"/>
                </a:solidFill>
              </a:rPr>
              <a:t>elit</a:t>
            </a:r>
            <a:r>
              <a:rPr lang="en-US" dirty="0">
                <a:solidFill>
                  <a:schemeClr val="accent5"/>
                </a:solidFill>
              </a:rPr>
              <a:t>.</a:t>
            </a:r>
          </a:p>
          <a:p>
            <a:r>
              <a:rPr lang="en-US" dirty="0"/>
              <a:t>Maecenas </a:t>
            </a:r>
            <a:r>
              <a:rPr lang="en-US" dirty="0" err="1"/>
              <a:t>porttitor</a:t>
            </a:r>
            <a:r>
              <a:rPr lang="en-US" dirty="0"/>
              <a:t> </a:t>
            </a:r>
            <a:br>
              <a:rPr lang="en-US" dirty="0"/>
            </a:br>
            <a:r>
              <a:rPr lang="en-US" dirty="0" err="1"/>
              <a:t>congue</a:t>
            </a:r>
            <a:r>
              <a:rPr lang="en-US" dirty="0"/>
              <a:t> </a:t>
            </a:r>
            <a:r>
              <a:rPr lang="en-US" dirty="0" err="1"/>
              <a:t>massa</a:t>
            </a:r>
            <a:r>
              <a:rPr lang="en-US" dirty="0"/>
              <a:t>.</a:t>
            </a:r>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pic>
        <p:nvPicPr>
          <p:cNvPr id="140" name="Bildplatzhalter 8">
            <a:extLst>
              <a:ext uri="{FF2B5EF4-FFF2-40B4-BE49-F238E27FC236}">
                <a16:creationId xmlns:a16="http://schemas.microsoft.com/office/drawing/2014/main" id="{F366BFD7-07A8-E806-B4A9-21A1D96AD530}"/>
              </a:ext>
            </a:extLst>
          </p:cNvPr>
          <p:cNvPicPr>
            <a:picLocks noGrp="1" noChangeAspect="1"/>
          </p:cNvPicPr>
          <p:nvPr>
            <p:ph type="pic" sz="quarter" idx="16"/>
          </p:nvPr>
        </p:nvPicPr>
        <p:blipFill rotWithShape="1">
          <a:blip r:embed="rId6"/>
          <a:srcRect t="3916" b="3916"/>
          <a:stretch/>
        </p:blipFill>
        <p:spPr/>
      </p:pic>
      <p:sp>
        <p:nvSpPr>
          <p:cNvPr id="7" name="Content Placeholder 6">
            <a:extLst>
              <a:ext uri="{FF2B5EF4-FFF2-40B4-BE49-F238E27FC236}">
                <a16:creationId xmlns:a16="http://schemas.microsoft.com/office/drawing/2014/main" id="{FD9BC53C-6549-2EC9-1840-E7A0F37B1F72}"/>
              </a:ext>
            </a:extLst>
          </p:cNvPr>
          <p:cNvSpPr>
            <a:spLocks noGrp="1"/>
          </p:cNvSpPr>
          <p:nvPr>
            <p:ph sz="quarter" idx="22"/>
          </p:nvPr>
        </p:nvSpPr>
        <p:spPr>
          <a:solidFill>
            <a:schemeClr val="bg1"/>
          </a:solidFill>
        </p:spPr>
        <p:txBody>
          <a:bodyPr/>
          <a:lstStyle/>
          <a:p>
            <a:pPr lvl="4"/>
            <a:r>
              <a:rPr lang="en-US" dirty="0">
                <a:solidFill>
                  <a:schemeClr val="accent5"/>
                </a:solidFill>
              </a:rPr>
              <a:t>Lorem ipsum dolor sit </a:t>
            </a:r>
            <a:r>
              <a:rPr lang="en-US" dirty="0" err="1">
                <a:solidFill>
                  <a:schemeClr val="accent5"/>
                </a:solidFill>
              </a:rPr>
              <a:t>amet</a:t>
            </a:r>
            <a:r>
              <a:rPr lang="en-US" dirty="0">
                <a:solidFill>
                  <a:schemeClr val="accent5"/>
                </a:solidFill>
              </a:rPr>
              <a:t>, </a:t>
            </a:r>
            <a:r>
              <a:rPr lang="en-US" dirty="0" err="1">
                <a:solidFill>
                  <a:schemeClr val="accent5"/>
                </a:solidFill>
              </a:rPr>
              <a:t>consectetuer</a:t>
            </a:r>
            <a:r>
              <a:rPr lang="en-US" dirty="0">
                <a:solidFill>
                  <a:schemeClr val="accent5"/>
                </a:solidFill>
              </a:rPr>
              <a:t> </a:t>
            </a:r>
            <a:r>
              <a:rPr lang="en-US" dirty="0" err="1">
                <a:solidFill>
                  <a:schemeClr val="accent5"/>
                </a:solidFill>
              </a:rPr>
              <a:t>adipiscing</a:t>
            </a:r>
            <a:r>
              <a:rPr lang="en-US" dirty="0">
                <a:solidFill>
                  <a:schemeClr val="accent5"/>
                </a:solidFill>
              </a:rPr>
              <a:t> </a:t>
            </a:r>
            <a:r>
              <a:rPr lang="en-US" dirty="0" err="1">
                <a:solidFill>
                  <a:schemeClr val="accent5"/>
                </a:solidFill>
              </a:rPr>
              <a:t>elit</a:t>
            </a:r>
            <a:r>
              <a:rPr lang="en-US" dirty="0">
                <a:solidFill>
                  <a:schemeClr val="accent5"/>
                </a:solidFill>
              </a:rPr>
              <a:t>.</a:t>
            </a:r>
          </a:p>
          <a:p>
            <a:r>
              <a:rPr lang="en-US" dirty="0"/>
              <a:t>Maecenas </a:t>
            </a:r>
            <a:r>
              <a:rPr lang="en-US" dirty="0" err="1"/>
              <a:t>porttitor</a:t>
            </a:r>
            <a:r>
              <a:rPr lang="en-US" dirty="0"/>
              <a:t> </a:t>
            </a:r>
            <a:br>
              <a:rPr lang="en-US" dirty="0"/>
            </a:br>
            <a:r>
              <a:rPr lang="en-US" dirty="0" err="1"/>
              <a:t>congue</a:t>
            </a:r>
            <a:r>
              <a:rPr lang="en-US" dirty="0"/>
              <a:t> </a:t>
            </a:r>
            <a:r>
              <a:rPr lang="en-US" dirty="0" err="1"/>
              <a:t>massa</a:t>
            </a:r>
            <a:r>
              <a:rPr lang="en-US" dirty="0"/>
              <a:t>.</a:t>
            </a:r>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pic>
        <p:nvPicPr>
          <p:cNvPr id="144" name="Bildplatzhalter 8">
            <a:extLst>
              <a:ext uri="{FF2B5EF4-FFF2-40B4-BE49-F238E27FC236}">
                <a16:creationId xmlns:a16="http://schemas.microsoft.com/office/drawing/2014/main" id="{E74FC22D-787C-E8C0-7322-CADDBAD81678}"/>
              </a:ext>
            </a:extLst>
          </p:cNvPr>
          <p:cNvPicPr>
            <a:picLocks noGrp="1" noChangeAspect="1"/>
          </p:cNvPicPr>
          <p:nvPr>
            <p:ph type="pic" sz="quarter" idx="17"/>
          </p:nvPr>
        </p:nvPicPr>
        <p:blipFill>
          <a:blip r:embed="rId7"/>
          <a:srcRect t="3880" b="3880"/>
          <a:stretch/>
        </p:blipFill>
        <p:spPr/>
      </p:pic>
      <p:sp>
        <p:nvSpPr>
          <p:cNvPr id="88" name="Content Placeholder 87">
            <a:extLst>
              <a:ext uri="{FF2B5EF4-FFF2-40B4-BE49-F238E27FC236}">
                <a16:creationId xmlns:a16="http://schemas.microsoft.com/office/drawing/2014/main" id="{7394CC52-537E-8603-77FC-C70E2C0096AC}"/>
              </a:ext>
            </a:extLst>
          </p:cNvPr>
          <p:cNvSpPr>
            <a:spLocks noGrp="1"/>
          </p:cNvSpPr>
          <p:nvPr>
            <p:ph sz="quarter" idx="56"/>
          </p:nvPr>
        </p:nvSpPr>
        <p:spPr/>
        <p:txBody>
          <a:bodyPr/>
          <a:lstStyle/>
          <a:p>
            <a:pPr lvl="8"/>
            <a:r>
              <a:rPr lang="de-DE"/>
              <a:t>Ergebnis</a:t>
            </a:r>
            <a:endParaRPr lang="en-US"/>
          </a:p>
        </p:txBody>
      </p:sp>
      <p:sp>
        <p:nvSpPr>
          <p:cNvPr id="9" name="Content Placeholder 8">
            <a:extLst>
              <a:ext uri="{FF2B5EF4-FFF2-40B4-BE49-F238E27FC236}">
                <a16:creationId xmlns:a16="http://schemas.microsoft.com/office/drawing/2014/main" id="{429E2A0D-FA8A-D855-62A6-A819DE3C9F7D}"/>
              </a:ext>
            </a:extLst>
          </p:cNvPr>
          <p:cNvSpPr>
            <a:spLocks noGrp="1"/>
          </p:cNvSpPr>
          <p:nvPr>
            <p:ph sz="quarter" idx="47"/>
          </p:nvPr>
        </p:nvSpPr>
        <p:spPr/>
        <p:txBody>
          <a:bodyPr/>
          <a:lstStyle/>
          <a:p>
            <a:pPr lvl="8"/>
            <a:r>
              <a:rPr lang="de-DE" dirty="0"/>
              <a:t>Vorgehen</a:t>
            </a:r>
            <a:br>
              <a:rPr lang="de-DE" dirty="0"/>
            </a:br>
            <a:endParaRPr lang="de-DE"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Mauris et </a:t>
            </a:r>
            <a:r>
              <a:rPr lang="en-US" dirty="0" err="1"/>
              <a:t>orci</a:t>
            </a:r>
            <a:r>
              <a:rPr lang="en-US" dirty="0"/>
              <a:t>.</a:t>
            </a:r>
          </a:p>
        </p:txBody>
      </p:sp>
      <p:sp>
        <p:nvSpPr>
          <p:cNvPr id="10" name="Content Placeholder 9">
            <a:extLst>
              <a:ext uri="{FF2B5EF4-FFF2-40B4-BE49-F238E27FC236}">
                <a16:creationId xmlns:a16="http://schemas.microsoft.com/office/drawing/2014/main" id="{C722ED94-E6A6-F745-A743-F0623AD38D23}"/>
              </a:ext>
            </a:extLst>
          </p:cNvPr>
          <p:cNvSpPr>
            <a:spLocks noGrp="1"/>
          </p:cNvSpPr>
          <p:nvPr>
            <p:ph sz="quarter" idx="15"/>
          </p:nvPr>
        </p:nvSpPr>
        <p:spPr/>
        <p:txBody>
          <a:bodyPr/>
          <a:lstStyle/>
          <a:p>
            <a:pPr lvl="8"/>
            <a:r>
              <a:rPr lang="de-DE"/>
              <a:t>Ausgangslage</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endParaRPr lang="en-US"/>
          </a:p>
        </p:txBody>
      </p:sp>
      <p:sp>
        <p:nvSpPr>
          <p:cNvPr id="19" name="Title 18">
            <a:extLst>
              <a:ext uri="{FF2B5EF4-FFF2-40B4-BE49-F238E27FC236}">
                <a16:creationId xmlns:a16="http://schemas.microsoft.com/office/drawing/2014/main" id="{FCD8A456-0450-A502-8C50-449759656EF0}"/>
              </a:ext>
            </a:extLst>
          </p:cNvPr>
          <p:cNvSpPr>
            <a:spLocks noGrp="1"/>
          </p:cNvSpPr>
          <p:nvPr>
            <p:ph type="title"/>
          </p:nvPr>
        </p:nvSpPr>
        <p:spPr/>
        <p:txBody>
          <a:bodyPr vert="horz"/>
          <a:lstStyle/>
          <a:p>
            <a:r>
              <a:rPr lang="en-US" dirty="0"/>
              <a:t>Lorem ipsum dolor sit </a:t>
            </a:r>
            <a:r>
              <a:rPr lang="en-US" dirty="0" err="1"/>
              <a:t>amet</a:t>
            </a:r>
            <a:r>
              <a:rPr lang="en-US" dirty="0"/>
              <a:t>, pictures.</a:t>
            </a:r>
            <a:br>
              <a:rPr lang="en-US" dirty="0"/>
            </a:br>
            <a:endParaRPr lang="en-US" dirty="0"/>
          </a:p>
        </p:txBody>
      </p:sp>
      <p:sp>
        <p:nvSpPr>
          <p:cNvPr id="20" name="Text Placeholder 19">
            <a:extLst>
              <a:ext uri="{FF2B5EF4-FFF2-40B4-BE49-F238E27FC236}">
                <a16:creationId xmlns:a16="http://schemas.microsoft.com/office/drawing/2014/main" id="{E71E8CDD-9C7A-B449-39E1-D6B50650F0E8}"/>
              </a:ext>
            </a:extLst>
          </p:cNvPr>
          <p:cNvSpPr>
            <a:spLocks noGrp="1"/>
          </p:cNvSpPr>
          <p:nvPr>
            <p:ph type="body" sz="quarter" idx="14"/>
          </p:nvPr>
        </p:nvSpPr>
        <p:spPr/>
        <p:txBody>
          <a:bodyPr/>
          <a:lstStyle/>
          <a:p>
            <a:r>
              <a:rPr lang="en-GB"/>
              <a:t>A  023a : 5 contents : 3 Pictures</a:t>
            </a:r>
            <a:endParaRPr lang="en-US"/>
          </a:p>
        </p:txBody>
      </p:sp>
    </p:spTree>
    <p:extLst>
      <p:ext uri="{BB962C8B-B14F-4D97-AF65-F5344CB8AC3E}">
        <p14:creationId xmlns:p14="http://schemas.microsoft.com/office/powerpoint/2010/main" val="382386256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09096CF2-1847-A90D-BD3C-83C8EF5DC9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5" name="think-cell data - do not delete" hidden="1">
                        <a:extLst>
                          <a:ext uri="{FF2B5EF4-FFF2-40B4-BE49-F238E27FC236}">
                            <a16:creationId xmlns:a16="http://schemas.microsoft.com/office/drawing/2014/main" id="{09096CF2-1847-A90D-BD3C-83C8EF5DC9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0AB5E7D-FE7A-FFA1-0DCB-3FE04C773D31}"/>
              </a:ext>
            </a:extLst>
          </p:cNvPr>
          <p:cNvSpPr>
            <a:spLocks noGrp="1"/>
          </p:cNvSpPr>
          <p:nvPr>
            <p:ph type="sldNum" sz="quarter" idx="4"/>
          </p:nvPr>
        </p:nvSpPr>
        <p:spPr/>
        <p:txBody>
          <a:bodyPr/>
          <a:lstStyle/>
          <a:p>
            <a:fld id="{FA573BCF-C0F1-4720-B5E7-944FE630E67D}" type="slidenum">
              <a:rPr lang="en-US" smtClean="0"/>
              <a:pPr/>
              <a:t>53</a:t>
            </a:fld>
            <a:endParaRPr lang="en-US" dirty="0"/>
          </a:p>
        </p:txBody>
      </p:sp>
      <p:sp>
        <p:nvSpPr>
          <p:cNvPr id="2" name="Footer Placeholder 1">
            <a:extLst>
              <a:ext uri="{FF2B5EF4-FFF2-40B4-BE49-F238E27FC236}">
                <a16:creationId xmlns:a16="http://schemas.microsoft.com/office/drawing/2014/main" id="{BA7D75CC-118B-1C0A-F38B-4C81E885F3AE}"/>
              </a:ext>
            </a:extLst>
          </p:cNvPr>
          <p:cNvSpPr>
            <a:spLocks noGrp="1"/>
          </p:cNvSpPr>
          <p:nvPr>
            <p:ph type="ftr" sz="quarter" idx="3"/>
          </p:nvPr>
        </p:nvSpPr>
        <p:spPr/>
        <p:txBody>
          <a:bodyPr/>
          <a:lstStyle/>
          <a:p>
            <a:r>
              <a:rPr lang="en-GB"/>
              <a:t>Layout Samples Route C – dark 001</a:t>
            </a:r>
            <a:endParaRPr lang="nl-NL" dirty="0"/>
          </a:p>
        </p:txBody>
      </p:sp>
      <p:sp>
        <p:nvSpPr>
          <p:cNvPr id="5" name="date">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Mai 2026</a:t>
            </a:r>
            <a:endParaRPr lang="nl-NL" noProof="0" dirty="0"/>
          </a:p>
        </p:txBody>
      </p:sp>
      <p:sp>
        <p:nvSpPr>
          <p:cNvPr id="6" name="title">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navigation">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C  024a : pc : content : picture</a:t>
            </a:r>
            <a:endParaRPr lang="nl-NL" dirty="0"/>
          </a:p>
        </p:txBody>
      </p:sp>
      <p:pic>
        <p:nvPicPr>
          <p:cNvPr id="14" name="monitor">
            <a:extLst>
              <a:ext uri="{FF2B5EF4-FFF2-40B4-BE49-F238E27FC236}">
                <a16:creationId xmlns:a16="http://schemas.microsoft.com/office/drawing/2014/main" id="{19373D41-7687-4387-3190-64926755175C}"/>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2680" r="2680"/>
          <a:stretch/>
        </p:blipFill>
        <p:spPr>
          <a:noFill/>
        </p:spPr>
      </p:pic>
      <p:sp>
        <p:nvSpPr>
          <p:cNvPr id="20" name="content">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r>
              <a:rPr lang="en-US" dirty="0"/>
              <a:t>Lorem ipsum dolor sit </a:t>
            </a:r>
            <a:r>
              <a:rPr lang="en-US" dirty="0" err="1"/>
              <a:t>amet</a:t>
            </a: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Vivamus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Mauris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 </a:t>
            </a:r>
            <a:r>
              <a:rPr lang="en-US" dirty="0" err="1"/>
              <a:t>posuere</a:t>
            </a:r>
            <a:r>
              <a:rPr lang="en-US" dirty="0"/>
              <a:t>.</a:t>
            </a:r>
          </a:p>
        </p:txBody>
      </p:sp>
    </p:spTree>
    <p:extLst>
      <p:ext uri="{BB962C8B-B14F-4D97-AF65-F5344CB8AC3E}">
        <p14:creationId xmlns:p14="http://schemas.microsoft.com/office/powerpoint/2010/main" val="195902244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A9769B62-CDBB-8099-3450-F85F1431514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A9769B62-CDBB-8099-3450-F85F1431514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Mai 2026</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5708" r="35708"/>
          <a:stretch/>
        </p:blipFill>
        <p:spPr>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p:txBody>
          <a:bodyPr/>
          <a:lstStyle/>
          <a:p>
            <a:pPr lvl="8"/>
            <a:r>
              <a:rPr lang="de-DE"/>
              <a:t> </a:t>
            </a:r>
          </a:p>
          <a:p>
            <a:pPr lvl="8"/>
            <a:endParaRPr lang="de-DE"/>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endParaRPr lang="en-US" dirty="0"/>
          </a:p>
          <a:p>
            <a:pPr lvl="8"/>
            <a:endParaRPr lang="en-US"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Vivamus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Mauris et </a:t>
            </a:r>
            <a:r>
              <a:rPr lang="en-US" dirty="0" err="1"/>
              <a:t>orci</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nl-NL"/>
              <a:t>C  024b : mobile : 2 contents</a:t>
            </a:r>
            <a:endParaRPr lang="nl-NL"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p:txBody>
          <a:bodyPr/>
          <a:lstStyle/>
          <a:p>
            <a:pPr lvl="0"/>
            <a:r>
              <a:rPr lang="en-GB" noProof="0"/>
              <a:t>Layout Samples Route C – dark 001</a:t>
            </a:r>
            <a:endParaRPr lang="nl-NL" noProof="0" dirty="0"/>
          </a:p>
        </p:txBody>
      </p:sp>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pPr lvl="0"/>
            <a:fld id="{D7B5DC5B-6873-43DB-ADC7-B15ACCE0DFDB}" type="slidenum">
              <a:rPr lang="en-US" noProof="0" smtClean="0"/>
              <a:pPr lvl="0"/>
              <a:t>54</a:t>
            </a:fld>
            <a:endParaRPr lang="en-US" noProof="0" dirty="0"/>
          </a:p>
        </p:txBody>
      </p:sp>
    </p:spTree>
    <p:extLst>
      <p:ext uri="{BB962C8B-B14F-4D97-AF65-F5344CB8AC3E}">
        <p14:creationId xmlns:p14="http://schemas.microsoft.com/office/powerpoint/2010/main" val="138165325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D06FAA31-5718-3A88-0FA8-CF1FADE9D80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D06FAA31-5718-3A88-0FA8-CF1FADE9D80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ED29E94-D94C-439A-FAF1-A9245DB5A9AA}"/>
              </a:ext>
            </a:extLst>
          </p:cNvPr>
          <p:cNvSpPr>
            <a:spLocks noGrp="1"/>
          </p:cNvSpPr>
          <p:nvPr>
            <p:ph type="sldNum" sz="quarter" idx="4"/>
          </p:nvPr>
        </p:nvSpPr>
        <p:spPr/>
        <p:txBody>
          <a:bodyPr/>
          <a:lstStyle/>
          <a:p>
            <a:fld id="{FA573BCF-C0F1-4720-B5E7-944FE630E67D}" type="slidenum">
              <a:rPr lang="en-US" smtClean="0"/>
              <a:pPr/>
              <a:t>55</a:t>
            </a:fld>
            <a:endParaRPr lang="en-US" dirty="0"/>
          </a:p>
        </p:txBody>
      </p:sp>
      <p:sp>
        <p:nvSpPr>
          <p:cNvPr id="3" name="footer">
            <a:extLst>
              <a:ext uri="{FF2B5EF4-FFF2-40B4-BE49-F238E27FC236}">
                <a16:creationId xmlns:a16="http://schemas.microsoft.com/office/drawing/2014/main" id="{0CB85771-B9F9-03C7-77DB-07B27F92D78A}"/>
              </a:ext>
            </a:extLst>
          </p:cNvPr>
          <p:cNvSpPr>
            <a:spLocks noGrp="1"/>
          </p:cNvSpPr>
          <p:nvPr>
            <p:ph type="ftr" sz="quarter" idx="3"/>
          </p:nvPr>
        </p:nvSpPr>
        <p:spPr/>
        <p:txBody>
          <a:bodyPr/>
          <a:lstStyle/>
          <a:p>
            <a:r>
              <a:rPr lang="en-GB"/>
              <a:t>Layout Samples Route C – dark 001</a:t>
            </a:r>
            <a:endParaRPr lang="nl-NL" dirty="0"/>
          </a:p>
        </p:txBody>
      </p:sp>
      <p:sp>
        <p:nvSpPr>
          <p:cNvPr id="4" name="date">
            <a:extLst>
              <a:ext uri="{FF2B5EF4-FFF2-40B4-BE49-F238E27FC236}">
                <a16:creationId xmlns:a16="http://schemas.microsoft.com/office/drawing/2014/main" id="{48BF76CB-E35B-1F1A-B212-7B2818778BBC}"/>
              </a:ext>
            </a:extLst>
          </p:cNvPr>
          <p:cNvSpPr>
            <a:spLocks noGrp="1"/>
          </p:cNvSpPr>
          <p:nvPr>
            <p:ph type="dt" sz="half" idx="2"/>
          </p:nvPr>
        </p:nvSpPr>
        <p:spPr/>
        <p:txBody>
          <a:bodyPr/>
          <a:lstStyle/>
          <a:p>
            <a:r>
              <a:rPr lang="de-DE"/>
              <a:t>Mai 2026</a:t>
            </a:r>
            <a:endParaRPr lang="nl-NL" dirty="0"/>
          </a:p>
        </p:txBody>
      </p:sp>
      <p:sp>
        <p:nvSpPr>
          <p:cNvPr id="12" name="content">
            <a:extLst>
              <a:ext uri="{FF2B5EF4-FFF2-40B4-BE49-F238E27FC236}">
                <a16:creationId xmlns:a16="http://schemas.microsoft.com/office/drawing/2014/main" id="{254D2B8B-2DCE-11B8-66D2-6E66E549B1DF}"/>
              </a:ext>
            </a:extLst>
          </p:cNvPr>
          <p:cNvSpPr>
            <a:spLocks noGrp="1"/>
          </p:cNvSpPr>
          <p:nvPr>
            <p:ph sz="quarter" idx="18"/>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endParaRPr lang="en-US" dirty="0"/>
          </a:p>
        </p:txBody>
      </p:sp>
      <p:sp>
        <p:nvSpPr>
          <p:cNvPr id="5" name="title">
            <a:extLst>
              <a:ext uri="{FF2B5EF4-FFF2-40B4-BE49-F238E27FC236}">
                <a16:creationId xmlns:a16="http://schemas.microsoft.com/office/drawing/2014/main" id="{930E9A61-10AD-B6DC-3EB1-C4C40EC136F3}"/>
              </a:ext>
            </a:extLst>
          </p:cNvPr>
          <p:cNvSpPr>
            <a:spLocks noGrp="1"/>
          </p:cNvSpPr>
          <p:nvPr>
            <p:ph type="title"/>
          </p:nvPr>
        </p:nvSpPr>
        <p:spPr/>
        <p:txBody>
          <a:bodyPr vert="horz"/>
          <a:lstStyle/>
          <a:p>
            <a:r>
              <a:rPr lang="en-US"/>
              <a:t>Lorem ipsum dolor sit amet consectetuer adipiscing elit</a:t>
            </a:r>
            <a:endParaRPr lang="nl-NL" dirty="0"/>
          </a:p>
        </p:txBody>
      </p:sp>
      <p:sp>
        <p:nvSpPr>
          <p:cNvPr id="161" name="navigation">
            <a:extLst>
              <a:ext uri="{FF2B5EF4-FFF2-40B4-BE49-F238E27FC236}">
                <a16:creationId xmlns:a16="http://schemas.microsoft.com/office/drawing/2014/main" id="{DB260933-FAAF-0B6A-C1B6-66EC41E7A205}"/>
              </a:ext>
            </a:extLst>
          </p:cNvPr>
          <p:cNvSpPr>
            <a:spLocks noGrp="1"/>
          </p:cNvSpPr>
          <p:nvPr>
            <p:ph type="body" sz="quarter" idx="14"/>
          </p:nvPr>
        </p:nvSpPr>
        <p:spPr/>
        <p:txBody>
          <a:bodyPr/>
          <a:lstStyle/>
          <a:p>
            <a:r>
              <a:rPr lang="en-US"/>
              <a:t>C  024c : pc : mobile : laptop </a:t>
            </a:r>
          </a:p>
        </p:txBody>
      </p:sp>
      <p:pic>
        <p:nvPicPr>
          <p:cNvPr id="23" name="laptop">
            <a:extLst>
              <a:ext uri="{FF2B5EF4-FFF2-40B4-BE49-F238E27FC236}">
                <a16:creationId xmlns:a16="http://schemas.microsoft.com/office/drawing/2014/main" id="{99419263-996C-05AF-5C75-848BA8907F10}"/>
              </a:ext>
            </a:extLst>
          </p:cNvPr>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t="5509" b="5509"/>
          <a:stretch/>
        </p:blipFill>
        <p:spPr>
          <a:solidFill>
            <a:sysClr val="window" lastClr="FFFFFF">
              <a:lumMod val="95000"/>
            </a:sysClr>
          </a:solidFill>
        </p:spPr>
      </p:pic>
      <p:pic>
        <p:nvPicPr>
          <p:cNvPr id="24" name="mobile">
            <a:extLst>
              <a:ext uri="{FF2B5EF4-FFF2-40B4-BE49-F238E27FC236}">
                <a16:creationId xmlns:a16="http://schemas.microsoft.com/office/drawing/2014/main" id="{C3C777F7-EC5B-7C5C-7991-1BE163A27C33}"/>
              </a:ext>
            </a:extLst>
          </p:cNvPr>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l="3320" r="3320"/>
          <a:stretch/>
        </p:blipFill>
        <p:spPr>
          <a:solidFill>
            <a:sysClr val="window" lastClr="FFFFFF">
              <a:lumMod val="95000"/>
            </a:sysClr>
          </a:solidFill>
        </p:spPr>
      </p:pic>
      <p:pic>
        <p:nvPicPr>
          <p:cNvPr id="22" name="monitor">
            <a:extLst>
              <a:ext uri="{FF2B5EF4-FFF2-40B4-BE49-F238E27FC236}">
                <a16:creationId xmlns:a16="http://schemas.microsoft.com/office/drawing/2014/main" id="{95E5DA19-6B74-D44E-D1DE-9CC97A4B9C6A}"/>
              </a:ext>
            </a:extLst>
          </p:cNvPr>
          <p:cNvPicPr>
            <a:picLocks noGrp="1" noChangeAspect="1"/>
          </p:cNvPicPr>
          <p:nvPr>
            <p:ph type="pic" sz="quarter" idx="17"/>
          </p:nvPr>
        </p:nvPicPr>
        <p:blipFill>
          <a:blip r:embed="rId7">
            <a:extLst>
              <a:ext uri="{28A0092B-C50C-407E-A947-70E740481C1C}">
                <a14:useLocalDpi xmlns:a14="http://schemas.microsoft.com/office/drawing/2010/main" val="0"/>
              </a:ext>
            </a:extLst>
          </a:blip>
          <a:srcRect l="38043" r="38043"/>
          <a:stretch/>
        </p:blipFill>
        <p:spPr>
          <a:solidFill>
            <a:sysClr val="window" lastClr="FFFFFF">
              <a:lumMod val="95000"/>
            </a:sysClr>
          </a:solidFill>
        </p:spPr>
      </p:pic>
    </p:spTree>
    <p:extLst>
      <p:ext uri="{BB962C8B-B14F-4D97-AF65-F5344CB8AC3E}">
        <p14:creationId xmlns:p14="http://schemas.microsoft.com/office/powerpoint/2010/main" val="97762340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graphics</a:t>
            </a:r>
            <a:endParaRPr lang="en-US" dirty="0"/>
          </a:p>
        </p:txBody>
      </p:sp>
    </p:spTree>
    <p:extLst>
      <p:ext uri="{BB962C8B-B14F-4D97-AF65-F5344CB8AC3E}">
        <p14:creationId xmlns:p14="http://schemas.microsoft.com/office/powerpoint/2010/main" val="265461907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8F0D7-A059-80C2-C26D-576954737E64}"/>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02C319FC-725A-EB43-4724-B64208C68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1" name="think-cell data - do not delete" hidden="1">
                        <a:extLst>
                          <a:ext uri="{FF2B5EF4-FFF2-40B4-BE49-F238E27FC236}">
                            <a16:creationId xmlns:a16="http://schemas.microsoft.com/office/drawing/2014/main" id="{02C319FC-725A-EB43-4724-B64208C68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E905BE1C-2EC7-828B-F537-2661958FA087}"/>
              </a:ext>
            </a:extLst>
          </p:cNvPr>
          <p:cNvSpPr>
            <a:spLocks noGrp="1"/>
          </p:cNvSpPr>
          <p:nvPr>
            <p:ph type="sldNum" sz="quarter" idx="4"/>
          </p:nvPr>
        </p:nvSpPr>
        <p:spPr/>
        <p:txBody>
          <a:bodyPr/>
          <a:lstStyle/>
          <a:p>
            <a:fld id="{FA573BCF-C0F1-4720-B5E7-944FE630E67D}" type="slidenum">
              <a:rPr lang="en-US" smtClean="0"/>
              <a:pPr/>
              <a:t>57</a:t>
            </a:fld>
            <a:endParaRPr lang="en-US" dirty="0"/>
          </a:p>
        </p:txBody>
      </p:sp>
      <p:sp>
        <p:nvSpPr>
          <p:cNvPr id="3" name="Footer Placeholder 2">
            <a:extLst>
              <a:ext uri="{FF2B5EF4-FFF2-40B4-BE49-F238E27FC236}">
                <a16:creationId xmlns:a16="http://schemas.microsoft.com/office/drawing/2014/main" id="{AF7E3F76-4039-F594-F8F6-E403533189D2}"/>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115C1EBF-90BF-6F34-9F64-E7E885FF37E7}"/>
              </a:ext>
            </a:extLst>
          </p:cNvPr>
          <p:cNvSpPr>
            <a:spLocks noGrp="1"/>
          </p:cNvSpPr>
          <p:nvPr>
            <p:ph type="dt" sz="half" idx="2"/>
          </p:nvPr>
        </p:nvSpPr>
        <p:spPr/>
        <p:txBody>
          <a:bodyPr/>
          <a:lstStyle/>
          <a:p>
            <a:r>
              <a:rPr lang="de-DE"/>
              <a:t>Mai 2026</a:t>
            </a:r>
            <a:endParaRPr lang="nl-NL" dirty="0"/>
          </a:p>
        </p:txBody>
      </p:sp>
      <p:sp>
        <p:nvSpPr>
          <p:cNvPr id="5" name="Text Placeholder 4">
            <a:extLst>
              <a:ext uri="{FF2B5EF4-FFF2-40B4-BE49-F238E27FC236}">
                <a16:creationId xmlns:a16="http://schemas.microsoft.com/office/drawing/2014/main" id="{7C03A6E7-A3B3-BD26-09F3-E877B321055C}"/>
              </a:ext>
            </a:extLst>
          </p:cNvPr>
          <p:cNvSpPr>
            <a:spLocks noGrp="1"/>
          </p:cNvSpPr>
          <p:nvPr>
            <p:ph type="body" sz="quarter" idx="34"/>
          </p:nvPr>
        </p:nvSpPr>
        <p:spPr/>
        <p:txBody>
          <a:bodyPr/>
          <a:lstStyle/>
          <a:p>
            <a:pPr lvl="4"/>
            <a:r>
              <a:rPr lang="en-US" dirty="0" err="1">
                <a:solidFill>
                  <a:schemeClr val="accent5"/>
                </a:solidFill>
              </a:rPr>
              <a:t>Pellentesque</a:t>
            </a:r>
            <a:r>
              <a:rPr lang="en-US" dirty="0">
                <a:solidFill>
                  <a:schemeClr val="accent5"/>
                </a:solidFill>
              </a:rPr>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a:t>
            </a:r>
            <a:r>
              <a:rPr lang="en-US" dirty="0"/>
              <a:t>. </a:t>
            </a:r>
            <a:endParaRPr lang="en-GB" dirty="0"/>
          </a:p>
        </p:txBody>
      </p:sp>
      <p:sp>
        <p:nvSpPr>
          <p:cNvPr id="6" name="Text Placeholder 5">
            <a:extLst>
              <a:ext uri="{FF2B5EF4-FFF2-40B4-BE49-F238E27FC236}">
                <a16:creationId xmlns:a16="http://schemas.microsoft.com/office/drawing/2014/main" id="{B8EE7BE2-5D2B-ECAC-2AF7-ED5140095CA9}"/>
              </a:ext>
            </a:extLst>
          </p:cNvPr>
          <p:cNvSpPr>
            <a:spLocks noGrp="1"/>
          </p:cNvSpPr>
          <p:nvPr>
            <p:ph type="body" sz="quarter" idx="29"/>
          </p:nvPr>
        </p:nvSpPr>
        <p:spPr/>
        <p:txBody>
          <a:bodyPr/>
          <a:lstStyle/>
          <a:p>
            <a:pPr lvl="4"/>
            <a:r>
              <a:rPr lang="en-US" dirty="0" err="1">
                <a:solidFill>
                  <a:schemeClr val="accent5"/>
                </a:solidFill>
              </a:rPr>
              <a:t>Pellentesque</a:t>
            </a:r>
            <a:r>
              <a:rPr lang="en-US" dirty="0">
                <a:solidFill>
                  <a:schemeClr val="accent5"/>
                </a:solidFill>
              </a:rPr>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a:t>
            </a:r>
            <a:r>
              <a:rPr lang="en-US" dirty="0"/>
              <a:t>. </a:t>
            </a:r>
            <a:endParaRPr lang="en-GB" dirty="0"/>
          </a:p>
        </p:txBody>
      </p:sp>
      <p:sp>
        <p:nvSpPr>
          <p:cNvPr id="7" name="Title 6">
            <a:extLst>
              <a:ext uri="{FF2B5EF4-FFF2-40B4-BE49-F238E27FC236}">
                <a16:creationId xmlns:a16="http://schemas.microsoft.com/office/drawing/2014/main" id="{B750DE1B-80EC-4499-3C06-330B946A407E}"/>
              </a:ext>
            </a:extLst>
          </p:cNvPr>
          <p:cNvSpPr>
            <a:spLocks noGrp="1"/>
          </p:cNvSpPr>
          <p:nvPr>
            <p:ph type="title"/>
          </p:nvPr>
        </p:nvSpPr>
        <p:spPr/>
        <p:txBody>
          <a:bodyPr vert="horz"/>
          <a:lstStyle/>
          <a:p>
            <a:r>
              <a:rPr lang="en-US"/>
              <a:t>Duis autem vel eum iriure dolor in hendrerit in vulputate velit esse</a:t>
            </a:r>
            <a:endParaRPr lang="de-DE"/>
          </a:p>
        </p:txBody>
      </p:sp>
      <p:sp>
        <p:nvSpPr>
          <p:cNvPr id="8" name="Text Placeholder 7">
            <a:extLst>
              <a:ext uri="{FF2B5EF4-FFF2-40B4-BE49-F238E27FC236}">
                <a16:creationId xmlns:a16="http://schemas.microsoft.com/office/drawing/2014/main" id="{9039FDF2-494D-7F19-134A-77248087F3FD}"/>
              </a:ext>
            </a:extLst>
          </p:cNvPr>
          <p:cNvSpPr>
            <a:spLocks noGrp="1"/>
          </p:cNvSpPr>
          <p:nvPr>
            <p:ph type="body" sz="quarter" idx="14"/>
          </p:nvPr>
        </p:nvSpPr>
        <p:spPr/>
        <p:txBody>
          <a:bodyPr/>
          <a:lstStyle/>
          <a:p>
            <a:r>
              <a:rPr lang="fr-FR"/>
              <a:t>C  025 : 2 text circles</a:t>
            </a:r>
            <a:endParaRPr lang="en-US"/>
          </a:p>
          <a:p>
            <a:endParaRPr lang="de-DE"/>
          </a:p>
        </p:txBody>
      </p:sp>
      <p:grpSp>
        <p:nvGrpSpPr>
          <p:cNvPr id="39" name="Group 38">
            <a:extLst>
              <a:ext uri="{FF2B5EF4-FFF2-40B4-BE49-F238E27FC236}">
                <a16:creationId xmlns:a16="http://schemas.microsoft.com/office/drawing/2014/main" id="{C0F0CE40-081A-38D1-8D69-84F917FEF980}"/>
              </a:ext>
            </a:extLst>
          </p:cNvPr>
          <p:cNvGrpSpPr/>
          <p:nvPr/>
        </p:nvGrpSpPr>
        <p:grpSpPr>
          <a:xfrm>
            <a:off x="1940812" y="1484313"/>
            <a:ext cx="8310376" cy="4650761"/>
            <a:chOff x="2183431" y="1743074"/>
            <a:chExt cx="7848000" cy="4392000"/>
          </a:xfrm>
        </p:grpSpPr>
        <p:sp>
          <p:nvSpPr>
            <p:cNvPr id="23" name="Freeform: Shape 22">
              <a:extLst>
                <a:ext uri="{FF2B5EF4-FFF2-40B4-BE49-F238E27FC236}">
                  <a16:creationId xmlns:a16="http://schemas.microsoft.com/office/drawing/2014/main" id="{C31679AA-13BF-694A-6C19-7C79AEC3003F}"/>
                </a:ext>
              </a:extLst>
            </p:cNvPr>
            <p:cNvSpPr/>
            <p:nvPr/>
          </p:nvSpPr>
          <p:spPr>
            <a:xfrm>
              <a:off x="2183431" y="1743074"/>
              <a:ext cx="3924000" cy="4392000"/>
            </a:xfrm>
            <a:custGeom>
              <a:avLst/>
              <a:gdLst>
                <a:gd name="connsiteX0" fmla="*/ 2318210 w 3924000"/>
                <a:gd name="connsiteY0" fmla="*/ 0 h 4392000"/>
                <a:gd name="connsiteX1" fmla="*/ 3792807 w 3924000"/>
                <a:gd name="connsiteY1" fmla="*/ 501460 h 4392000"/>
                <a:gd name="connsiteX2" fmla="*/ 3924000 w 3924000"/>
                <a:gd name="connsiteY2" fmla="*/ 614411 h 4392000"/>
                <a:gd name="connsiteX3" fmla="*/ 3890568 w 3924000"/>
                <a:gd name="connsiteY3" fmla="*/ 643194 h 4392000"/>
                <a:gd name="connsiteX4" fmla="*/ 3211580 w 3924000"/>
                <a:gd name="connsiteY4" fmla="*/ 2196000 h 4392000"/>
                <a:gd name="connsiteX5" fmla="*/ 3890568 w 3924000"/>
                <a:gd name="connsiteY5" fmla="*/ 3748806 h 4392000"/>
                <a:gd name="connsiteX6" fmla="*/ 3924000 w 3924000"/>
                <a:gd name="connsiteY6" fmla="*/ 3777590 h 4392000"/>
                <a:gd name="connsiteX7" fmla="*/ 3792807 w 3924000"/>
                <a:gd name="connsiteY7" fmla="*/ 3890540 h 4392000"/>
                <a:gd name="connsiteX8" fmla="*/ 2318210 w 3924000"/>
                <a:gd name="connsiteY8" fmla="*/ 4392000 h 4392000"/>
                <a:gd name="connsiteX9" fmla="*/ 0 w 3924000"/>
                <a:gd name="connsiteY9" fmla="*/ 2196000 h 4392000"/>
                <a:gd name="connsiteX10" fmla="*/ 231821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2318210" y="0"/>
                  </a:moveTo>
                  <a:cubicBezTo>
                    <a:pt x="2878346" y="0"/>
                    <a:pt x="3392084" y="188187"/>
                    <a:pt x="3792807" y="501460"/>
                  </a:cubicBezTo>
                  <a:lnTo>
                    <a:pt x="3924000" y="614411"/>
                  </a:lnTo>
                  <a:lnTo>
                    <a:pt x="3890568" y="643194"/>
                  </a:lnTo>
                  <a:cubicBezTo>
                    <a:pt x="3471055" y="1040592"/>
                    <a:pt x="3211580" y="1589592"/>
                    <a:pt x="3211580" y="2196000"/>
                  </a:cubicBezTo>
                  <a:cubicBezTo>
                    <a:pt x="3211580" y="2802409"/>
                    <a:pt x="3471055" y="3351409"/>
                    <a:pt x="3890568" y="3748806"/>
                  </a:cubicBezTo>
                  <a:lnTo>
                    <a:pt x="3924000" y="3777590"/>
                  </a:lnTo>
                  <a:lnTo>
                    <a:pt x="3792807" y="3890540"/>
                  </a:lnTo>
                  <a:cubicBezTo>
                    <a:pt x="3392084" y="4203813"/>
                    <a:pt x="2878346" y="4392000"/>
                    <a:pt x="2318210" y="4392000"/>
                  </a:cubicBezTo>
                  <a:cubicBezTo>
                    <a:pt x="1037898" y="4392000"/>
                    <a:pt x="0" y="3408817"/>
                    <a:pt x="0" y="2196000"/>
                  </a:cubicBezTo>
                  <a:cubicBezTo>
                    <a:pt x="0" y="983183"/>
                    <a:pt x="1037898" y="0"/>
                    <a:pt x="2318210" y="0"/>
                  </a:cubicBezTo>
                  <a:close/>
                </a:path>
              </a:pathLst>
            </a:custGeom>
            <a:noFill/>
            <a:ln w="19050" cap="flat">
              <a:solidFill>
                <a:schemeClr val="accent5"/>
              </a:soli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sp>
          <p:nvSpPr>
            <p:cNvPr id="24" name="Freeform: Shape 23">
              <a:extLst>
                <a:ext uri="{FF2B5EF4-FFF2-40B4-BE49-F238E27FC236}">
                  <a16:creationId xmlns:a16="http://schemas.microsoft.com/office/drawing/2014/main" id="{6733A6ED-D367-E80F-4E38-4F38E8530F97}"/>
                </a:ext>
              </a:extLst>
            </p:cNvPr>
            <p:cNvSpPr/>
            <p:nvPr/>
          </p:nvSpPr>
          <p:spPr>
            <a:xfrm>
              <a:off x="6107431" y="1743074"/>
              <a:ext cx="3924000" cy="4392000"/>
            </a:xfrm>
            <a:custGeom>
              <a:avLst/>
              <a:gdLst>
                <a:gd name="connsiteX0" fmla="*/ 1605790 w 3924000"/>
                <a:gd name="connsiteY0" fmla="*/ 0 h 4392000"/>
                <a:gd name="connsiteX1" fmla="*/ 3924000 w 3924000"/>
                <a:gd name="connsiteY1" fmla="*/ 2196000 h 4392000"/>
                <a:gd name="connsiteX2" fmla="*/ 1605790 w 3924000"/>
                <a:gd name="connsiteY2" fmla="*/ 4392000 h 4392000"/>
                <a:gd name="connsiteX3" fmla="*/ 131193 w 3924000"/>
                <a:gd name="connsiteY3" fmla="*/ 3890540 h 4392000"/>
                <a:gd name="connsiteX4" fmla="*/ 0 w 3924000"/>
                <a:gd name="connsiteY4" fmla="*/ 3777590 h 4392000"/>
                <a:gd name="connsiteX5" fmla="*/ 33432 w 3924000"/>
                <a:gd name="connsiteY5" fmla="*/ 3748806 h 4392000"/>
                <a:gd name="connsiteX6" fmla="*/ 712420 w 3924000"/>
                <a:gd name="connsiteY6" fmla="*/ 2196000 h 4392000"/>
                <a:gd name="connsiteX7" fmla="*/ 33432 w 3924000"/>
                <a:gd name="connsiteY7" fmla="*/ 643194 h 4392000"/>
                <a:gd name="connsiteX8" fmla="*/ 0 w 3924000"/>
                <a:gd name="connsiteY8" fmla="*/ 614411 h 4392000"/>
                <a:gd name="connsiteX9" fmla="*/ 131193 w 3924000"/>
                <a:gd name="connsiteY9" fmla="*/ 501460 h 4392000"/>
                <a:gd name="connsiteX10" fmla="*/ 160579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1605790" y="0"/>
                  </a:moveTo>
                  <a:cubicBezTo>
                    <a:pt x="2886102" y="0"/>
                    <a:pt x="3924000" y="983183"/>
                    <a:pt x="3924000" y="2196000"/>
                  </a:cubicBezTo>
                  <a:cubicBezTo>
                    <a:pt x="3924000" y="3408817"/>
                    <a:pt x="2886102" y="4392000"/>
                    <a:pt x="1605790" y="4392000"/>
                  </a:cubicBezTo>
                  <a:cubicBezTo>
                    <a:pt x="1045654" y="4392000"/>
                    <a:pt x="531917" y="4203813"/>
                    <a:pt x="131193" y="3890540"/>
                  </a:cubicBezTo>
                  <a:lnTo>
                    <a:pt x="0" y="3777590"/>
                  </a:lnTo>
                  <a:lnTo>
                    <a:pt x="33432" y="3748806"/>
                  </a:lnTo>
                  <a:cubicBezTo>
                    <a:pt x="452946" y="3351409"/>
                    <a:pt x="712420" y="2802409"/>
                    <a:pt x="712420" y="2196000"/>
                  </a:cubicBezTo>
                  <a:cubicBezTo>
                    <a:pt x="712420" y="1589592"/>
                    <a:pt x="452946" y="1040592"/>
                    <a:pt x="33432" y="643194"/>
                  </a:cubicBezTo>
                  <a:lnTo>
                    <a:pt x="0" y="614411"/>
                  </a:lnTo>
                  <a:lnTo>
                    <a:pt x="131193" y="501460"/>
                  </a:lnTo>
                  <a:cubicBezTo>
                    <a:pt x="531917" y="188187"/>
                    <a:pt x="1045654" y="0"/>
                    <a:pt x="1605790" y="0"/>
                  </a:cubicBezTo>
                  <a:close/>
                </a:path>
              </a:pathLst>
            </a:custGeom>
            <a:noFill/>
            <a:ln w="19050" cap="flat">
              <a:solidFill>
                <a:schemeClr val="accent3"/>
              </a:soli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sp>
          <p:nvSpPr>
            <p:cNvPr id="31" name="Freeform: Shape 30">
              <a:extLst>
                <a:ext uri="{FF2B5EF4-FFF2-40B4-BE49-F238E27FC236}">
                  <a16:creationId xmlns:a16="http://schemas.microsoft.com/office/drawing/2014/main" id="{2FC39994-6B6C-F2F9-3048-7E631C4F1760}"/>
                </a:ext>
              </a:extLst>
            </p:cNvPr>
            <p:cNvSpPr/>
            <p:nvPr/>
          </p:nvSpPr>
          <p:spPr>
            <a:xfrm>
              <a:off x="5397009" y="2364680"/>
              <a:ext cx="1424840" cy="3163179"/>
            </a:xfrm>
            <a:custGeom>
              <a:avLst/>
              <a:gdLst>
                <a:gd name="connsiteX0" fmla="*/ 712420 w 1424840"/>
                <a:gd name="connsiteY0" fmla="*/ 0 h 3163179"/>
                <a:gd name="connsiteX1" fmla="*/ 745852 w 1424840"/>
                <a:gd name="connsiteY1" fmla="*/ 28783 h 3163179"/>
                <a:gd name="connsiteX2" fmla="*/ 1424840 w 1424840"/>
                <a:gd name="connsiteY2" fmla="*/ 1581589 h 3163179"/>
                <a:gd name="connsiteX3" fmla="*/ 745852 w 1424840"/>
                <a:gd name="connsiteY3" fmla="*/ 3134395 h 3163179"/>
                <a:gd name="connsiteX4" fmla="*/ 712420 w 1424840"/>
                <a:gd name="connsiteY4" fmla="*/ 3163179 h 3163179"/>
                <a:gd name="connsiteX5" fmla="*/ 678988 w 1424840"/>
                <a:gd name="connsiteY5" fmla="*/ 3134395 h 3163179"/>
                <a:gd name="connsiteX6" fmla="*/ 0 w 1424840"/>
                <a:gd name="connsiteY6" fmla="*/ 1581589 h 3163179"/>
                <a:gd name="connsiteX7" fmla="*/ 678988 w 1424840"/>
                <a:gd name="connsiteY7" fmla="*/ 28783 h 3163179"/>
                <a:gd name="connsiteX8" fmla="*/ 712420 w 1424840"/>
                <a:gd name="connsiteY8" fmla="*/ 0 h 31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840" h="3163179">
                  <a:moveTo>
                    <a:pt x="712420" y="0"/>
                  </a:moveTo>
                  <a:lnTo>
                    <a:pt x="745852" y="28783"/>
                  </a:lnTo>
                  <a:cubicBezTo>
                    <a:pt x="1165366" y="426181"/>
                    <a:pt x="1424840" y="975181"/>
                    <a:pt x="1424840" y="1581589"/>
                  </a:cubicBezTo>
                  <a:cubicBezTo>
                    <a:pt x="1424840" y="2187998"/>
                    <a:pt x="1165366" y="2736998"/>
                    <a:pt x="745852" y="3134395"/>
                  </a:cubicBezTo>
                  <a:lnTo>
                    <a:pt x="712420" y="3163179"/>
                  </a:lnTo>
                  <a:lnTo>
                    <a:pt x="678988" y="3134395"/>
                  </a:lnTo>
                  <a:cubicBezTo>
                    <a:pt x="259475" y="2736998"/>
                    <a:pt x="0" y="2187998"/>
                    <a:pt x="0" y="1581589"/>
                  </a:cubicBezTo>
                  <a:cubicBezTo>
                    <a:pt x="0" y="975181"/>
                    <a:pt x="259475" y="426181"/>
                    <a:pt x="678988" y="28783"/>
                  </a:cubicBezTo>
                  <a:lnTo>
                    <a:pt x="712420" y="0"/>
                  </a:lnTo>
                  <a:close/>
                </a:path>
              </a:pathLst>
            </a:custGeom>
            <a:solidFill>
              <a:schemeClr val="accent3">
                <a:lumMod val="50000"/>
              </a:schemeClr>
            </a:solidFill>
            <a:ln w="19050" cap="flat">
              <a:no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pic>
          <p:nvPicPr>
            <p:cNvPr id="9" name="Grafik 10">
              <a:extLst>
                <a:ext uri="{FF2B5EF4-FFF2-40B4-BE49-F238E27FC236}">
                  <a16:creationId xmlns:a16="http://schemas.microsoft.com/office/drawing/2014/main" id="{40B4D79E-E0A1-7504-CF13-F8B4F555A7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27133" y="3655219"/>
              <a:ext cx="1391896" cy="535781"/>
            </a:xfrm>
            <a:prstGeom prst="rect">
              <a:avLst/>
            </a:prstGeom>
          </p:spPr>
        </p:pic>
      </p:grpSp>
    </p:spTree>
    <p:extLst>
      <p:ext uri="{BB962C8B-B14F-4D97-AF65-F5344CB8AC3E}">
        <p14:creationId xmlns:p14="http://schemas.microsoft.com/office/powerpoint/2010/main" val="1280448673"/>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5090FE9E-96C2-15FE-C76C-D08F355A5DA2}"/>
              </a:ext>
            </a:extLst>
          </p:cNvPr>
          <p:cNvSpPr>
            <a:spLocks noGrp="1"/>
          </p:cNvSpPr>
          <p:nvPr>
            <p:ph type="sldNum" sz="quarter" idx="4"/>
          </p:nvPr>
        </p:nvSpPr>
        <p:spPr/>
        <p:txBody>
          <a:bodyPr/>
          <a:lstStyle/>
          <a:p>
            <a:fld id="{FA573BCF-C0F1-4720-B5E7-944FE630E67D}" type="slidenum">
              <a:rPr lang="de-DE" smtClean="0"/>
              <a:pPr/>
              <a:t>58</a:t>
            </a:fld>
            <a:endParaRPr lang="de-DE" dirty="0"/>
          </a:p>
        </p:txBody>
      </p:sp>
      <p:sp>
        <p:nvSpPr>
          <p:cNvPr id="3" name="Fußzeilenplatzhalter 2">
            <a:extLst>
              <a:ext uri="{FF2B5EF4-FFF2-40B4-BE49-F238E27FC236}">
                <a16:creationId xmlns:a16="http://schemas.microsoft.com/office/drawing/2014/main" id="{92B13E28-0FFA-4F72-8489-7F7142A2A122}"/>
              </a:ext>
            </a:extLst>
          </p:cNvPr>
          <p:cNvSpPr>
            <a:spLocks noGrp="1"/>
          </p:cNvSpPr>
          <p:nvPr>
            <p:ph type="ftr" sz="quarter" idx="3"/>
          </p:nvPr>
        </p:nvSpPr>
        <p:spPr/>
        <p:txBody>
          <a:bodyPr/>
          <a:lstStyle/>
          <a:p>
            <a:r>
              <a:rPr lang="en-GB"/>
              <a:t>Layout Samples Route C – dark 001</a:t>
            </a:r>
            <a:endParaRPr lang="nl-NL" dirty="0"/>
          </a:p>
        </p:txBody>
      </p:sp>
      <p:sp>
        <p:nvSpPr>
          <p:cNvPr id="4" name="Datumsplatzhalter 3">
            <a:extLst>
              <a:ext uri="{FF2B5EF4-FFF2-40B4-BE49-F238E27FC236}">
                <a16:creationId xmlns:a16="http://schemas.microsoft.com/office/drawing/2014/main" id="{8335F694-F1EC-00AD-27DB-7C95F3301DB6}"/>
              </a:ext>
            </a:extLst>
          </p:cNvPr>
          <p:cNvSpPr>
            <a:spLocks noGrp="1"/>
          </p:cNvSpPr>
          <p:nvPr>
            <p:ph type="dt" sz="half" idx="2"/>
          </p:nvPr>
        </p:nvSpPr>
        <p:spPr/>
        <p:txBody>
          <a:bodyPr/>
          <a:lstStyle/>
          <a:p>
            <a:r>
              <a:rPr lang="de-DE"/>
              <a:t>Mai 2026</a:t>
            </a:r>
            <a:endParaRPr lang="de-DE" dirty="0"/>
          </a:p>
        </p:txBody>
      </p:sp>
      <p:sp>
        <p:nvSpPr>
          <p:cNvPr id="5" name="Textplatzhalter 4">
            <a:extLst>
              <a:ext uri="{FF2B5EF4-FFF2-40B4-BE49-F238E27FC236}">
                <a16:creationId xmlns:a16="http://schemas.microsoft.com/office/drawing/2014/main" id="{8AD49586-403C-6E2A-2B13-5BC61C2CC95B}"/>
              </a:ext>
            </a:extLst>
          </p:cNvPr>
          <p:cNvSpPr>
            <a:spLocks noGrp="1"/>
          </p:cNvSpPr>
          <p:nvPr>
            <p:ph type="body" idx="1"/>
          </p:nvPr>
        </p:nvSpPr>
        <p:spPr>
          <a:solidFill>
            <a:schemeClr val="accent3"/>
          </a:solidFill>
          <a:ln>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6" name="Textplatzhalter 5">
            <a:extLst>
              <a:ext uri="{FF2B5EF4-FFF2-40B4-BE49-F238E27FC236}">
                <a16:creationId xmlns:a16="http://schemas.microsoft.com/office/drawing/2014/main" id="{1A5C9D77-8737-B742-A306-482013EFAB01}"/>
              </a:ext>
            </a:extLst>
          </p:cNvPr>
          <p:cNvSpPr>
            <a:spLocks noGrp="1"/>
          </p:cNvSpPr>
          <p:nvPr>
            <p:ph type="body" sz="quarter" idx="34"/>
          </p:nvPr>
        </p:nvSpPr>
        <p:spPr>
          <a:solidFill>
            <a:schemeClr val="bg1"/>
          </a:solidFill>
          <a:ln>
            <a:solidFill>
              <a:schemeClr val="accent3"/>
            </a:solidFill>
          </a:ln>
        </p:spPr>
        <p:txBody>
          <a:bodyPr/>
          <a:lstStyle/>
          <a:p>
            <a:pPr lvl="4"/>
            <a:r>
              <a:rPr lang="en-US" dirty="0" err="1"/>
              <a:t>Pellentesque</a:t>
            </a:r>
            <a:r>
              <a:rPr lang="en-US" dirty="0"/>
              <a:t> habitant</a:t>
            </a:r>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3" name="Content Placeholder 38" descr="Gantt Chart outline">
            <a:extLst>
              <a:ext uri="{FF2B5EF4-FFF2-40B4-BE49-F238E27FC236}">
                <a16:creationId xmlns:a16="http://schemas.microsoft.com/office/drawing/2014/main" id="{13E59ADE-603D-5A32-7576-7CFC98BB3F28}"/>
              </a:ext>
            </a:extLst>
          </p:cNvPr>
          <p:cNvPicPr>
            <a:picLocks noGrp="1" noChangeAspect="1"/>
          </p:cNvPicPr>
          <p:nvPr>
            <p:ph sz="quarter" idx="27"/>
          </p:nvPr>
        </p:nvPicPr>
        <p:blipFill>
          <a:blip>
            <a:extLst>
              <a:ext uri="{96DAC541-7B7A-43D3-8B79-37D633B846F1}">
                <asvg:svgBlip xmlns:asvg="http://schemas.microsoft.com/office/drawing/2016/SVG/main" r:embed="rId2"/>
              </a:ext>
            </a:extLst>
          </a:blip>
          <a:stretch>
            <a:fillRect/>
          </a:stretch>
        </p:blipFill>
        <p:spPr>
          <a:xfrm>
            <a:off x="6302375" y="2628106"/>
            <a:ext cx="539750" cy="539750"/>
          </a:xfrm>
        </p:spPr>
      </p:pic>
      <p:sp>
        <p:nvSpPr>
          <p:cNvPr id="8" name="Textplatzhalter 7">
            <a:extLst>
              <a:ext uri="{FF2B5EF4-FFF2-40B4-BE49-F238E27FC236}">
                <a16:creationId xmlns:a16="http://schemas.microsoft.com/office/drawing/2014/main" id="{27107521-C5AC-05C5-C084-080DAAA3C015}"/>
              </a:ext>
            </a:extLst>
          </p:cNvPr>
          <p:cNvSpPr>
            <a:spLocks noGrp="1"/>
          </p:cNvSpPr>
          <p:nvPr>
            <p:ph type="body" sz="quarter" idx="29"/>
          </p:nvPr>
        </p:nvSpPr>
        <p:spPr>
          <a:solidFill>
            <a:schemeClr val="bg1"/>
          </a:solidFill>
          <a:ln>
            <a:solidFill>
              <a:schemeClr val="accent3"/>
            </a:solidFill>
          </a:ln>
        </p:spPr>
        <p:txBody>
          <a:bodyPr/>
          <a:lstStyle/>
          <a:p>
            <a:pPr lvl="4"/>
            <a:r>
              <a:rPr lang="en-US" dirty="0" err="1"/>
              <a:t>Pellentesque</a:t>
            </a:r>
            <a:r>
              <a:rPr lang="en-US" dirty="0"/>
              <a:t> habitant</a:t>
            </a:r>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2" name="Content Placeholder 36" descr="Lightbulb outline">
            <a:extLst>
              <a:ext uri="{FF2B5EF4-FFF2-40B4-BE49-F238E27FC236}">
                <a16:creationId xmlns:a16="http://schemas.microsoft.com/office/drawing/2014/main" id="{4D676547-7224-244F-65B1-DC685367E93D}"/>
              </a:ext>
            </a:extLst>
          </p:cNvPr>
          <p:cNvPicPr>
            <a:picLocks noGrp="1" noChangeAspect="1"/>
          </p:cNvPicPr>
          <p:nvPr>
            <p:ph sz="quarter" idx="23"/>
          </p:nvPr>
        </p:nvPicPr>
        <p:blipFill>
          <a:blip>
            <a:extLst>
              <a:ext uri="{96DAC541-7B7A-43D3-8B79-37D633B846F1}">
                <asvg:svgBlip xmlns:asvg="http://schemas.microsoft.com/office/drawing/2016/SVG/main" r:embed="rId3"/>
              </a:ext>
            </a:extLst>
          </a:blip>
          <a:stretch>
            <a:fillRect/>
          </a:stretch>
        </p:blipFill>
        <p:spPr/>
      </p:pic>
      <p:sp>
        <p:nvSpPr>
          <p:cNvPr id="10" name="Titel 9">
            <a:extLst>
              <a:ext uri="{FF2B5EF4-FFF2-40B4-BE49-F238E27FC236}">
                <a16:creationId xmlns:a16="http://schemas.microsoft.com/office/drawing/2014/main" id="{8D4022B2-CE2B-6733-3709-E73A02CE1367}"/>
              </a:ext>
            </a:extLst>
          </p:cNvPr>
          <p:cNvSpPr>
            <a:spLocks noGrp="1"/>
          </p:cNvSpPr>
          <p:nvPr>
            <p:ph type="title"/>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1" name="Textplatzhalter 10">
            <a:extLst>
              <a:ext uri="{FF2B5EF4-FFF2-40B4-BE49-F238E27FC236}">
                <a16:creationId xmlns:a16="http://schemas.microsoft.com/office/drawing/2014/main" id="{549A36AB-71B3-7455-9271-244CE6714D93}"/>
              </a:ext>
            </a:extLst>
          </p:cNvPr>
          <p:cNvSpPr>
            <a:spLocks noGrp="1"/>
          </p:cNvSpPr>
          <p:nvPr>
            <p:ph type="body" sz="quarter" idx="14"/>
          </p:nvPr>
        </p:nvSpPr>
        <p:spPr/>
        <p:txBody>
          <a:bodyPr/>
          <a:lstStyle/>
          <a:p>
            <a:r>
              <a:rPr lang="en-US" dirty="0"/>
              <a:t>C  025 : 2 text boxes : Icons</a:t>
            </a:r>
          </a:p>
          <a:p>
            <a:endParaRPr lang="en-GB" dirty="0"/>
          </a:p>
        </p:txBody>
      </p:sp>
    </p:spTree>
    <p:extLst>
      <p:ext uri="{BB962C8B-B14F-4D97-AF65-F5344CB8AC3E}">
        <p14:creationId xmlns:p14="http://schemas.microsoft.com/office/powerpoint/2010/main" val="35080943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3CB8C72-360D-3741-98E7-055C5C436E67}"/>
              </a:ext>
            </a:extLst>
          </p:cNvPr>
          <p:cNvSpPr>
            <a:spLocks noGrp="1"/>
          </p:cNvSpPr>
          <p:nvPr>
            <p:ph type="sldNum" sz="quarter" idx="4"/>
          </p:nvPr>
        </p:nvSpPr>
        <p:spPr/>
        <p:txBody>
          <a:bodyPr/>
          <a:lstStyle/>
          <a:p>
            <a:fld id="{FA573BCF-C0F1-4720-B5E7-944FE630E67D}" type="slidenum">
              <a:rPr lang="de-DE" smtClean="0"/>
              <a:pPr/>
              <a:t>59</a:t>
            </a:fld>
            <a:endParaRPr lang="de-DE" dirty="0"/>
          </a:p>
        </p:txBody>
      </p:sp>
      <p:sp>
        <p:nvSpPr>
          <p:cNvPr id="3" name="Fußzeilenplatzhalter 2">
            <a:extLst>
              <a:ext uri="{FF2B5EF4-FFF2-40B4-BE49-F238E27FC236}">
                <a16:creationId xmlns:a16="http://schemas.microsoft.com/office/drawing/2014/main" id="{BD821184-DA7D-E990-A5AC-2398A4722E84}"/>
              </a:ext>
            </a:extLst>
          </p:cNvPr>
          <p:cNvSpPr>
            <a:spLocks noGrp="1"/>
          </p:cNvSpPr>
          <p:nvPr>
            <p:ph type="ftr" sz="quarter" idx="3"/>
          </p:nvPr>
        </p:nvSpPr>
        <p:spPr/>
        <p:txBody>
          <a:bodyPr/>
          <a:lstStyle/>
          <a:p>
            <a:r>
              <a:rPr lang="en-GB"/>
              <a:t>Layout Samples Route C – dark 001</a:t>
            </a:r>
            <a:endParaRPr lang="nl-NL" dirty="0"/>
          </a:p>
        </p:txBody>
      </p:sp>
      <p:sp>
        <p:nvSpPr>
          <p:cNvPr id="4" name="Datumsplatzhalter 3">
            <a:extLst>
              <a:ext uri="{FF2B5EF4-FFF2-40B4-BE49-F238E27FC236}">
                <a16:creationId xmlns:a16="http://schemas.microsoft.com/office/drawing/2014/main" id="{32167310-5A81-3FCD-49E5-ED1C8F41BA5E}"/>
              </a:ext>
            </a:extLst>
          </p:cNvPr>
          <p:cNvSpPr>
            <a:spLocks noGrp="1"/>
          </p:cNvSpPr>
          <p:nvPr>
            <p:ph type="dt" sz="half" idx="2"/>
          </p:nvPr>
        </p:nvSpPr>
        <p:spPr/>
        <p:txBody>
          <a:bodyPr/>
          <a:lstStyle/>
          <a:p>
            <a:r>
              <a:rPr lang="de-DE"/>
              <a:t>Mai 2026</a:t>
            </a:r>
            <a:endParaRPr lang="de-DE" dirty="0"/>
          </a:p>
        </p:txBody>
      </p:sp>
      <p:sp>
        <p:nvSpPr>
          <p:cNvPr id="5" name="Textplatzhalter 4">
            <a:extLst>
              <a:ext uri="{FF2B5EF4-FFF2-40B4-BE49-F238E27FC236}">
                <a16:creationId xmlns:a16="http://schemas.microsoft.com/office/drawing/2014/main" id="{F27FA182-A2DA-0754-A822-D238C96255E2}"/>
              </a:ext>
            </a:extLst>
          </p:cNvPr>
          <p:cNvSpPr>
            <a:spLocks noGrp="1"/>
          </p:cNvSpPr>
          <p:nvPr>
            <p:ph type="body" idx="1"/>
          </p:nvPr>
        </p:nvSpPr>
        <p:spPr>
          <a:solidFill>
            <a:schemeClr val="accent3"/>
          </a:solidFill>
          <a:ln>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6" name="Textplatzhalter 5">
            <a:extLst>
              <a:ext uri="{FF2B5EF4-FFF2-40B4-BE49-F238E27FC236}">
                <a16:creationId xmlns:a16="http://schemas.microsoft.com/office/drawing/2014/main" id="{6B5A01A5-F9BB-A3F5-6D2D-A16C8B26D559}"/>
              </a:ext>
            </a:extLst>
          </p:cNvPr>
          <p:cNvSpPr>
            <a:spLocks noGrp="1"/>
          </p:cNvSpPr>
          <p:nvPr>
            <p:ph type="body" sz="quarter" idx="34"/>
          </p:nvPr>
        </p:nvSpPr>
        <p:spPr>
          <a:solidFill>
            <a:schemeClr val="bg1"/>
          </a:solidFill>
          <a:ln>
            <a:solidFill>
              <a:schemeClr val="accent3"/>
            </a:solidFill>
          </a:ln>
        </p:spPr>
        <p:txBody>
          <a:bodyPr/>
          <a:lstStyle/>
          <a:p>
            <a:pPr lvl="4"/>
            <a:r>
              <a:rPr lang="en-US" dirty="0" err="1"/>
              <a:t>Pellentesque</a:t>
            </a:r>
            <a:r>
              <a:rPr lang="en-US" dirty="0"/>
              <a:t> habitant</a:t>
            </a:r>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6" name="Content Placeholder 43" descr="Playbook outline">
            <a:extLst>
              <a:ext uri="{FF2B5EF4-FFF2-40B4-BE49-F238E27FC236}">
                <a16:creationId xmlns:a16="http://schemas.microsoft.com/office/drawing/2014/main" id="{A5A6DB1B-E844-C1F4-4519-1E25A1447B43}"/>
              </a:ext>
            </a:extLst>
          </p:cNvPr>
          <p:cNvPicPr>
            <a:picLocks noGrp="1" noChangeAspect="1"/>
          </p:cNvPicPr>
          <p:nvPr>
            <p:ph sz="quarter" idx="27"/>
          </p:nvPr>
        </p:nvPicPr>
        <p:blipFill>
          <a:blip>
            <a:extLst>
              <a:ext uri="{96DAC541-7B7A-43D3-8B79-37D633B846F1}">
                <asvg:svgBlip xmlns:asvg="http://schemas.microsoft.com/office/drawing/2016/SVG/main" r:embed="rId2"/>
              </a:ext>
            </a:extLst>
          </a:blip>
          <a:stretch>
            <a:fillRect/>
          </a:stretch>
        </p:blipFill>
        <p:spPr/>
      </p:pic>
      <p:sp>
        <p:nvSpPr>
          <p:cNvPr id="8" name="Textplatzhalter 7">
            <a:extLst>
              <a:ext uri="{FF2B5EF4-FFF2-40B4-BE49-F238E27FC236}">
                <a16:creationId xmlns:a16="http://schemas.microsoft.com/office/drawing/2014/main" id="{567EAB1E-05C9-34FF-43F0-F12C2010694A}"/>
              </a:ext>
            </a:extLst>
          </p:cNvPr>
          <p:cNvSpPr>
            <a:spLocks noGrp="1"/>
          </p:cNvSpPr>
          <p:nvPr>
            <p:ph type="body" sz="quarter" idx="33"/>
          </p:nvPr>
        </p:nvSpPr>
        <p:spPr>
          <a:solidFill>
            <a:schemeClr val="bg1"/>
          </a:solidFill>
          <a:ln>
            <a:solidFill>
              <a:schemeClr val="accent3"/>
            </a:solidFill>
          </a:ln>
        </p:spPr>
        <p:txBody>
          <a:bodyPr/>
          <a:lstStyle/>
          <a:p>
            <a:pPr lvl="4"/>
            <a:r>
              <a:rPr lang="en-US" dirty="0" err="1"/>
              <a:t>Pellentesque</a:t>
            </a:r>
            <a:r>
              <a:rPr lang="en-US" dirty="0"/>
              <a:t> habitant</a:t>
            </a:r>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5" name="Content Placeholder 38" descr="Gantt Chart outline">
            <a:extLst>
              <a:ext uri="{FF2B5EF4-FFF2-40B4-BE49-F238E27FC236}">
                <a16:creationId xmlns:a16="http://schemas.microsoft.com/office/drawing/2014/main" id="{1FB2C593-6CC7-30F0-B992-71C0840213FB}"/>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4667250" y="2628106"/>
            <a:ext cx="539750" cy="539750"/>
          </a:xfrm>
        </p:spPr>
      </p:pic>
      <p:sp>
        <p:nvSpPr>
          <p:cNvPr id="10" name="Textplatzhalter 9">
            <a:extLst>
              <a:ext uri="{FF2B5EF4-FFF2-40B4-BE49-F238E27FC236}">
                <a16:creationId xmlns:a16="http://schemas.microsoft.com/office/drawing/2014/main" id="{DFFE4B4E-9C2A-D445-7C49-F5D7297A9682}"/>
              </a:ext>
            </a:extLst>
          </p:cNvPr>
          <p:cNvSpPr>
            <a:spLocks noGrp="1"/>
          </p:cNvSpPr>
          <p:nvPr>
            <p:ph type="body" sz="quarter" idx="29"/>
          </p:nvPr>
        </p:nvSpPr>
        <p:spPr>
          <a:solidFill>
            <a:schemeClr val="bg1"/>
          </a:solidFill>
          <a:ln>
            <a:solidFill>
              <a:schemeClr val="accent3"/>
            </a:solidFill>
          </a:ln>
        </p:spPr>
        <p:txBody>
          <a:bodyPr/>
          <a:lstStyle/>
          <a:p>
            <a:pPr lvl="4"/>
            <a:r>
              <a:rPr lang="en-US" dirty="0" err="1"/>
              <a:t>Pellentesque</a:t>
            </a:r>
            <a:r>
              <a:rPr lang="en-US" dirty="0"/>
              <a:t> habitant</a:t>
            </a:r>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4" name="Content Placeholder 36" descr="Lightbulb outline">
            <a:extLst>
              <a:ext uri="{FF2B5EF4-FFF2-40B4-BE49-F238E27FC236}">
                <a16:creationId xmlns:a16="http://schemas.microsoft.com/office/drawing/2014/main" id="{F385CEF8-F7A9-C2FC-F92D-9329D278355A}"/>
              </a:ext>
            </a:extLst>
          </p:cNvPr>
          <p:cNvPicPr>
            <a:picLocks noGrp="1" noChangeAspect="1"/>
          </p:cNvPicPr>
          <p:nvPr>
            <p:ph sz="quarter" idx="23"/>
          </p:nvPr>
        </p:nvPicPr>
        <p:blipFill>
          <a:blip>
            <a:extLst>
              <a:ext uri="{96DAC541-7B7A-43D3-8B79-37D633B846F1}">
                <asvg:svgBlip xmlns:asvg="http://schemas.microsoft.com/office/drawing/2016/SVG/main" r:embed="rId4"/>
              </a:ext>
            </a:extLst>
          </a:blip>
          <a:stretch>
            <a:fillRect/>
          </a:stretch>
        </p:blipFill>
        <p:spPr>
          <a:xfrm>
            <a:off x="1025525" y="2628106"/>
            <a:ext cx="539750" cy="539750"/>
          </a:xfrm>
        </p:spPr>
      </p:pic>
      <p:sp>
        <p:nvSpPr>
          <p:cNvPr id="12" name="Titel 11">
            <a:extLst>
              <a:ext uri="{FF2B5EF4-FFF2-40B4-BE49-F238E27FC236}">
                <a16:creationId xmlns:a16="http://schemas.microsoft.com/office/drawing/2014/main" id="{453523CE-8753-DE86-EC99-4C20313AE9E4}"/>
              </a:ext>
            </a:extLst>
          </p:cNvPr>
          <p:cNvSpPr>
            <a:spLocks noGrp="1"/>
          </p:cNvSpPr>
          <p:nvPr>
            <p:ph type="title"/>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3" name="Textplatzhalter 12">
            <a:extLst>
              <a:ext uri="{FF2B5EF4-FFF2-40B4-BE49-F238E27FC236}">
                <a16:creationId xmlns:a16="http://schemas.microsoft.com/office/drawing/2014/main" id="{D756A12A-7967-55AE-7091-C6CFE1A33CB9}"/>
              </a:ext>
            </a:extLst>
          </p:cNvPr>
          <p:cNvSpPr>
            <a:spLocks noGrp="1"/>
          </p:cNvSpPr>
          <p:nvPr>
            <p:ph type="body" sz="quarter" idx="14"/>
          </p:nvPr>
        </p:nvSpPr>
        <p:spPr/>
        <p:txBody>
          <a:bodyPr/>
          <a:lstStyle/>
          <a:p>
            <a:r>
              <a:rPr lang="en-US" dirty="0"/>
              <a:t>C  025 : 3 text boxes : Icons</a:t>
            </a:r>
          </a:p>
        </p:txBody>
      </p:sp>
    </p:spTree>
    <p:extLst>
      <p:ext uri="{BB962C8B-B14F-4D97-AF65-F5344CB8AC3E}">
        <p14:creationId xmlns:p14="http://schemas.microsoft.com/office/powerpoint/2010/main" val="6750818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9" name="Picture Placeholder 18">
            <a:extLst>
              <a:ext uri="{FF2B5EF4-FFF2-40B4-BE49-F238E27FC236}">
                <a16:creationId xmlns:a16="http://schemas.microsoft.com/office/drawing/2014/main" id="{F68E75FC-EC89-258E-3D82-68F59E56D726}"/>
              </a:ext>
            </a:extLst>
          </p:cNvPr>
          <p:cNvPicPr>
            <a:picLocks noGrp="1" noChangeAspect="1"/>
          </p:cNvPicPr>
          <p:nvPr>
            <p:ph type="pic" sz="quarter" idx="25"/>
          </p:nvPr>
        </p:nvPicPr>
        <p:blipFill rotWithShape="1">
          <a:blip r:embed="rId6"/>
          <a:srcRect l="14923" r="14923"/>
          <a:stretch/>
        </p:blipFill>
        <p:spPr/>
      </p:pic>
      <p:sp>
        <p:nvSpPr>
          <p:cNvPr id="16" name="Slide Number Placeholder 15">
            <a:extLst>
              <a:ext uri="{FF2B5EF4-FFF2-40B4-BE49-F238E27FC236}">
                <a16:creationId xmlns:a16="http://schemas.microsoft.com/office/drawing/2014/main" id="{042C8593-9C3C-B016-BB72-B00E23D5F1FE}"/>
              </a:ext>
            </a:extLst>
          </p:cNvPr>
          <p:cNvSpPr>
            <a:spLocks noGrp="1"/>
          </p:cNvSpPr>
          <p:nvPr>
            <p:ph type="sldNum" sz="quarter" idx="12"/>
          </p:nvPr>
        </p:nvSpPr>
        <p:spPr/>
        <p:txBody>
          <a:bodyPr/>
          <a:lstStyle/>
          <a:p>
            <a:fld id="{3AB0EB1E-25C5-4740-9782-54CCC0C83B03}" type="slidenum">
              <a:rPr lang="en-US" smtClean="0"/>
              <a:pPr/>
              <a:t>6</a:t>
            </a:fld>
            <a:endParaRPr lang="en-US" dirty="0"/>
          </a:p>
        </p:txBody>
      </p:sp>
      <p:sp>
        <p:nvSpPr>
          <p:cNvPr id="3" name="Footer Placeholder 2">
            <a:extLst>
              <a:ext uri="{FF2B5EF4-FFF2-40B4-BE49-F238E27FC236}">
                <a16:creationId xmlns:a16="http://schemas.microsoft.com/office/drawing/2014/main" id="{696B0C2F-F808-E394-279E-74D8F2A02FBB}"/>
              </a:ext>
            </a:extLst>
          </p:cNvPr>
          <p:cNvSpPr>
            <a:spLocks noGrp="1"/>
          </p:cNvSpPr>
          <p:nvPr>
            <p:ph type="ftr" sz="quarter" idx="11"/>
          </p:nvPr>
        </p:nvSpPr>
        <p:spPr/>
        <p:txBody>
          <a:bodyPr/>
          <a:lstStyle/>
          <a:p>
            <a:r>
              <a:rPr lang="en-US"/>
              <a:t>Layout Samples Route C – dark 001</a:t>
            </a:r>
            <a:endParaRPr lang="en-US" dirty="0"/>
          </a:p>
        </p:txBody>
      </p:sp>
      <p:sp>
        <p:nvSpPr>
          <p:cNvPr id="2" name="Date Placeholder 1">
            <a:extLst>
              <a:ext uri="{FF2B5EF4-FFF2-40B4-BE49-F238E27FC236}">
                <a16:creationId xmlns:a16="http://schemas.microsoft.com/office/drawing/2014/main" id="{02065C05-45D9-B36B-1F86-022E64044A0A}"/>
              </a:ext>
            </a:extLst>
          </p:cNvPr>
          <p:cNvSpPr>
            <a:spLocks noGrp="1"/>
          </p:cNvSpPr>
          <p:nvPr>
            <p:ph type="dt" sz="half" idx="10"/>
          </p:nvPr>
        </p:nvSpPr>
        <p:spPr/>
        <p:txBody>
          <a:bodyPr/>
          <a:lstStyle/>
          <a:p>
            <a:r>
              <a:rPr lang="de-DE"/>
              <a:t>Mai 2026</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p:txBody>
          <a:bodyPr/>
          <a:lstStyle/>
          <a:p>
            <a:r>
              <a:rPr lang="en-US"/>
              <a:t>valantic powerpoint </a:t>
            </a:r>
            <a:br>
              <a:rPr lang="en-US"/>
            </a:br>
            <a:r>
              <a:rPr lang="en-US"/>
              <a:t>layout samples</a:t>
            </a:r>
            <a:endParaRPr lang="en-US" dirty="0"/>
          </a:p>
        </p:txBody>
      </p:sp>
      <p:sp>
        <p:nvSpPr>
          <p:cNvPr id="12" name="Text Placeholder 11">
            <a:extLst>
              <a:ext uri="{FF2B5EF4-FFF2-40B4-BE49-F238E27FC236}">
                <a16:creationId xmlns:a16="http://schemas.microsoft.com/office/drawing/2014/main" id="{FE737219-44AF-B0AB-D5D4-477326BDAC57}"/>
              </a:ext>
            </a:extLst>
          </p:cNvPr>
          <p:cNvSpPr>
            <a:spLocks noGrp="1"/>
          </p:cNvSpPr>
          <p:nvPr>
            <p:ph type="body" idx="14"/>
          </p:nvPr>
        </p:nvSpPr>
        <p:spPr/>
        <p:txBody>
          <a:bodyPr/>
          <a:lstStyle/>
          <a:p>
            <a:r>
              <a:rPr lang="de-DE"/>
              <a:t>Dividerpage</a:t>
            </a:r>
            <a:endParaRPr lang="en-US"/>
          </a:p>
        </p:txBody>
      </p:sp>
    </p:spTree>
    <p:extLst>
      <p:ext uri="{BB962C8B-B14F-4D97-AF65-F5344CB8AC3E}">
        <p14:creationId xmlns:p14="http://schemas.microsoft.com/office/powerpoint/2010/main" val="948085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41C4A32-4A6E-F323-AA0C-5EACE27C3718}"/>
              </a:ext>
            </a:extLst>
          </p:cNvPr>
          <p:cNvSpPr>
            <a:spLocks noGrp="1"/>
          </p:cNvSpPr>
          <p:nvPr>
            <p:ph type="sldNum" sz="quarter" idx="4"/>
          </p:nvPr>
        </p:nvSpPr>
        <p:spPr/>
        <p:txBody>
          <a:bodyPr/>
          <a:lstStyle/>
          <a:p>
            <a:fld id="{FA573BCF-C0F1-4720-B5E7-944FE630E67D}" type="slidenum">
              <a:rPr lang="de-DE" smtClean="0"/>
              <a:pPr/>
              <a:t>60</a:t>
            </a:fld>
            <a:endParaRPr lang="de-DE" dirty="0"/>
          </a:p>
        </p:txBody>
      </p:sp>
      <p:sp>
        <p:nvSpPr>
          <p:cNvPr id="3" name="Fußzeilenplatzhalter 2">
            <a:extLst>
              <a:ext uri="{FF2B5EF4-FFF2-40B4-BE49-F238E27FC236}">
                <a16:creationId xmlns:a16="http://schemas.microsoft.com/office/drawing/2014/main" id="{1B0D4687-82FD-7628-DE00-F00E47B07A24}"/>
              </a:ext>
            </a:extLst>
          </p:cNvPr>
          <p:cNvSpPr>
            <a:spLocks noGrp="1"/>
          </p:cNvSpPr>
          <p:nvPr>
            <p:ph type="ftr" sz="quarter" idx="3"/>
          </p:nvPr>
        </p:nvSpPr>
        <p:spPr/>
        <p:txBody>
          <a:bodyPr/>
          <a:lstStyle/>
          <a:p>
            <a:r>
              <a:rPr lang="en-GB"/>
              <a:t>Layout Samples Route C – dark 001</a:t>
            </a:r>
            <a:endParaRPr lang="nl-NL" dirty="0"/>
          </a:p>
        </p:txBody>
      </p:sp>
      <p:sp>
        <p:nvSpPr>
          <p:cNvPr id="4" name="Datumsplatzhalter 3">
            <a:extLst>
              <a:ext uri="{FF2B5EF4-FFF2-40B4-BE49-F238E27FC236}">
                <a16:creationId xmlns:a16="http://schemas.microsoft.com/office/drawing/2014/main" id="{A8DBD2E3-0A33-9E4F-EEBB-89EC68515979}"/>
              </a:ext>
            </a:extLst>
          </p:cNvPr>
          <p:cNvSpPr>
            <a:spLocks noGrp="1"/>
          </p:cNvSpPr>
          <p:nvPr>
            <p:ph type="dt" sz="half" idx="2"/>
          </p:nvPr>
        </p:nvSpPr>
        <p:spPr/>
        <p:txBody>
          <a:bodyPr/>
          <a:lstStyle/>
          <a:p>
            <a:r>
              <a:rPr lang="de-DE"/>
              <a:t>Mai 2026</a:t>
            </a:r>
            <a:endParaRPr lang="de-DE" dirty="0"/>
          </a:p>
        </p:txBody>
      </p:sp>
      <p:sp>
        <p:nvSpPr>
          <p:cNvPr id="5" name="Textplatzhalter 4">
            <a:extLst>
              <a:ext uri="{FF2B5EF4-FFF2-40B4-BE49-F238E27FC236}">
                <a16:creationId xmlns:a16="http://schemas.microsoft.com/office/drawing/2014/main" id="{1866B03B-3BAF-A2E5-79A7-846DABB5515D}"/>
              </a:ext>
            </a:extLst>
          </p:cNvPr>
          <p:cNvSpPr>
            <a:spLocks noGrp="1"/>
          </p:cNvSpPr>
          <p:nvPr>
            <p:ph type="body" idx="1"/>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6" name="Textplatzhalter 5">
            <a:extLst>
              <a:ext uri="{FF2B5EF4-FFF2-40B4-BE49-F238E27FC236}">
                <a16:creationId xmlns:a16="http://schemas.microsoft.com/office/drawing/2014/main" id="{55B36B12-235F-A77F-2671-7E225EA77D49}"/>
              </a:ext>
            </a:extLst>
          </p:cNvPr>
          <p:cNvSpPr>
            <a:spLocks noGrp="1"/>
          </p:cNvSpPr>
          <p:nvPr>
            <p:ph type="body" sz="quarter" idx="35"/>
          </p:nvPr>
        </p:nvSpPr>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4</a:t>
            </a:r>
          </a:p>
          <a:p>
            <a:pPr lvl="4"/>
            <a:r>
              <a:rPr lang="en-GB" dirty="0"/>
              <a:t>October</a:t>
            </a:r>
            <a:r>
              <a:rPr lang="de-DE" dirty="0"/>
              <a:t> 11</a:t>
            </a:r>
          </a:p>
        </p:txBody>
      </p:sp>
      <p:sp>
        <p:nvSpPr>
          <p:cNvPr id="8" name="Textplatzhalter 7">
            <a:extLst>
              <a:ext uri="{FF2B5EF4-FFF2-40B4-BE49-F238E27FC236}">
                <a16:creationId xmlns:a16="http://schemas.microsoft.com/office/drawing/2014/main" id="{AAE6174F-CD09-6370-B8AD-9389C20950CA}"/>
              </a:ext>
            </a:extLst>
          </p:cNvPr>
          <p:cNvSpPr>
            <a:spLocks noGrp="1"/>
          </p:cNvSpPr>
          <p:nvPr>
            <p:ph type="body" sz="quarter" idx="34"/>
          </p:nvPr>
        </p:nvSpPr>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3</a:t>
            </a:r>
          </a:p>
          <a:p>
            <a:pPr lvl="4"/>
            <a:r>
              <a:rPr lang="en-GB" dirty="0"/>
              <a:t>October</a:t>
            </a:r>
            <a:r>
              <a:rPr lang="de-DE" dirty="0"/>
              <a:t> 10</a:t>
            </a:r>
          </a:p>
        </p:txBody>
      </p:sp>
      <p:sp>
        <p:nvSpPr>
          <p:cNvPr id="10" name="Textplatzhalter 9">
            <a:extLst>
              <a:ext uri="{FF2B5EF4-FFF2-40B4-BE49-F238E27FC236}">
                <a16:creationId xmlns:a16="http://schemas.microsoft.com/office/drawing/2014/main" id="{F44C3F45-E81D-A28D-C2AE-0EF5870DE3EB}"/>
              </a:ext>
            </a:extLst>
          </p:cNvPr>
          <p:cNvSpPr>
            <a:spLocks noGrp="1"/>
          </p:cNvSpPr>
          <p:nvPr>
            <p:ph type="body" sz="quarter" idx="33"/>
          </p:nvPr>
        </p:nvSpPr>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2 </a:t>
            </a:r>
            <a:r>
              <a:rPr lang="de-DE" dirty="0" err="1"/>
              <a:t>details</a:t>
            </a:r>
            <a:endParaRPr lang="de-DE" dirty="0"/>
          </a:p>
          <a:p>
            <a:pPr lvl="4"/>
            <a:r>
              <a:rPr lang="en-GB" dirty="0"/>
              <a:t>October</a:t>
            </a:r>
            <a:r>
              <a:rPr lang="de-DE" dirty="0"/>
              <a:t> 5</a:t>
            </a:r>
          </a:p>
        </p:txBody>
      </p:sp>
      <p:sp>
        <p:nvSpPr>
          <p:cNvPr id="12" name="Textplatzhalter 11">
            <a:extLst>
              <a:ext uri="{FF2B5EF4-FFF2-40B4-BE49-F238E27FC236}">
                <a16:creationId xmlns:a16="http://schemas.microsoft.com/office/drawing/2014/main" id="{AD28A17F-4CD2-EF3E-35BF-C03E5CE2BC6C}"/>
              </a:ext>
            </a:extLst>
          </p:cNvPr>
          <p:cNvSpPr>
            <a:spLocks noGrp="1"/>
          </p:cNvSpPr>
          <p:nvPr>
            <p:ph type="body" sz="quarter" idx="29"/>
          </p:nvPr>
        </p:nvSpPr>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1</a:t>
            </a:r>
          </a:p>
          <a:p>
            <a:pPr lvl="4"/>
            <a:r>
              <a:rPr lang="en-GB" dirty="0"/>
              <a:t>October</a:t>
            </a:r>
            <a:r>
              <a:rPr lang="de-DE" dirty="0"/>
              <a:t> 1</a:t>
            </a:r>
          </a:p>
        </p:txBody>
      </p:sp>
      <p:sp>
        <p:nvSpPr>
          <p:cNvPr id="14" name="Titel 13">
            <a:extLst>
              <a:ext uri="{FF2B5EF4-FFF2-40B4-BE49-F238E27FC236}">
                <a16:creationId xmlns:a16="http://schemas.microsoft.com/office/drawing/2014/main" id="{E44D0B69-6E99-87E2-B53F-52D9BFE246A3}"/>
              </a:ext>
            </a:extLst>
          </p:cNvPr>
          <p:cNvSpPr>
            <a:spLocks noGrp="1"/>
          </p:cNvSpPr>
          <p:nvPr>
            <p:ph type="title"/>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br>
              <a:rPr lang="en-GB" dirty="0"/>
            </a:br>
            <a:endParaRPr lang="de-DE" dirty="0"/>
          </a:p>
        </p:txBody>
      </p:sp>
      <p:sp>
        <p:nvSpPr>
          <p:cNvPr id="15" name="Textplatzhalter 14">
            <a:extLst>
              <a:ext uri="{FF2B5EF4-FFF2-40B4-BE49-F238E27FC236}">
                <a16:creationId xmlns:a16="http://schemas.microsoft.com/office/drawing/2014/main" id="{A687B788-7741-BAEF-7ACF-8C38E70EEC6D}"/>
              </a:ext>
            </a:extLst>
          </p:cNvPr>
          <p:cNvSpPr>
            <a:spLocks noGrp="1"/>
          </p:cNvSpPr>
          <p:nvPr>
            <p:ph type="body" sz="quarter" idx="14"/>
          </p:nvPr>
        </p:nvSpPr>
        <p:spPr/>
        <p:txBody>
          <a:bodyPr/>
          <a:lstStyle/>
          <a:p>
            <a:r>
              <a:rPr lang="en-US" dirty="0"/>
              <a:t>C  025 : 4 text boxes : Icons</a:t>
            </a:r>
          </a:p>
          <a:p>
            <a:endParaRPr lang="de-DE" dirty="0"/>
          </a:p>
        </p:txBody>
      </p:sp>
      <p:pic>
        <p:nvPicPr>
          <p:cNvPr id="16" name="Content Placeholder 33" descr="Fingerprint outline">
            <a:extLst>
              <a:ext uri="{FF2B5EF4-FFF2-40B4-BE49-F238E27FC236}">
                <a16:creationId xmlns:a16="http://schemas.microsoft.com/office/drawing/2014/main" id="{F1E1401B-9B97-17A6-BD42-E20CE2B1A69F}"/>
              </a:ext>
            </a:extLst>
          </p:cNvPr>
          <p:cNvPicPr>
            <a:picLocks noGrp="1" noChangeAspect="1"/>
          </p:cNvPicPr>
          <p:nvPr>
            <p:ph sz="quarter" idx="23"/>
          </p:nvPr>
        </p:nvPicPr>
        <p:blipFill>
          <a:blip>
            <a:extLst>
              <a:ext uri="{96DAC541-7B7A-43D3-8B79-37D633B846F1}">
                <asvg:svgBlip xmlns:asvg="http://schemas.microsoft.com/office/drawing/2016/SVG/main" r:embed="rId2"/>
              </a:ext>
            </a:extLst>
          </a:blip>
          <a:stretch>
            <a:fillRect/>
          </a:stretch>
        </p:blipFill>
        <p:spPr>
          <a:xfrm>
            <a:off x="1365250" y="2628106"/>
            <a:ext cx="539750" cy="539750"/>
          </a:xfrm>
        </p:spPr>
      </p:pic>
      <p:pic>
        <p:nvPicPr>
          <p:cNvPr id="17" name="Content Placeholder 34" descr="Rating 3 Star outline">
            <a:extLst>
              <a:ext uri="{FF2B5EF4-FFF2-40B4-BE49-F238E27FC236}">
                <a16:creationId xmlns:a16="http://schemas.microsoft.com/office/drawing/2014/main" id="{27637A78-49BC-5E25-5C57-9559A27F7584}"/>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3886200" y="2628106"/>
            <a:ext cx="539750" cy="539750"/>
          </a:xfrm>
        </p:spPr>
      </p:pic>
      <p:pic>
        <p:nvPicPr>
          <p:cNvPr id="18" name="Content Placeholder 35" descr="Hang Loose Hand Gesture outline">
            <a:extLst>
              <a:ext uri="{FF2B5EF4-FFF2-40B4-BE49-F238E27FC236}">
                <a16:creationId xmlns:a16="http://schemas.microsoft.com/office/drawing/2014/main" id="{F9C4499D-4853-95A9-1FBE-D784B30FB38C}"/>
              </a:ext>
            </a:extLst>
          </p:cNvPr>
          <p:cNvPicPr>
            <a:picLocks noGrp="1" noChangeAspect="1"/>
          </p:cNvPicPr>
          <p:nvPr>
            <p:ph sz="quarter" idx="27"/>
          </p:nvPr>
        </p:nvPicPr>
        <p:blipFill>
          <a:blip>
            <a:extLst>
              <a:ext uri="{96DAC541-7B7A-43D3-8B79-37D633B846F1}">
                <asvg:svgBlip xmlns:asvg="http://schemas.microsoft.com/office/drawing/2016/SVG/main" r:embed="rId4"/>
              </a:ext>
            </a:extLst>
          </a:blip>
          <a:stretch>
            <a:fillRect/>
          </a:stretch>
        </p:blipFill>
        <p:spPr>
          <a:xfrm>
            <a:off x="6407150" y="2628106"/>
            <a:ext cx="539750" cy="539750"/>
          </a:xfrm>
        </p:spPr>
      </p:pic>
      <p:pic>
        <p:nvPicPr>
          <p:cNvPr id="19" name="Content Placeholder 53" descr="Thumbs up sign outline">
            <a:extLst>
              <a:ext uri="{FF2B5EF4-FFF2-40B4-BE49-F238E27FC236}">
                <a16:creationId xmlns:a16="http://schemas.microsoft.com/office/drawing/2014/main" id="{FE15CBCF-10FD-15CD-2E2B-5FD70D76AC2C}"/>
              </a:ext>
            </a:extLst>
          </p:cNvPr>
          <p:cNvPicPr>
            <a:picLocks noGrp="1" noChangeAspect="1"/>
          </p:cNvPicPr>
          <p:nvPr>
            <p:ph sz="quarter" idx="28"/>
          </p:nvPr>
        </p:nvPicPr>
        <p:blipFill>
          <a:blip>
            <a:extLst>
              <a:ext uri="{96DAC541-7B7A-43D3-8B79-37D633B846F1}">
                <asvg:svgBlip xmlns:asvg="http://schemas.microsoft.com/office/drawing/2016/SVG/main" r:embed="rId5"/>
              </a:ext>
            </a:extLst>
          </a:blip>
          <a:stretch>
            <a:fillRect/>
          </a:stretch>
        </p:blipFill>
        <p:spPr>
          <a:xfrm>
            <a:off x="8928100" y="2628106"/>
            <a:ext cx="539750" cy="539750"/>
          </a:xfrm>
        </p:spPr>
      </p:pic>
      <p:cxnSp>
        <p:nvCxnSpPr>
          <p:cNvPr id="20" name="Straight Connector 23">
            <a:extLst>
              <a:ext uri="{FF2B5EF4-FFF2-40B4-BE49-F238E27FC236}">
                <a16:creationId xmlns:a16="http://schemas.microsoft.com/office/drawing/2014/main" id="{2A4F07D0-A07A-1FDD-F36B-387ACF67E555}"/>
              </a:ext>
            </a:extLst>
          </p:cNvPr>
          <p:cNvCxnSpPr>
            <a:cxnSpLocks/>
          </p:cNvCxnSpPr>
          <p:nvPr/>
        </p:nvCxnSpPr>
        <p:spPr bwMode="auto">
          <a:xfrm>
            <a:off x="2247900" y="5046345"/>
            <a:ext cx="1532915" cy="0"/>
          </a:xfrm>
          <a:prstGeom prst="line">
            <a:avLst/>
          </a:prstGeom>
          <a:solidFill>
            <a:schemeClr val="accent1"/>
          </a:solidFill>
          <a:ln w="6350" cap="flat" cmpd="sng" algn="ctr">
            <a:solidFill>
              <a:schemeClr val="accent5"/>
            </a:solidFill>
            <a:prstDash val="solid"/>
            <a:round/>
            <a:headEnd type="none" w="med" len="med"/>
            <a:tailEnd type="none"/>
          </a:ln>
          <a:effectLst/>
        </p:spPr>
      </p:cxnSp>
      <p:cxnSp>
        <p:nvCxnSpPr>
          <p:cNvPr id="21" name="Straight Connector 25">
            <a:extLst>
              <a:ext uri="{FF2B5EF4-FFF2-40B4-BE49-F238E27FC236}">
                <a16:creationId xmlns:a16="http://schemas.microsoft.com/office/drawing/2014/main" id="{3E2C22AB-7268-2EB7-7549-14049408E2D2}"/>
              </a:ext>
            </a:extLst>
          </p:cNvPr>
          <p:cNvCxnSpPr>
            <a:cxnSpLocks/>
          </p:cNvCxnSpPr>
          <p:nvPr/>
        </p:nvCxnSpPr>
        <p:spPr bwMode="auto">
          <a:xfrm>
            <a:off x="4843849" y="5046345"/>
            <a:ext cx="1469029" cy="0"/>
          </a:xfrm>
          <a:prstGeom prst="line">
            <a:avLst/>
          </a:prstGeom>
          <a:solidFill>
            <a:schemeClr val="accent1"/>
          </a:solidFill>
          <a:ln w="6350" cap="flat" cmpd="sng" algn="ctr">
            <a:solidFill>
              <a:schemeClr val="accent5"/>
            </a:solidFill>
            <a:prstDash val="solid"/>
            <a:round/>
            <a:headEnd type="none" w="med" len="med"/>
            <a:tailEnd type="none"/>
          </a:ln>
          <a:effectLst/>
        </p:spPr>
      </p:cxnSp>
      <p:cxnSp>
        <p:nvCxnSpPr>
          <p:cNvPr id="22" name="Straight Connector 26">
            <a:extLst>
              <a:ext uri="{FF2B5EF4-FFF2-40B4-BE49-F238E27FC236}">
                <a16:creationId xmlns:a16="http://schemas.microsoft.com/office/drawing/2014/main" id="{F66B5129-6D37-916F-5513-77FA5A8CCC9C}"/>
              </a:ext>
            </a:extLst>
          </p:cNvPr>
          <p:cNvCxnSpPr>
            <a:cxnSpLocks/>
          </p:cNvCxnSpPr>
          <p:nvPr/>
        </p:nvCxnSpPr>
        <p:spPr bwMode="auto">
          <a:xfrm>
            <a:off x="7391400" y="5046345"/>
            <a:ext cx="1428750" cy="0"/>
          </a:xfrm>
          <a:prstGeom prst="line">
            <a:avLst/>
          </a:prstGeom>
          <a:solidFill>
            <a:schemeClr val="accent1"/>
          </a:solidFill>
          <a:ln w="6350" cap="flat" cmpd="sng" algn="ctr">
            <a:solidFill>
              <a:schemeClr val="accent5"/>
            </a:solidFill>
            <a:prstDash val="solid"/>
            <a:round/>
            <a:headEnd type="none" w="med" len="med"/>
            <a:tailEnd type="none"/>
          </a:ln>
          <a:effectLst/>
        </p:spPr>
      </p:cxnSp>
    </p:spTree>
    <p:extLst>
      <p:ext uri="{BB962C8B-B14F-4D97-AF65-F5344CB8AC3E}">
        <p14:creationId xmlns:p14="http://schemas.microsoft.com/office/powerpoint/2010/main" val="3466384671"/>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4672F-EFE5-532E-72BD-EEC5E0E00803}"/>
            </a:ext>
          </a:extLst>
        </p:cNvPr>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AF8E0449-4049-1AC1-2C9C-49FBE72E0A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AF8E0449-4049-1AC1-2C9C-49FBE72E0AB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19495FA4-AE0D-28B3-8EEA-D5F5FCA74610}"/>
              </a:ext>
            </a:extLst>
          </p:cNvPr>
          <p:cNvSpPr>
            <a:spLocks noGrp="1"/>
          </p:cNvSpPr>
          <p:nvPr>
            <p:ph type="sldNum" sz="quarter" idx="4"/>
          </p:nvPr>
        </p:nvSpPr>
        <p:spPr/>
        <p:txBody>
          <a:bodyPr/>
          <a:lstStyle/>
          <a:p>
            <a:fld id="{D7B5DC5B-6873-43DB-ADC7-B15ACCE0DFDB}" type="slidenum">
              <a:rPr lang="de-DE" smtClean="0"/>
              <a:pPr/>
              <a:t>61</a:t>
            </a:fld>
            <a:endParaRPr lang="de-DE" dirty="0"/>
          </a:p>
        </p:txBody>
      </p:sp>
      <p:sp>
        <p:nvSpPr>
          <p:cNvPr id="9" name="Footer Placeholder 8">
            <a:extLst>
              <a:ext uri="{FF2B5EF4-FFF2-40B4-BE49-F238E27FC236}">
                <a16:creationId xmlns:a16="http://schemas.microsoft.com/office/drawing/2014/main" id="{A2B6E26E-A5C4-10B4-CEB7-6021BC66CD74}"/>
              </a:ext>
            </a:extLst>
          </p:cNvPr>
          <p:cNvSpPr>
            <a:spLocks noGrp="1"/>
          </p:cNvSpPr>
          <p:nvPr>
            <p:ph type="ftr" sz="quarter" idx="3"/>
          </p:nvPr>
        </p:nvSpPr>
        <p:spPr/>
        <p:txBody>
          <a:bodyPr/>
          <a:lstStyle/>
          <a:p>
            <a:r>
              <a:rPr lang="en-GB"/>
              <a:t>Layout Samples Route C – dark 001</a:t>
            </a:r>
            <a:endParaRPr lang="nl-NL" dirty="0"/>
          </a:p>
        </p:txBody>
      </p:sp>
      <p:sp>
        <p:nvSpPr>
          <p:cNvPr id="2" name="Date Placeholder 1">
            <a:extLst>
              <a:ext uri="{FF2B5EF4-FFF2-40B4-BE49-F238E27FC236}">
                <a16:creationId xmlns:a16="http://schemas.microsoft.com/office/drawing/2014/main" id="{ADF0CE83-D76E-3E08-949A-3470A31CDD19}"/>
              </a:ext>
            </a:extLst>
          </p:cNvPr>
          <p:cNvSpPr>
            <a:spLocks noGrp="1"/>
          </p:cNvSpPr>
          <p:nvPr>
            <p:ph type="dt" sz="half" idx="2"/>
          </p:nvPr>
        </p:nvSpPr>
        <p:spPr/>
        <p:txBody>
          <a:bodyPr/>
          <a:lstStyle/>
          <a:p>
            <a:r>
              <a:rPr lang="de-DE"/>
              <a:t>Mai 2026</a:t>
            </a:r>
            <a:endParaRPr lang="de-DE" dirty="0"/>
          </a:p>
        </p:txBody>
      </p:sp>
      <p:sp>
        <p:nvSpPr>
          <p:cNvPr id="45" name="Textplatzhalter 44">
            <a:extLst>
              <a:ext uri="{FF2B5EF4-FFF2-40B4-BE49-F238E27FC236}">
                <a16:creationId xmlns:a16="http://schemas.microsoft.com/office/drawing/2014/main" id="{C48FFCA8-9845-E298-EFE7-E82426137962}"/>
              </a:ext>
            </a:extLst>
          </p:cNvPr>
          <p:cNvSpPr>
            <a:spLocks noGrp="1"/>
          </p:cNvSpPr>
          <p:nvPr>
            <p:ph type="body" idx="1"/>
          </p:nvPr>
        </p:nvSpPr>
        <p:spPr>
          <a:solidFill>
            <a:schemeClr val="accent3"/>
          </a:solidFill>
          <a:ln>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16" name="Text Placeholder 15">
            <a:extLst>
              <a:ext uri="{FF2B5EF4-FFF2-40B4-BE49-F238E27FC236}">
                <a16:creationId xmlns:a16="http://schemas.microsoft.com/office/drawing/2014/main" id="{4036EB24-2CF2-78BC-D1FF-2C0F91B0750C}"/>
              </a:ext>
            </a:extLst>
          </p:cNvPr>
          <p:cNvSpPr>
            <a:spLocks noGrp="1"/>
          </p:cNvSpPr>
          <p:nvPr>
            <p:ph type="body" sz="quarter" idx="36"/>
          </p:nvPr>
        </p:nvSpPr>
        <p:spPr>
          <a:solidFill>
            <a:schemeClr val="accent3">
              <a:lumMod val="50000"/>
            </a:schemeClr>
          </a:solidFill>
          <a:ln w="3175">
            <a:noFill/>
          </a:ln>
          <a:effectLst/>
        </p:spPr>
        <p:txBody>
          <a:bodyPr vert="horz" lIns="180000" tIns="1044000" rIns="108000" bIns="0" rtlCol="0">
            <a:noAutofit/>
          </a:bodyPr>
          <a:lstStyle/>
          <a:p>
            <a:pPr lvl="4"/>
            <a:r>
              <a:rPr lang="en-US"/>
              <a:t>Pellentesque </a:t>
            </a:r>
            <a:br>
              <a:rPr lang="en-US"/>
            </a:br>
            <a:r>
              <a:rPr lang="en-US"/>
              <a:t>habitant</a:t>
            </a:r>
            <a:br>
              <a:rPr lang="en-US"/>
            </a:br>
            <a:endParaRPr lang="en-GB"/>
          </a:p>
          <a:p>
            <a:r>
              <a:rPr lang="en-US"/>
              <a:t>Ut wisi enim ad minim veniam, quis nostrud exercitation ullamcorper suscipit lobortis nisl ut aliquip ex ea commodo consequat et iusto odio dignissim qui blandit present.</a:t>
            </a:r>
          </a:p>
          <a:p>
            <a:endParaRPr lang="en-US"/>
          </a:p>
        </p:txBody>
      </p:sp>
      <p:pic>
        <p:nvPicPr>
          <p:cNvPr id="3" name="Content Placeholder 43" descr="Playbook outline">
            <a:extLst>
              <a:ext uri="{FF2B5EF4-FFF2-40B4-BE49-F238E27FC236}">
                <a16:creationId xmlns:a16="http://schemas.microsoft.com/office/drawing/2014/main" id="{E06F5886-6D27-0A9D-2DBC-9E0A6F78B9B1}"/>
              </a:ext>
            </a:extLst>
          </p:cNvPr>
          <p:cNvPicPr>
            <a:picLocks noGrp="1" noChangeAspect="1"/>
          </p:cNvPicPr>
          <p:nvPr>
            <p:ph sz="quarter" idx="37"/>
          </p:nvPr>
        </p:nvPicPr>
        <p:blipFill>
          <a:blip>
            <a:extLst>
              <a:ext uri="{96DAC541-7B7A-43D3-8B79-37D633B846F1}">
                <asvg:svgBlip xmlns:asvg="http://schemas.microsoft.com/office/drawing/2016/SVG/main" r:embed="rId5"/>
              </a:ext>
            </a:extLst>
          </a:blip>
          <a:stretch>
            <a:fillRect/>
          </a:stretch>
        </p:blipFill>
        <p:spPr>
          <a:xfrm>
            <a:off x="9623425" y="2628106"/>
            <a:ext cx="539750" cy="539750"/>
          </a:xfrm>
        </p:spPr>
      </p:pic>
      <p:sp>
        <p:nvSpPr>
          <p:cNvPr id="31" name="Text Placeholder 30">
            <a:extLst>
              <a:ext uri="{FF2B5EF4-FFF2-40B4-BE49-F238E27FC236}">
                <a16:creationId xmlns:a16="http://schemas.microsoft.com/office/drawing/2014/main" id="{71ED7636-567F-D6ED-2DB3-BB001EC46C4F}"/>
              </a:ext>
            </a:extLst>
          </p:cNvPr>
          <p:cNvSpPr>
            <a:spLocks noGrp="1"/>
          </p:cNvSpPr>
          <p:nvPr>
            <p:ph type="body" sz="quarter" idx="35"/>
          </p:nvPr>
        </p:nvSpPr>
        <p:spPr>
          <a:solidFill>
            <a:schemeClr val="accent3">
              <a:lumMod val="50000"/>
            </a:schemeClr>
          </a:solidFill>
          <a:ln w="3175">
            <a:noFill/>
          </a:ln>
          <a:effectLst/>
        </p:spPr>
        <p:txBody>
          <a:bodyPr vert="horz" lIns="180000" tIns="1044000" rIns="108000" bIns="0" rtlCol="0">
            <a:noAutofit/>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en-US" dirty="0"/>
          </a:p>
        </p:txBody>
      </p:sp>
      <p:pic>
        <p:nvPicPr>
          <p:cNvPr id="72" name="Content Placeholder 53" descr="Thumbs up sign outline">
            <a:extLst>
              <a:ext uri="{FF2B5EF4-FFF2-40B4-BE49-F238E27FC236}">
                <a16:creationId xmlns:a16="http://schemas.microsoft.com/office/drawing/2014/main" id="{E5E85498-F656-BAE7-79B4-33FA56424783}"/>
              </a:ext>
            </a:extLst>
          </p:cNvPr>
          <p:cNvPicPr>
            <a:picLocks noGrp="1" noChangeAspect="1"/>
          </p:cNvPicPr>
          <p:nvPr>
            <p:ph sz="quarter" idx="28"/>
          </p:nvPr>
        </p:nvPicPr>
        <p:blipFill>
          <a:blip>
            <a:extLst>
              <a:ext uri="{96DAC541-7B7A-43D3-8B79-37D633B846F1}">
                <asvg:svgBlip xmlns:asvg="http://schemas.microsoft.com/office/drawing/2016/SVG/main" r:embed="rId6"/>
              </a:ext>
            </a:extLst>
          </a:blip>
          <a:stretch>
            <a:fillRect/>
          </a:stretch>
        </p:blipFill>
        <p:spPr>
          <a:xfrm>
            <a:off x="7467600" y="2628106"/>
            <a:ext cx="539750" cy="539750"/>
          </a:xfrm>
        </p:spPr>
      </p:pic>
      <p:sp>
        <p:nvSpPr>
          <p:cNvPr id="55" name="Text Placeholder 54">
            <a:extLst>
              <a:ext uri="{FF2B5EF4-FFF2-40B4-BE49-F238E27FC236}">
                <a16:creationId xmlns:a16="http://schemas.microsoft.com/office/drawing/2014/main" id="{07453330-3562-6EC1-2B63-0B61029BBADC}"/>
              </a:ext>
            </a:extLst>
          </p:cNvPr>
          <p:cNvSpPr>
            <a:spLocks noGrp="1"/>
          </p:cNvSpPr>
          <p:nvPr>
            <p:ph type="body" sz="quarter" idx="34"/>
          </p:nvPr>
        </p:nvSpPr>
        <p:spPr>
          <a:solidFill>
            <a:schemeClr val="accent3">
              <a:lumMod val="50000"/>
            </a:schemeClr>
          </a:solidFill>
          <a:ln w="3175">
            <a:noFill/>
          </a:ln>
          <a:effectLst/>
        </p:spPr>
        <p:txBody>
          <a:bodyPr vert="horz" lIns="180000" tIns="1044000" rIns="108000" bIns="0" rtlCol="0">
            <a:noAutofit/>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71" name="Content Placeholder 35" descr="Hang Loose Hand Gesture outline">
            <a:extLst>
              <a:ext uri="{FF2B5EF4-FFF2-40B4-BE49-F238E27FC236}">
                <a16:creationId xmlns:a16="http://schemas.microsoft.com/office/drawing/2014/main" id="{2692405B-F2A8-C080-9EDE-033FCFFEE156}"/>
              </a:ext>
            </a:extLst>
          </p:cNvPr>
          <p:cNvPicPr>
            <a:picLocks noGrp="1" noChangeAspect="1"/>
          </p:cNvPicPr>
          <p:nvPr>
            <p:ph sz="quarter" idx="27"/>
          </p:nvPr>
        </p:nvPicPr>
        <p:blipFill>
          <a:blip>
            <a:extLst>
              <a:ext uri="{96DAC541-7B7A-43D3-8B79-37D633B846F1}">
                <asvg:svgBlip xmlns:asvg="http://schemas.microsoft.com/office/drawing/2016/SVG/main" r:embed="rId7"/>
              </a:ext>
            </a:extLst>
          </a:blip>
          <a:stretch>
            <a:fillRect/>
          </a:stretch>
        </p:blipFill>
        <p:spPr>
          <a:xfrm>
            <a:off x="5311775" y="2628106"/>
            <a:ext cx="539750" cy="539750"/>
          </a:xfrm>
        </p:spPr>
      </p:pic>
      <p:sp>
        <p:nvSpPr>
          <p:cNvPr id="5" name="Text Placeholder 4">
            <a:extLst>
              <a:ext uri="{FF2B5EF4-FFF2-40B4-BE49-F238E27FC236}">
                <a16:creationId xmlns:a16="http://schemas.microsoft.com/office/drawing/2014/main" id="{94209204-6659-FCAD-A83B-69EB96488343}"/>
              </a:ext>
            </a:extLst>
          </p:cNvPr>
          <p:cNvSpPr>
            <a:spLocks noGrp="1"/>
          </p:cNvSpPr>
          <p:nvPr>
            <p:ph type="body" sz="quarter" idx="33"/>
          </p:nvPr>
        </p:nvSpPr>
        <p:spPr>
          <a:solidFill>
            <a:schemeClr val="accent3">
              <a:lumMod val="50000"/>
            </a:schemeClr>
          </a:solidFill>
          <a:ln w="3175">
            <a:noFill/>
          </a:ln>
          <a:effectLst/>
        </p:spPr>
        <p:txBody>
          <a:bodyPr vert="horz" lIns="180000" tIns="1044000" rIns="108000" bIns="0" rtlCol="0">
            <a:noAutofit/>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4"/>
            <a:endParaRPr lang="de-DE" dirty="0"/>
          </a:p>
        </p:txBody>
      </p:sp>
      <p:pic>
        <p:nvPicPr>
          <p:cNvPr id="70" name="Content Placeholder 34" descr="Rating 3 Star outline">
            <a:extLst>
              <a:ext uri="{FF2B5EF4-FFF2-40B4-BE49-F238E27FC236}">
                <a16:creationId xmlns:a16="http://schemas.microsoft.com/office/drawing/2014/main" id="{31D3627A-0C99-375C-24E2-F2B6298B63B8}"/>
              </a:ext>
            </a:extLst>
          </p:cNvPr>
          <p:cNvPicPr>
            <a:picLocks noGrp="1" noChangeAspect="1"/>
          </p:cNvPicPr>
          <p:nvPr>
            <p:ph sz="quarter" idx="24"/>
          </p:nvPr>
        </p:nvPicPr>
        <p:blipFill>
          <a:blip>
            <a:extLst>
              <a:ext uri="{96DAC541-7B7A-43D3-8B79-37D633B846F1}">
                <asvg:svgBlip xmlns:asvg="http://schemas.microsoft.com/office/drawing/2016/SVG/main" r:embed="rId8"/>
              </a:ext>
            </a:extLst>
          </a:blip>
          <a:stretch>
            <a:fillRect/>
          </a:stretch>
        </p:blipFill>
        <p:spPr>
          <a:xfrm>
            <a:off x="3155950" y="2628106"/>
            <a:ext cx="539750" cy="539750"/>
          </a:xfrm>
        </p:spPr>
      </p:pic>
      <p:sp>
        <p:nvSpPr>
          <p:cNvPr id="4" name="Text Placeholder 3">
            <a:extLst>
              <a:ext uri="{FF2B5EF4-FFF2-40B4-BE49-F238E27FC236}">
                <a16:creationId xmlns:a16="http://schemas.microsoft.com/office/drawing/2014/main" id="{9F9594DC-371F-2AAD-A029-7FDAD265825C}"/>
              </a:ext>
            </a:extLst>
          </p:cNvPr>
          <p:cNvSpPr>
            <a:spLocks noGrp="1"/>
          </p:cNvSpPr>
          <p:nvPr>
            <p:ph type="body" sz="quarter" idx="29"/>
          </p:nvPr>
        </p:nvSpPr>
        <p:spPr>
          <a:solidFill>
            <a:schemeClr val="accent3">
              <a:lumMod val="50000"/>
            </a:schemeClr>
          </a:solidFill>
          <a:ln w="3175">
            <a:noFill/>
          </a:ln>
          <a:effectLst/>
        </p:spPr>
        <p:txBody>
          <a:bodyPr vert="horz" lIns="180000" tIns="1044000" rIns="108000" bIns="0" rtlCol="0">
            <a:noAutofit/>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9" name="Content Placeholder 33" descr="Fingerprint outline">
            <a:extLst>
              <a:ext uri="{FF2B5EF4-FFF2-40B4-BE49-F238E27FC236}">
                <a16:creationId xmlns:a16="http://schemas.microsoft.com/office/drawing/2014/main" id="{A5B26202-70C1-F805-4E4F-76CE5E66DE7C}"/>
              </a:ext>
            </a:extLst>
          </p:cNvPr>
          <p:cNvPicPr>
            <a:picLocks noGrp="1" noChangeAspect="1"/>
          </p:cNvPicPr>
          <p:nvPr>
            <p:ph sz="quarter" idx="23"/>
          </p:nvPr>
        </p:nvPicPr>
        <p:blipFill>
          <a:blip>
            <a:extLst>
              <a:ext uri="{96DAC541-7B7A-43D3-8B79-37D633B846F1}">
                <asvg:svgBlip xmlns:asvg="http://schemas.microsoft.com/office/drawing/2016/SVG/main" r:embed="rId9"/>
              </a:ext>
            </a:extLst>
          </a:blip>
          <a:stretch>
            <a:fillRect/>
          </a:stretch>
        </p:blipFill>
        <p:spPr>
          <a:xfrm>
            <a:off x="1000125" y="2628106"/>
            <a:ext cx="539750" cy="539750"/>
          </a:xfrm>
        </p:spPr>
      </p:pic>
      <p:sp>
        <p:nvSpPr>
          <p:cNvPr id="36" name="Title 35">
            <a:extLst>
              <a:ext uri="{FF2B5EF4-FFF2-40B4-BE49-F238E27FC236}">
                <a16:creationId xmlns:a16="http://schemas.microsoft.com/office/drawing/2014/main" id="{8B5DCF6C-82D0-9698-E933-60E8CFBFE598}"/>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br>
              <a:rPr lang="en-GB" dirty="0"/>
            </a:br>
            <a:endParaRPr lang="en-US" dirty="0"/>
          </a:p>
        </p:txBody>
      </p:sp>
      <p:sp>
        <p:nvSpPr>
          <p:cNvPr id="141" name="Text Placeholder 140">
            <a:extLst>
              <a:ext uri="{FF2B5EF4-FFF2-40B4-BE49-F238E27FC236}">
                <a16:creationId xmlns:a16="http://schemas.microsoft.com/office/drawing/2014/main" id="{3B679081-7780-88EE-8645-70DA8FAF1762}"/>
              </a:ext>
            </a:extLst>
          </p:cNvPr>
          <p:cNvSpPr>
            <a:spLocks noGrp="1"/>
          </p:cNvSpPr>
          <p:nvPr>
            <p:ph type="body" sz="quarter" idx="14"/>
          </p:nvPr>
        </p:nvSpPr>
        <p:spPr/>
        <p:txBody>
          <a:bodyPr/>
          <a:lstStyle/>
          <a:p>
            <a:r>
              <a:rPr lang="en-US"/>
              <a:t>C  025 : 5 text boxes : Icons</a:t>
            </a:r>
          </a:p>
          <a:p>
            <a:endParaRPr lang="en-US"/>
          </a:p>
        </p:txBody>
      </p:sp>
    </p:spTree>
    <p:extLst>
      <p:ext uri="{BB962C8B-B14F-4D97-AF65-F5344CB8AC3E}">
        <p14:creationId xmlns:p14="http://schemas.microsoft.com/office/powerpoint/2010/main" val="77394005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490AA7BB-E699-0308-2CF2-8C0DCCB89BE7}"/>
              </a:ext>
            </a:extLst>
          </p:cNvPr>
          <p:cNvSpPr>
            <a:spLocks noGrp="1"/>
          </p:cNvSpPr>
          <p:nvPr>
            <p:ph type="sldNum" sz="quarter" idx="4"/>
          </p:nvPr>
        </p:nvSpPr>
        <p:spPr/>
        <p:txBody>
          <a:bodyPr/>
          <a:lstStyle/>
          <a:p>
            <a:fld id="{FA573BCF-C0F1-4720-B5E7-944FE630E67D}" type="slidenum">
              <a:rPr lang="de-DE" smtClean="0"/>
              <a:pPr/>
              <a:t>62</a:t>
            </a:fld>
            <a:endParaRPr lang="de-DE" dirty="0"/>
          </a:p>
        </p:txBody>
      </p:sp>
      <p:sp>
        <p:nvSpPr>
          <p:cNvPr id="3" name="Fußzeilenplatzhalter 2">
            <a:extLst>
              <a:ext uri="{FF2B5EF4-FFF2-40B4-BE49-F238E27FC236}">
                <a16:creationId xmlns:a16="http://schemas.microsoft.com/office/drawing/2014/main" id="{89C92BB8-1C05-0470-8515-897C7177D254}"/>
              </a:ext>
            </a:extLst>
          </p:cNvPr>
          <p:cNvSpPr>
            <a:spLocks noGrp="1"/>
          </p:cNvSpPr>
          <p:nvPr>
            <p:ph type="ftr" sz="quarter" idx="3"/>
          </p:nvPr>
        </p:nvSpPr>
        <p:spPr/>
        <p:txBody>
          <a:bodyPr/>
          <a:lstStyle/>
          <a:p>
            <a:r>
              <a:rPr lang="en-GB"/>
              <a:t>Layout Samples Route C – dark 001</a:t>
            </a:r>
            <a:endParaRPr lang="nl-NL" dirty="0"/>
          </a:p>
        </p:txBody>
      </p:sp>
      <p:sp>
        <p:nvSpPr>
          <p:cNvPr id="4" name="Datumsplatzhalter 3">
            <a:extLst>
              <a:ext uri="{FF2B5EF4-FFF2-40B4-BE49-F238E27FC236}">
                <a16:creationId xmlns:a16="http://schemas.microsoft.com/office/drawing/2014/main" id="{B81B73E4-2383-31F9-3ADD-D2AC54589139}"/>
              </a:ext>
            </a:extLst>
          </p:cNvPr>
          <p:cNvSpPr>
            <a:spLocks noGrp="1"/>
          </p:cNvSpPr>
          <p:nvPr>
            <p:ph type="dt" sz="half" idx="2"/>
          </p:nvPr>
        </p:nvSpPr>
        <p:spPr/>
        <p:txBody>
          <a:bodyPr/>
          <a:lstStyle/>
          <a:p>
            <a:r>
              <a:rPr lang="de-DE"/>
              <a:t>Mai 2026</a:t>
            </a:r>
            <a:endParaRPr lang="de-DE" dirty="0"/>
          </a:p>
        </p:txBody>
      </p:sp>
      <p:sp>
        <p:nvSpPr>
          <p:cNvPr id="5" name="Textplatzhalter 4">
            <a:extLst>
              <a:ext uri="{FF2B5EF4-FFF2-40B4-BE49-F238E27FC236}">
                <a16:creationId xmlns:a16="http://schemas.microsoft.com/office/drawing/2014/main" id="{CB547066-9BBE-D2CC-F300-73A0A0D9A970}"/>
              </a:ext>
            </a:extLst>
          </p:cNvPr>
          <p:cNvSpPr>
            <a:spLocks noGrp="1"/>
          </p:cNvSpPr>
          <p:nvPr>
            <p:ph type="body" idx="1"/>
          </p:nvPr>
        </p:nvSpPr>
        <p:spPr>
          <a:solidFill>
            <a:schemeClr val="accent3"/>
          </a:solidFill>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6" name="Textplatzhalter 5">
            <a:extLst>
              <a:ext uri="{FF2B5EF4-FFF2-40B4-BE49-F238E27FC236}">
                <a16:creationId xmlns:a16="http://schemas.microsoft.com/office/drawing/2014/main" id="{9210F7DA-7766-7795-331B-1554D5DBE0DB}"/>
              </a:ext>
            </a:extLst>
          </p:cNvPr>
          <p:cNvSpPr>
            <a:spLocks noGrp="1"/>
          </p:cNvSpPr>
          <p:nvPr>
            <p:ph type="body" sz="quarter" idx="38"/>
          </p:nvPr>
        </p:nvSpPr>
        <p:spPr>
          <a:solidFill>
            <a:schemeClr val="bg1"/>
          </a:solidFill>
          <a:ln>
            <a:solidFill>
              <a:schemeClr val="accent3"/>
            </a:solidFill>
          </a:ln>
        </p:spPr>
        <p:txBody>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31" name="Content Placeholder 159">
            <a:extLst>
              <a:ext uri="{FF2B5EF4-FFF2-40B4-BE49-F238E27FC236}">
                <a16:creationId xmlns:a16="http://schemas.microsoft.com/office/drawing/2014/main" id="{36378C36-A75E-E121-A2C3-09A4C59E1C56}"/>
              </a:ext>
            </a:extLst>
          </p:cNvPr>
          <p:cNvPicPr>
            <a:picLocks noGrp="1" noChangeAspect="1"/>
          </p:cNvPicPr>
          <p:nvPr>
            <p:ph sz="quarter" idx="39"/>
          </p:nvPr>
        </p:nvPicPr>
        <p:blipFill>
          <a:blip>
            <a:extLst>
              <a:ext uri="{96DAC541-7B7A-43D3-8B79-37D633B846F1}">
                <asvg:svgBlip xmlns:asvg="http://schemas.microsoft.com/office/drawing/2016/SVG/main" r:embed="rId2"/>
              </a:ext>
            </a:extLst>
          </a:blip>
          <a:stretch>
            <a:fillRect/>
          </a:stretch>
        </p:blipFill>
        <p:spPr>
          <a:xfrm>
            <a:off x="10086975" y="2674144"/>
            <a:ext cx="333375" cy="447675"/>
          </a:xfrm>
          <a:noFill/>
          <a:effectLst/>
        </p:spPr>
      </p:pic>
      <p:sp>
        <p:nvSpPr>
          <p:cNvPr id="8" name="Textplatzhalter 7">
            <a:extLst>
              <a:ext uri="{FF2B5EF4-FFF2-40B4-BE49-F238E27FC236}">
                <a16:creationId xmlns:a16="http://schemas.microsoft.com/office/drawing/2014/main" id="{2379298E-DC9A-AA20-E121-5F29F249FF2E}"/>
              </a:ext>
            </a:extLst>
          </p:cNvPr>
          <p:cNvSpPr>
            <a:spLocks noGrp="1"/>
          </p:cNvSpPr>
          <p:nvPr>
            <p:ph type="body" sz="quarter" idx="36"/>
          </p:nvPr>
        </p:nvSpPr>
        <p:spPr>
          <a:solidFill>
            <a:schemeClr val="bg1"/>
          </a:solidFill>
          <a:ln>
            <a:solidFill>
              <a:schemeClr val="accent3"/>
            </a:solidFill>
          </a:ln>
        </p:spPr>
        <p:txBody>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30" name="Content Placeholder 150">
            <a:extLst>
              <a:ext uri="{FF2B5EF4-FFF2-40B4-BE49-F238E27FC236}">
                <a16:creationId xmlns:a16="http://schemas.microsoft.com/office/drawing/2014/main" id="{8459E15B-62F6-6626-5671-02EA3E6D43DC}"/>
              </a:ext>
            </a:extLst>
          </p:cNvPr>
          <p:cNvPicPr>
            <a:picLocks noGrp="1" noChangeAspect="1"/>
          </p:cNvPicPr>
          <p:nvPr>
            <p:ph sz="quarter" idx="37"/>
          </p:nvPr>
        </p:nvPicPr>
        <p:blipFill>
          <a:blip>
            <a:extLst>
              <a:ext uri="{96DAC541-7B7A-43D3-8B79-37D633B846F1}">
                <asvg:svgBlip xmlns:asvg="http://schemas.microsoft.com/office/drawing/2016/SVG/main" r:embed="rId3"/>
              </a:ext>
            </a:extLst>
          </a:blip>
          <a:stretch>
            <a:fillRect/>
          </a:stretch>
        </p:blipFill>
        <p:spPr>
          <a:xfrm>
            <a:off x="8285163" y="2674144"/>
            <a:ext cx="342900" cy="447675"/>
          </a:xfrm>
          <a:noFill/>
          <a:effectLst/>
        </p:spPr>
      </p:pic>
      <p:sp>
        <p:nvSpPr>
          <p:cNvPr id="10" name="Textplatzhalter 9">
            <a:extLst>
              <a:ext uri="{FF2B5EF4-FFF2-40B4-BE49-F238E27FC236}">
                <a16:creationId xmlns:a16="http://schemas.microsoft.com/office/drawing/2014/main" id="{C6163532-C5EE-30A9-6938-C8C7C089DC82}"/>
              </a:ext>
            </a:extLst>
          </p:cNvPr>
          <p:cNvSpPr>
            <a:spLocks noGrp="1"/>
          </p:cNvSpPr>
          <p:nvPr>
            <p:ph type="body" sz="quarter" idx="35"/>
          </p:nvPr>
        </p:nvSpPr>
        <p:spPr>
          <a:solidFill>
            <a:schemeClr val="bg1"/>
          </a:solidFill>
          <a:ln>
            <a:solidFill>
              <a:schemeClr val="accent3"/>
            </a:solidFill>
          </a:ln>
        </p:spPr>
        <p:txBody>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29" name="Content Placeholder 149">
            <a:extLst>
              <a:ext uri="{FF2B5EF4-FFF2-40B4-BE49-F238E27FC236}">
                <a16:creationId xmlns:a16="http://schemas.microsoft.com/office/drawing/2014/main" id="{68D39DC2-E285-F057-BE0E-1BFA9EF427A5}"/>
              </a:ext>
            </a:extLst>
          </p:cNvPr>
          <p:cNvPicPr>
            <a:picLocks noGrp="1" noChangeAspect="1"/>
          </p:cNvPicPr>
          <p:nvPr>
            <p:ph sz="quarter" idx="28"/>
          </p:nvPr>
        </p:nvPicPr>
        <p:blipFill>
          <a:blip>
            <a:extLst>
              <a:ext uri="{96DAC541-7B7A-43D3-8B79-37D633B846F1}">
                <asvg:svgBlip xmlns:asvg="http://schemas.microsoft.com/office/drawing/2016/SVG/main" r:embed="rId4"/>
              </a:ext>
            </a:extLst>
          </a:blip>
          <a:stretch>
            <a:fillRect/>
          </a:stretch>
        </p:blipFill>
        <p:spPr>
          <a:xfrm>
            <a:off x="6488113" y="2674144"/>
            <a:ext cx="342900" cy="447675"/>
          </a:xfrm>
          <a:noFill/>
          <a:effectLst/>
        </p:spPr>
      </p:pic>
      <p:sp>
        <p:nvSpPr>
          <p:cNvPr id="12" name="Textplatzhalter 11">
            <a:extLst>
              <a:ext uri="{FF2B5EF4-FFF2-40B4-BE49-F238E27FC236}">
                <a16:creationId xmlns:a16="http://schemas.microsoft.com/office/drawing/2014/main" id="{783B2717-C89B-D89C-ABD9-9B2EDC974BE9}"/>
              </a:ext>
            </a:extLst>
          </p:cNvPr>
          <p:cNvSpPr>
            <a:spLocks noGrp="1"/>
          </p:cNvSpPr>
          <p:nvPr>
            <p:ph type="body" sz="quarter" idx="34"/>
          </p:nvPr>
        </p:nvSpPr>
        <p:spPr>
          <a:solidFill>
            <a:schemeClr val="bg1"/>
          </a:solidFill>
          <a:ln>
            <a:solidFill>
              <a:schemeClr val="accent3"/>
            </a:solidFill>
          </a:ln>
        </p:spPr>
        <p:txBody>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28" name="Content Placeholder 148">
            <a:extLst>
              <a:ext uri="{FF2B5EF4-FFF2-40B4-BE49-F238E27FC236}">
                <a16:creationId xmlns:a16="http://schemas.microsoft.com/office/drawing/2014/main" id="{23205958-317A-12D3-EBD7-B95DB0817DF8}"/>
              </a:ext>
            </a:extLst>
          </p:cNvPr>
          <p:cNvPicPr>
            <a:picLocks noGrp="1" noChangeAspect="1"/>
          </p:cNvPicPr>
          <p:nvPr>
            <p:ph sz="quarter" idx="27"/>
          </p:nvPr>
        </p:nvPicPr>
        <p:blipFill>
          <a:blip>
            <a:extLst>
              <a:ext uri="{96DAC541-7B7A-43D3-8B79-37D633B846F1}">
                <asvg:svgBlip xmlns:asvg="http://schemas.microsoft.com/office/drawing/2016/SVG/main" r:embed="rId5"/>
              </a:ext>
            </a:extLst>
          </a:blip>
          <a:stretch>
            <a:fillRect/>
          </a:stretch>
        </p:blipFill>
        <p:spPr>
          <a:xfrm>
            <a:off x="4697412" y="2674144"/>
            <a:ext cx="333375" cy="447675"/>
          </a:xfrm>
          <a:noFill/>
          <a:effectLst/>
        </p:spPr>
      </p:pic>
      <p:sp>
        <p:nvSpPr>
          <p:cNvPr id="14" name="Textplatzhalter 13">
            <a:extLst>
              <a:ext uri="{FF2B5EF4-FFF2-40B4-BE49-F238E27FC236}">
                <a16:creationId xmlns:a16="http://schemas.microsoft.com/office/drawing/2014/main" id="{FA924BFC-F6BF-97A3-7E50-A1E7BAACBBFF}"/>
              </a:ext>
            </a:extLst>
          </p:cNvPr>
          <p:cNvSpPr>
            <a:spLocks noGrp="1"/>
          </p:cNvSpPr>
          <p:nvPr>
            <p:ph type="body" sz="quarter" idx="33"/>
          </p:nvPr>
        </p:nvSpPr>
        <p:spPr>
          <a:solidFill>
            <a:schemeClr val="bg1"/>
          </a:solidFill>
          <a:ln>
            <a:solidFill>
              <a:schemeClr val="accent3"/>
            </a:solidFill>
          </a:ln>
        </p:spPr>
        <p:txBody>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27" name="Content Placeholder 147">
            <a:extLst>
              <a:ext uri="{FF2B5EF4-FFF2-40B4-BE49-F238E27FC236}">
                <a16:creationId xmlns:a16="http://schemas.microsoft.com/office/drawing/2014/main" id="{A09CE0FD-28DF-1245-1D50-066C4F398D65}"/>
              </a:ext>
            </a:extLst>
          </p:cNvPr>
          <p:cNvPicPr>
            <a:picLocks noGrp="1" noChangeAspect="1"/>
          </p:cNvPicPr>
          <p:nvPr>
            <p:ph sz="quarter" idx="24"/>
          </p:nvPr>
        </p:nvPicPr>
        <p:blipFill>
          <a:blip>
            <a:extLst>
              <a:ext uri="{96DAC541-7B7A-43D3-8B79-37D633B846F1}">
                <asvg:svgBlip xmlns:asvg="http://schemas.microsoft.com/office/drawing/2016/SVG/main" r:embed="rId6"/>
              </a:ext>
            </a:extLst>
          </a:blip>
          <a:stretch>
            <a:fillRect/>
          </a:stretch>
        </p:blipFill>
        <p:spPr>
          <a:xfrm>
            <a:off x="2862262" y="2674144"/>
            <a:ext cx="409575" cy="447675"/>
          </a:xfrm>
          <a:noFill/>
          <a:effectLst/>
        </p:spPr>
      </p:pic>
      <p:sp>
        <p:nvSpPr>
          <p:cNvPr id="16" name="Textplatzhalter 15">
            <a:extLst>
              <a:ext uri="{FF2B5EF4-FFF2-40B4-BE49-F238E27FC236}">
                <a16:creationId xmlns:a16="http://schemas.microsoft.com/office/drawing/2014/main" id="{37B75DD1-1AEC-7AB8-6736-D0BFF9CF85BE}"/>
              </a:ext>
            </a:extLst>
          </p:cNvPr>
          <p:cNvSpPr>
            <a:spLocks noGrp="1"/>
          </p:cNvSpPr>
          <p:nvPr>
            <p:ph type="body" sz="quarter" idx="29"/>
          </p:nvPr>
        </p:nvSpPr>
        <p:spPr>
          <a:solidFill>
            <a:schemeClr val="bg1"/>
          </a:solidFill>
          <a:ln>
            <a:solidFill>
              <a:schemeClr val="accent3"/>
            </a:solidFill>
          </a:ln>
        </p:spPr>
        <p:txBody>
          <a:bodyPr/>
          <a:lstStyle/>
          <a:p>
            <a:pPr lvl="4"/>
            <a:r>
              <a:rPr lang="en-US" dirty="0" err="1"/>
              <a:t>Pellentesque</a:t>
            </a:r>
            <a:r>
              <a:rPr lang="en-US" dirty="0"/>
              <a:t> </a:t>
            </a:r>
            <a:br>
              <a:rPr lang="en-US" dirty="0"/>
            </a:br>
            <a:r>
              <a:rPr lang="en-US" dirty="0"/>
              <a:t>habitant</a:t>
            </a:r>
            <a:br>
              <a:rPr lang="en-US" dirty="0"/>
            </a:b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26" name="Content Placeholder 37" descr="Lightbulb outline">
            <a:extLst>
              <a:ext uri="{FF2B5EF4-FFF2-40B4-BE49-F238E27FC236}">
                <a16:creationId xmlns:a16="http://schemas.microsoft.com/office/drawing/2014/main" id="{3C264189-39AA-C0C6-EF81-6F539A0D5600}"/>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a:xfrm>
            <a:off x="1000125" y="2628106"/>
            <a:ext cx="539750" cy="539750"/>
          </a:xfrm>
          <a:noFill/>
          <a:effectLst/>
        </p:spPr>
      </p:pic>
      <p:sp>
        <p:nvSpPr>
          <p:cNvPr id="18" name="Titel 17">
            <a:extLst>
              <a:ext uri="{FF2B5EF4-FFF2-40B4-BE49-F238E27FC236}">
                <a16:creationId xmlns:a16="http://schemas.microsoft.com/office/drawing/2014/main" id="{995F03C9-C648-84C8-3988-19E136A76B55}"/>
              </a:ext>
            </a:extLst>
          </p:cNvPr>
          <p:cNvSpPr>
            <a:spLocks noGrp="1"/>
          </p:cNvSpPr>
          <p:nvPr>
            <p:ph type="title"/>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9" name="Textplatzhalter 18">
            <a:extLst>
              <a:ext uri="{FF2B5EF4-FFF2-40B4-BE49-F238E27FC236}">
                <a16:creationId xmlns:a16="http://schemas.microsoft.com/office/drawing/2014/main" id="{BA552FE2-2D47-18DC-E7F0-822A6123343B}"/>
              </a:ext>
            </a:extLst>
          </p:cNvPr>
          <p:cNvSpPr>
            <a:spLocks noGrp="1"/>
          </p:cNvSpPr>
          <p:nvPr>
            <p:ph type="body" sz="quarter" idx="14"/>
          </p:nvPr>
        </p:nvSpPr>
        <p:spPr/>
        <p:txBody>
          <a:bodyPr/>
          <a:lstStyle/>
          <a:p>
            <a:r>
              <a:rPr lang="en-US" dirty="0"/>
              <a:t>C  025 : 6 text boxes : Icons</a:t>
            </a:r>
          </a:p>
          <a:p>
            <a:endParaRPr lang="en-US" dirty="0"/>
          </a:p>
        </p:txBody>
      </p:sp>
    </p:spTree>
    <p:extLst>
      <p:ext uri="{BB962C8B-B14F-4D97-AF65-F5344CB8AC3E}">
        <p14:creationId xmlns:p14="http://schemas.microsoft.com/office/powerpoint/2010/main" val="719163365"/>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DCFA4E2A-16B9-B22C-F394-BCEAFE660D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DCFA4E2A-16B9-B22C-F394-BCEAFE660DA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11FB55F2-3531-4485-DF04-9610EB87B5E8}"/>
              </a:ext>
            </a:extLst>
          </p:cNvPr>
          <p:cNvSpPr>
            <a:spLocks noGrp="1"/>
          </p:cNvSpPr>
          <p:nvPr>
            <p:ph type="sldNum" sz="quarter" idx="4"/>
          </p:nvPr>
        </p:nvSpPr>
        <p:spPr/>
        <p:txBody>
          <a:bodyPr/>
          <a:lstStyle/>
          <a:p>
            <a:fld id="{FA573BCF-C0F1-4720-B5E7-944FE630E67D}" type="slidenum">
              <a:rPr lang="en-US" smtClean="0"/>
              <a:pPr/>
              <a:t>63</a:t>
            </a:fld>
            <a:endParaRPr lang="en-US" dirty="0"/>
          </a:p>
        </p:txBody>
      </p:sp>
      <p:sp>
        <p:nvSpPr>
          <p:cNvPr id="6" name="Footer Placeholder 5">
            <a:extLst>
              <a:ext uri="{FF2B5EF4-FFF2-40B4-BE49-F238E27FC236}">
                <a16:creationId xmlns:a16="http://schemas.microsoft.com/office/drawing/2014/main" id="{2094FEEE-74F1-667C-AAB7-59675BFFE36E}"/>
              </a:ext>
            </a:extLst>
          </p:cNvPr>
          <p:cNvSpPr>
            <a:spLocks noGrp="1"/>
          </p:cNvSpPr>
          <p:nvPr>
            <p:ph type="ftr" sz="quarter" idx="3"/>
          </p:nvPr>
        </p:nvSpPr>
        <p:spPr/>
        <p:txBody>
          <a:bodyPr/>
          <a:lstStyle/>
          <a:p>
            <a:r>
              <a:rPr lang="en-US"/>
              <a:t>Layout Samples Route C – dark 001</a:t>
            </a:r>
            <a:endParaRPr lang="nl-NL" dirty="0"/>
          </a:p>
        </p:txBody>
      </p:sp>
      <p:sp>
        <p:nvSpPr>
          <p:cNvPr id="7" name="Date Placeholder 6">
            <a:extLst>
              <a:ext uri="{FF2B5EF4-FFF2-40B4-BE49-F238E27FC236}">
                <a16:creationId xmlns:a16="http://schemas.microsoft.com/office/drawing/2014/main" id="{E08DFEEE-854A-DFEA-5EEB-5213D398A6AB}"/>
              </a:ext>
            </a:extLst>
          </p:cNvPr>
          <p:cNvSpPr>
            <a:spLocks noGrp="1"/>
          </p:cNvSpPr>
          <p:nvPr>
            <p:ph type="dt" sz="half" idx="2"/>
          </p:nvPr>
        </p:nvSpPr>
        <p:spPr/>
        <p:txBody>
          <a:bodyPr/>
          <a:lstStyle/>
          <a:p>
            <a:r>
              <a:rPr lang="de-DE"/>
              <a:t>Mai 2026</a:t>
            </a:r>
            <a:endParaRPr lang="nl-NL" dirty="0"/>
          </a:p>
        </p:txBody>
      </p:sp>
      <p:sp>
        <p:nvSpPr>
          <p:cNvPr id="45" name="Content Placeholder 44">
            <a:extLst>
              <a:ext uri="{FF2B5EF4-FFF2-40B4-BE49-F238E27FC236}">
                <a16:creationId xmlns:a16="http://schemas.microsoft.com/office/drawing/2014/main" id="{5CBCB762-3EAB-55C5-3744-C6669B3EE765}"/>
              </a:ext>
            </a:extLst>
          </p:cNvPr>
          <p:cNvSpPr>
            <a:spLocks noGrp="1"/>
          </p:cNvSpPr>
          <p:nvPr>
            <p:ph sz="quarter" idx="25"/>
          </p:nvPr>
        </p:nvSpPr>
        <p:spPr/>
        <p:txBody>
          <a:bodyPr/>
          <a:lstStyle/>
          <a:p>
            <a:pPr lvl="4"/>
            <a:r>
              <a:rPr lang="en-US"/>
              <a:t>Magna sed pulvinar</a:t>
            </a:r>
            <a:br>
              <a:rPr lang="en-US"/>
            </a:br>
            <a:endParaRPr lang="en-US"/>
          </a:p>
          <a:p>
            <a:r>
              <a:rPr lang="en-US"/>
              <a:t>Proin pharetra nonummy pede. Mauris et orci. Pellentesque habitant morbi tristique senectus et netus et malesuada fames ac turpis egestas.</a:t>
            </a:r>
            <a:endParaRPr lang="en-US" dirty="0"/>
          </a:p>
        </p:txBody>
      </p:sp>
      <p:sp>
        <p:nvSpPr>
          <p:cNvPr id="41" name="Textplatzhalter 40">
            <a:extLst>
              <a:ext uri="{FF2B5EF4-FFF2-40B4-BE49-F238E27FC236}">
                <a16:creationId xmlns:a16="http://schemas.microsoft.com/office/drawing/2014/main" id="{0C4A904F-F400-B423-936F-AC4898747BEC}"/>
              </a:ext>
            </a:extLst>
          </p:cNvPr>
          <p:cNvSpPr>
            <a:spLocks noGrp="1"/>
          </p:cNvSpPr>
          <p:nvPr>
            <p:ph type="body" idx="45"/>
          </p:nvPr>
        </p:nvSpPr>
        <p:spPr>
          <a:solidFill>
            <a:schemeClr val="bg1"/>
          </a:solidFill>
          <a:ln>
            <a:solidFill>
              <a:schemeClr val="accent3"/>
            </a:solidFill>
          </a:ln>
        </p:spPr>
        <p:txBody>
          <a:bodyPr/>
          <a:lstStyle/>
          <a:p>
            <a:endParaRPr lang="de-DE"/>
          </a:p>
        </p:txBody>
      </p:sp>
      <p:pic>
        <p:nvPicPr>
          <p:cNvPr id="34" name="Content Placeholder 53" descr="Thumbs up sign outline">
            <a:extLst>
              <a:ext uri="{FF2B5EF4-FFF2-40B4-BE49-F238E27FC236}">
                <a16:creationId xmlns:a16="http://schemas.microsoft.com/office/drawing/2014/main" id="{D1D430E5-20A3-E184-273B-43C9E6EDAE7D}"/>
              </a:ext>
            </a:extLst>
          </p:cNvPr>
          <p:cNvPicPr>
            <a:picLocks noGrp="1" noChangeAspect="1"/>
          </p:cNvPicPr>
          <p:nvPr>
            <p:ph sz="quarter" idx="35"/>
          </p:nvPr>
        </p:nvPicPr>
        <p:blipFill>
          <a:blip>
            <a:extLst>
              <a:ext uri="{96DAC541-7B7A-43D3-8B79-37D633B846F1}">
                <asvg:svgBlip xmlns:asvg="http://schemas.microsoft.com/office/drawing/2016/SVG/main" r:embed="rId5"/>
              </a:ext>
            </a:extLst>
          </a:blip>
          <a:stretch>
            <a:fillRect/>
          </a:stretch>
        </p:blipFill>
        <p:spPr/>
      </p:pic>
      <p:sp>
        <p:nvSpPr>
          <p:cNvPr id="44" name="Content Placeholder 43">
            <a:extLst>
              <a:ext uri="{FF2B5EF4-FFF2-40B4-BE49-F238E27FC236}">
                <a16:creationId xmlns:a16="http://schemas.microsoft.com/office/drawing/2014/main" id="{02CE9A07-E6F9-2440-78E1-F087AFC35502}"/>
              </a:ext>
            </a:extLst>
          </p:cNvPr>
          <p:cNvSpPr>
            <a:spLocks noGrp="1"/>
          </p:cNvSpPr>
          <p:nvPr>
            <p:ph sz="quarter" idx="24"/>
          </p:nvPr>
        </p:nvSpPr>
        <p:spPr/>
        <p:txBody>
          <a:bodyPr/>
          <a:lstStyle/>
          <a:p>
            <a:pPr lvl="4"/>
            <a:r>
              <a:rPr lang="en-US"/>
              <a:t>Ullamcorper suscipit</a:t>
            </a:r>
            <a:br>
              <a:rPr lang="en-US"/>
            </a:br>
            <a:endParaRPr lang="en-US"/>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40" name="Textplatzhalter 39">
            <a:extLst>
              <a:ext uri="{FF2B5EF4-FFF2-40B4-BE49-F238E27FC236}">
                <a16:creationId xmlns:a16="http://schemas.microsoft.com/office/drawing/2014/main" id="{D8A68897-E6A1-5462-678B-EC7B098A38DB}"/>
              </a:ext>
            </a:extLst>
          </p:cNvPr>
          <p:cNvSpPr>
            <a:spLocks noGrp="1"/>
          </p:cNvSpPr>
          <p:nvPr>
            <p:ph type="body" idx="44"/>
          </p:nvPr>
        </p:nvSpPr>
        <p:spPr>
          <a:solidFill>
            <a:schemeClr val="bg1"/>
          </a:solidFill>
          <a:ln>
            <a:solidFill>
              <a:schemeClr val="accent3"/>
            </a:solidFill>
          </a:ln>
        </p:spPr>
        <p:txBody>
          <a:bodyPr/>
          <a:lstStyle/>
          <a:p>
            <a:endParaRPr lang="de-DE"/>
          </a:p>
        </p:txBody>
      </p:sp>
      <p:pic>
        <p:nvPicPr>
          <p:cNvPr id="33" name="Content Placeholder 35" descr="Hang Loose Hand Gesture outline">
            <a:extLst>
              <a:ext uri="{FF2B5EF4-FFF2-40B4-BE49-F238E27FC236}">
                <a16:creationId xmlns:a16="http://schemas.microsoft.com/office/drawing/2014/main" id="{1E61D82A-D2AF-9ABB-CE82-3A27C27F30E4}"/>
              </a:ext>
            </a:extLst>
          </p:cNvPr>
          <p:cNvPicPr>
            <a:picLocks noGrp="1" noChangeAspect="1"/>
          </p:cNvPicPr>
          <p:nvPr>
            <p:ph sz="quarter" idx="33"/>
          </p:nvPr>
        </p:nvPicPr>
        <p:blipFill>
          <a:blip>
            <a:extLst>
              <a:ext uri="{96DAC541-7B7A-43D3-8B79-37D633B846F1}">
                <asvg:svgBlip xmlns:asvg="http://schemas.microsoft.com/office/drawing/2016/SVG/main" r:embed="rId6"/>
              </a:ext>
            </a:extLst>
          </a:blip>
          <a:stretch>
            <a:fillRect/>
          </a:stretch>
        </p:blipFill>
        <p:spPr/>
      </p:pic>
      <p:sp>
        <p:nvSpPr>
          <p:cNvPr id="43" name="Content Placeholder 42">
            <a:extLst>
              <a:ext uri="{FF2B5EF4-FFF2-40B4-BE49-F238E27FC236}">
                <a16:creationId xmlns:a16="http://schemas.microsoft.com/office/drawing/2014/main" id="{D4C69445-8214-92E2-437F-13508A049F3C}"/>
              </a:ext>
            </a:extLst>
          </p:cNvPr>
          <p:cNvSpPr>
            <a:spLocks noGrp="1"/>
          </p:cNvSpPr>
          <p:nvPr>
            <p:ph sz="quarter" idx="22"/>
          </p:nvPr>
        </p:nvSpPr>
        <p:spPr/>
        <p:txBody>
          <a:bodyPr/>
          <a:lstStyle/>
          <a:p>
            <a:pPr lvl="4"/>
            <a:r>
              <a:rPr lang="en-US" dirty="0" err="1">
                <a:solidFill>
                  <a:schemeClr val="accent5"/>
                </a:solidFill>
              </a:rPr>
              <a:t>Pellentesque</a:t>
            </a:r>
            <a:r>
              <a:rPr lang="en-US" dirty="0">
                <a:solidFill>
                  <a:schemeClr val="accent5"/>
                </a:solidFill>
              </a:rPr>
              <a:t> habitant</a:t>
            </a:r>
            <a:br>
              <a:rPr lang="en-US" dirty="0"/>
            </a:br>
            <a:endParaRPr lang="en-US"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39" name="Textplatzhalter 38">
            <a:extLst>
              <a:ext uri="{FF2B5EF4-FFF2-40B4-BE49-F238E27FC236}">
                <a16:creationId xmlns:a16="http://schemas.microsoft.com/office/drawing/2014/main" id="{9B7AD54B-3F35-9DE6-F4C4-AEB2689C26A8}"/>
              </a:ext>
            </a:extLst>
          </p:cNvPr>
          <p:cNvSpPr>
            <a:spLocks noGrp="1"/>
          </p:cNvSpPr>
          <p:nvPr>
            <p:ph type="body" idx="43"/>
          </p:nvPr>
        </p:nvSpPr>
        <p:spPr>
          <a:solidFill>
            <a:schemeClr val="bg1"/>
          </a:solidFill>
          <a:ln>
            <a:solidFill>
              <a:schemeClr val="accent3"/>
            </a:solidFill>
          </a:ln>
        </p:spPr>
        <p:txBody>
          <a:bodyPr/>
          <a:lstStyle/>
          <a:p>
            <a:endParaRPr lang="de-DE" dirty="0"/>
          </a:p>
        </p:txBody>
      </p:sp>
      <p:pic>
        <p:nvPicPr>
          <p:cNvPr id="18" name="Content Placeholder 33" descr="Fingerprint outline">
            <a:extLst>
              <a:ext uri="{FF2B5EF4-FFF2-40B4-BE49-F238E27FC236}">
                <a16:creationId xmlns:a16="http://schemas.microsoft.com/office/drawing/2014/main" id="{3AF1E7CC-5C55-569F-3088-3E3BB54CDCF7}"/>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p:pic>
      <p:sp>
        <p:nvSpPr>
          <p:cNvPr id="11" name="Title 10">
            <a:extLst>
              <a:ext uri="{FF2B5EF4-FFF2-40B4-BE49-F238E27FC236}">
                <a16:creationId xmlns:a16="http://schemas.microsoft.com/office/drawing/2014/main" id="{5FBBD201-96F1-B755-ADEE-16F246C3A6B8}"/>
              </a:ext>
            </a:extLst>
          </p:cNvPr>
          <p:cNvSpPr>
            <a:spLocks noGrp="1"/>
          </p:cNvSpPr>
          <p:nvPr>
            <p:ph type="title"/>
          </p:nvPr>
        </p:nvSpPr>
        <p:spPr/>
        <p:txBody>
          <a:bodyPr vert="horz"/>
          <a:lstStyle/>
          <a:p>
            <a:r>
              <a:rPr lang="en-US"/>
              <a:t>Lorem ipsum dolor sit amet consectetuer adipiscing elit pharetra</a:t>
            </a:r>
            <a:endParaRPr lang="en-US" dirty="0"/>
          </a:p>
        </p:txBody>
      </p:sp>
      <p:sp>
        <p:nvSpPr>
          <p:cNvPr id="12" name="Text Placeholder 11">
            <a:extLst>
              <a:ext uri="{FF2B5EF4-FFF2-40B4-BE49-F238E27FC236}">
                <a16:creationId xmlns:a16="http://schemas.microsoft.com/office/drawing/2014/main" id="{03BFE82C-E9A8-8E6C-CF08-E24B1173539D}"/>
              </a:ext>
            </a:extLst>
          </p:cNvPr>
          <p:cNvSpPr>
            <a:spLocks noGrp="1"/>
          </p:cNvSpPr>
          <p:nvPr>
            <p:ph type="body" sz="quarter" idx="14"/>
          </p:nvPr>
        </p:nvSpPr>
        <p:spPr/>
        <p:txBody>
          <a:bodyPr/>
          <a:lstStyle/>
          <a:p>
            <a:r>
              <a:rPr lang="fr-FR"/>
              <a:t>C  024 : 3 icon-circles : 3 contents</a:t>
            </a:r>
            <a:endParaRPr lang="en-US"/>
          </a:p>
        </p:txBody>
      </p:sp>
    </p:spTree>
    <p:extLst>
      <p:ext uri="{BB962C8B-B14F-4D97-AF65-F5344CB8AC3E}">
        <p14:creationId xmlns:p14="http://schemas.microsoft.com/office/powerpoint/2010/main" val="1126820210"/>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8" name="Object 27" hidden="1">
            <a:extLst>
              <a:ext uri="{FF2B5EF4-FFF2-40B4-BE49-F238E27FC236}">
                <a16:creationId xmlns:a16="http://schemas.microsoft.com/office/drawing/2014/main" id="{CD47F45C-C33E-C3DD-4022-34D3DBF888F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8" name="Object 27" hidden="1">
                        <a:extLst>
                          <a:ext uri="{FF2B5EF4-FFF2-40B4-BE49-F238E27FC236}">
                            <a16:creationId xmlns:a16="http://schemas.microsoft.com/office/drawing/2014/main" id="{CD47F45C-C33E-C3DD-4022-34D3DBF888F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8" name="Slide Number Placeholder 7">
            <a:extLst>
              <a:ext uri="{FF2B5EF4-FFF2-40B4-BE49-F238E27FC236}">
                <a16:creationId xmlns:a16="http://schemas.microsoft.com/office/drawing/2014/main" id="{30754564-06FB-81B0-E930-2A287B0DAE00}"/>
              </a:ext>
            </a:extLst>
          </p:cNvPr>
          <p:cNvSpPr>
            <a:spLocks noGrp="1"/>
          </p:cNvSpPr>
          <p:nvPr>
            <p:ph type="sldNum" sz="quarter" idx="18"/>
          </p:nvPr>
        </p:nvSpPr>
        <p:spPr/>
        <p:txBody>
          <a:bodyPr/>
          <a:lstStyle/>
          <a:p>
            <a:fld id="{D7B5DC5B-6873-43DB-ADC7-B15ACCE0DFDB}" type="slidenum">
              <a:rPr lang="de-DE" smtClean="0"/>
              <a:pPr/>
              <a:t>64</a:t>
            </a:fld>
            <a:endParaRPr lang="de-DE" dirty="0"/>
          </a:p>
        </p:txBody>
      </p:sp>
      <p:sp>
        <p:nvSpPr>
          <p:cNvPr id="9" name="Footer Placeholder 8">
            <a:extLst>
              <a:ext uri="{FF2B5EF4-FFF2-40B4-BE49-F238E27FC236}">
                <a16:creationId xmlns:a16="http://schemas.microsoft.com/office/drawing/2014/main" id="{1192DEED-BC2A-DF89-FBBD-766B43A7AAB2}"/>
              </a:ext>
            </a:extLst>
          </p:cNvPr>
          <p:cNvSpPr>
            <a:spLocks noGrp="1"/>
          </p:cNvSpPr>
          <p:nvPr>
            <p:ph type="ftr" sz="quarter" idx="17"/>
          </p:nvPr>
        </p:nvSpPr>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CA301CCD-08DD-30EA-E9E9-D17EA1289537}"/>
              </a:ext>
            </a:extLst>
          </p:cNvPr>
          <p:cNvSpPr>
            <a:spLocks noGrp="1"/>
          </p:cNvSpPr>
          <p:nvPr>
            <p:ph type="dt" sz="half" idx="16"/>
          </p:nvPr>
        </p:nvSpPr>
        <p:spPr/>
        <p:txBody>
          <a:bodyPr/>
          <a:lstStyle/>
          <a:p>
            <a:r>
              <a:rPr lang="de-DE"/>
              <a:t>Mai 2026</a:t>
            </a:r>
            <a:endParaRPr lang="de-DE" dirty="0"/>
          </a:p>
        </p:txBody>
      </p:sp>
      <p:sp>
        <p:nvSpPr>
          <p:cNvPr id="55" name="Text Placeholder 54">
            <a:extLst>
              <a:ext uri="{FF2B5EF4-FFF2-40B4-BE49-F238E27FC236}">
                <a16:creationId xmlns:a16="http://schemas.microsoft.com/office/drawing/2014/main" id="{0804DAAC-E2A8-9AE0-44F2-1EED386AF9CE}"/>
              </a:ext>
            </a:extLst>
          </p:cNvPr>
          <p:cNvSpPr>
            <a:spLocks noGrp="1"/>
          </p:cNvSpPr>
          <p:nvPr>
            <p:ph type="body" sz="quarter" idx="35"/>
          </p:nvPr>
        </p:nvSpPr>
        <p:spPr/>
        <p:txBody>
          <a:bodyPr/>
          <a:lstStyle/>
          <a:p>
            <a:pPr lvl="4"/>
            <a:r>
              <a:rPr lang="en-US" dirty="0"/>
              <a:t>Magna sed pulvinar</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72" name="Content Placeholder 53" descr="Thumbs up sign outline">
            <a:extLst>
              <a:ext uri="{FF2B5EF4-FFF2-40B4-BE49-F238E27FC236}">
                <a16:creationId xmlns:a16="http://schemas.microsoft.com/office/drawing/2014/main" id="{41C43EC5-1A89-13DA-A55F-22056120025C}"/>
              </a:ext>
            </a:extLst>
          </p:cNvPr>
          <p:cNvPicPr>
            <a:picLocks noGrp="1" noChangeAspect="1"/>
          </p:cNvPicPr>
          <p:nvPr>
            <p:ph sz="quarter" idx="42"/>
          </p:nvPr>
        </p:nvPicPr>
        <p:blipFill>
          <a:blip>
            <a:extLst>
              <a:ext uri="{96DAC541-7B7A-43D3-8B79-37D633B846F1}">
                <asvg:svgBlip xmlns:asvg="http://schemas.microsoft.com/office/drawing/2016/SVG/main" r:embed="rId5"/>
              </a:ext>
            </a:extLst>
          </a:blip>
          <a:stretch>
            <a:fillRect/>
          </a:stretch>
        </p:blipFill>
        <p:spPr/>
      </p:pic>
      <p:sp>
        <p:nvSpPr>
          <p:cNvPr id="4" name="Text Placeholder 3">
            <a:extLst>
              <a:ext uri="{FF2B5EF4-FFF2-40B4-BE49-F238E27FC236}">
                <a16:creationId xmlns:a16="http://schemas.microsoft.com/office/drawing/2014/main" id="{B80BC922-44BF-4F22-B4FC-A5A764E043EE}"/>
              </a:ext>
            </a:extLst>
          </p:cNvPr>
          <p:cNvSpPr>
            <a:spLocks noGrp="1"/>
          </p:cNvSpPr>
          <p:nvPr>
            <p:ph type="body" sz="quarter" idx="33"/>
          </p:nvPr>
        </p:nvSpPr>
        <p:spPr/>
        <p:txBody>
          <a:bodyPr/>
          <a:lstStyle/>
          <a:p>
            <a:pPr lvl="4"/>
            <a:r>
              <a:rPr lang="en-US"/>
              <a:t>Magna sed pulvinar</a:t>
            </a:r>
          </a:p>
          <a:p>
            <a:r>
              <a:rPr lang="en-US"/>
              <a:t>Proin pharetra nonummy pede. Mauris et orci. Pellentesque habitant morbi tristique senectus et netus et malesuada fames ac turpis egestas.</a:t>
            </a:r>
            <a:endParaRPr lang="en-US" dirty="0"/>
          </a:p>
        </p:txBody>
      </p:sp>
      <p:pic>
        <p:nvPicPr>
          <p:cNvPr id="70" name="Content Placeholder 34" descr="Rating 3 Star outline">
            <a:extLst>
              <a:ext uri="{FF2B5EF4-FFF2-40B4-BE49-F238E27FC236}">
                <a16:creationId xmlns:a16="http://schemas.microsoft.com/office/drawing/2014/main" id="{30AED891-7D05-D4D4-9F62-DEF98E3466F6}"/>
              </a:ext>
            </a:extLst>
          </p:cNvPr>
          <p:cNvPicPr>
            <a:picLocks noGrp="1" noChangeAspect="1"/>
          </p:cNvPicPr>
          <p:nvPr>
            <p:ph sz="quarter" idx="36"/>
          </p:nvPr>
        </p:nvPicPr>
        <p:blipFill>
          <a:blip>
            <a:extLst>
              <a:ext uri="{96DAC541-7B7A-43D3-8B79-37D633B846F1}">
                <asvg:svgBlip xmlns:asvg="http://schemas.microsoft.com/office/drawing/2016/SVG/main" r:embed="rId6"/>
              </a:ext>
            </a:extLst>
          </a:blip>
          <a:stretch>
            <a:fillRect/>
          </a:stretch>
        </p:blipFill>
        <p:spPr>
          <a:xfrm>
            <a:off x="1077119" y="4211638"/>
            <a:ext cx="539750" cy="539750"/>
          </a:xfrm>
        </p:spPr>
      </p:pic>
      <p:sp>
        <p:nvSpPr>
          <p:cNvPr id="5" name="Text Placeholder 4">
            <a:extLst>
              <a:ext uri="{FF2B5EF4-FFF2-40B4-BE49-F238E27FC236}">
                <a16:creationId xmlns:a16="http://schemas.microsoft.com/office/drawing/2014/main" id="{CA66EF16-B534-12ED-2EC0-89F051CA7308}"/>
              </a:ext>
            </a:extLst>
          </p:cNvPr>
          <p:cNvSpPr>
            <a:spLocks noGrp="1"/>
          </p:cNvSpPr>
          <p:nvPr>
            <p:ph type="body" sz="quarter" idx="3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a:t>
            </a:r>
          </a:p>
        </p:txBody>
      </p:sp>
      <p:pic>
        <p:nvPicPr>
          <p:cNvPr id="71" name="Content Placeholder 35" descr="Hang Loose Hand Gesture outline">
            <a:extLst>
              <a:ext uri="{FF2B5EF4-FFF2-40B4-BE49-F238E27FC236}">
                <a16:creationId xmlns:a16="http://schemas.microsoft.com/office/drawing/2014/main" id="{CE16E76D-786A-2385-9DD3-D163179E5424}"/>
              </a:ext>
            </a:extLst>
          </p:cNvPr>
          <p:cNvPicPr>
            <a:picLocks noGrp="1" noChangeAspect="1"/>
          </p:cNvPicPr>
          <p:nvPr>
            <p:ph sz="quarter" idx="41"/>
          </p:nvPr>
        </p:nvPicPr>
        <p:blipFill>
          <a:blip>
            <a:extLst>
              <a:ext uri="{96DAC541-7B7A-43D3-8B79-37D633B846F1}">
                <asvg:svgBlip xmlns:asvg="http://schemas.microsoft.com/office/drawing/2016/SVG/main" r:embed="rId7"/>
              </a:ext>
            </a:extLst>
          </a:blip>
          <a:stretch>
            <a:fillRect/>
          </a:stretch>
        </p:blipFill>
        <p:spPr/>
      </p:pic>
      <p:sp>
        <p:nvSpPr>
          <p:cNvPr id="3" name="Text Placeholder 2">
            <a:extLst>
              <a:ext uri="{FF2B5EF4-FFF2-40B4-BE49-F238E27FC236}">
                <a16:creationId xmlns:a16="http://schemas.microsoft.com/office/drawing/2014/main" id="{FD496038-C631-9DCE-82BA-43125F2C8DAC}"/>
              </a:ext>
            </a:extLst>
          </p:cNvPr>
          <p:cNvSpPr>
            <a:spLocks noGrp="1"/>
          </p:cNvSpPr>
          <p:nvPr>
            <p:ph type="body" sz="quarter" idx="43"/>
          </p:nvPr>
        </p:nvSpPr>
        <p:spPr>
          <a:solidFill>
            <a:schemeClr val="accent3"/>
          </a:solidFill>
          <a:ln>
            <a:noFill/>
          </a:ln>
        </p:spPr>
        <p:txBody>
          <a:bodyPr/>
          <a:lstStyle/>
          <a:p>
            <a:pPr lvl="4"/>
            <a:r>
              <a:rPr lang="en-US" dirty="0" err="1">
                <a:solidFill>
                  <a:schemeClr val="accent5"/>
                </a:solidFill>
              </a:rPr>
              <a:t>Pellentesque</a:t>
            </a:r>
            <a:r>
              <a:rPr lang="en-US" dirty="0">
                <a:solidFill>
                  <a:schemeClr val="accent5"/>
                </a:solidFill>
              </a:rPr>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9" name="Content Placeholder 33" descr="Fingerprint outline">
            <a:extLst>
              <a:ext uri="{FF2B5EF4-FFF2-40B4-BE49-F238E27FC236}">
                <a16:creationId xmlns:a16="http://schemas.microsoft.com/office/drawing/2014/main" id="{CED41A55-8327-1B2C-DE87-8E08BE87DD4B}"/>
              </a:ext>
            </a:extLst>
          </p:cNvPr>
          <p:cNvPicPr>
            <a:picLocks noGrp="1" noChangeAspect="1"/>
          </p:cNvPicPr>
          <p:nvPr>
            <p:ph sz="quarter" idx="23"/>
          </p:nvPr>
        </p:nvPicPr>
        <p:blipFill>
          <a:blip>
            <a:extLst>
              <a:ext uri="{96DAC541-7B7A-43D3-8B79-37D633B846F1}">
                <asvg:svgBlip xmlns:asvg="http://schemas.microsoft.com/office/drawing/2016/SVG/main" r:embed="rId8"/>
              </a:ext>
            </a:extLst>
          </a:blip>
          <a:stretch>
            <a:fillRect/>
          </a:stretch>
        </p:blipFill>
        <p:spPr/>
      </p:pic>
      <p:sp>
        <p:nvSpPr>
          <p:cNvPr id="36" name="Title 35">
            <a:extLst>
              <a:ext uri="{FF2B5EF4-FFF2-40B4-BE49-F238E27FC236}">
                <a16:creationId xmlns:a16="http://schemas.microsoft.com/office/drawing/2014/main" id="{A9886B32-1633-D73B-D97E-BAD5B477C4F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50" name="Text Placeholder 49">
            <a:extLst>
              <a:ext uri="{FF2B5EF4-FFF2-40B4-BE49-F238E27FC236}">
                <a16:creationId xmlns:a16="http://schemas.microsoft.com/office/drawing/2014/main" id="{8D2FD69F-EAC0-BB4B-5900-AB4B5D41AA9A}"/>
              </a:ext>
            </a:extLst>
          </p:cNvPr>
          <p:cNvSpPr>
            <a:spLocks noGrp="1"/>
          </p:cNvSpPr>
          <p:nvPr>
            <p:ph type="body" sz="quarter" idx="14"/>
          </p:nvPr>
        </p:nvSpPr>
        <p:spPr/>
        <p:txBody>
          <a:bodyPr/>
          <a:lstStyle/>
          <a:p>
            <a:r>
              <a:rPr lang="fr-FR"/>
              <a:t>C  026 : 4 text boxes : stripes : Icons : horizontal</a:t>
            </a:r>
            <a:endParaRPr lang="en-US" dirty="0"/>
          </a:p>
        </p:txBody>
      </p:sp>
    </p:spTree>
    <p:extLst>
      <p:ext uri="{BB962C8B-B14F-4D97-AF65-F5344CB8AC3E}">
        <p14:creationId xmlns:p14="http://schemas.microsoft.com/office/powerpoint/2010/main" val="4129343539"/>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2F544D-E2BA-8CF0-0F32-4FBD2149A56B}"/>
              </a:ext>
            </a:extLst>
          </p:cNvPr>
          <p:cNvSpPr>
            <a:spLocks noGrp="1"/>
          </p:cNvSpPr>
          <p:nvPr>
            <p:ph type="sldNum" sz="quarter" idx="4"/>
          </p:nvPr>
        </p:nvSpPr>
        <p:spPr/>
        <p:txBody>
          <a:bodyPr/>
          <a:lstStyle/>
          <a:p>
            <a:fld id="{FA573BCF-C0F1-4720-B5E7-944FE630E67D}" type="slidenum">
              <a:rPr lang="en-US" smtClean="0"/>
              <a:pPr/>
              <a:t>65</a:t>
            </a:fld>
            <a:endParaRPr lang="en-US" dirty="0"/>
          </a:p>
        </p:txBody>
      </p:sp>
      <p:sp>
        <p:nvSpPr>
          <p:cNvPr id="3" name="Footer Placeholder 2">
            <a:extLst>
              <a:ext uri="{FF2B5EF4-FFF2-40B4-BE49-F238E27FC236}">
                <a16:creationId xmlns:a16="http://schemas.microsoft.com/office/drawing/2014/main" id="{F903426B-7542-43C5-AF2B-CDAE2A2035F0}"/>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64ED9FA1-1DFF-ADF0-5121-EB6571F9A553}"/>
              </a:ext>
            </a:extLst>
          </p:cNvPr>
          <p:cNvSpPr>
            <a:spLocks noGrp="1"/>
          </p:cNvSpPr>
          <p:nvPr>
            <p:ph type="dt" sz="half" idx="2"/>
          </p:nvPr>
        </p:nvSpPr>
        <p:spPr/>
        <p:txBody>
          <a:bodyPr/>
          <a:lstStyle/>
          <a:p>
            <a:r>
              <a:rPr lang="de-DE"/>
              <a:t>Mai 2026</a:t>
            </a:r>
            <a:endParaRPr lang="nl-NL" dirty="0"/>
          </a:p>
        </p:txBody>
      </p:sp>
      <p:sp>
        <p:nvSpPr>
          <p:cNvPr id="20" name="Content Placeholder 19">
            <a:extLst>
              <a:ext uri="{FF2B5EF4-FFF2-40B4-BE49-F238E27FC236}">
                <a16:creationId xmlns:a16="http://schemas.microsoft.com/office/drawing/2014/main" id="{04CCD96A-6125-4F1E-6085-A26E41E73567}"/>
              </a:ext>
            </a:extLst>
          </p:cNvPr>
          <p:cNvSpPr>
            <a:spLocks noGrp="1"/>
          </p:cNvSpPr>
          <p:nvPr>
            <p:ph sz="quarter" idx="25"/>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19" name="Content Placeholder 18">
            <a:extLst>
              <a:ext uri="{FF2B5EF4-FFF2-40B4-BE49-F238E27FC236}">
                <a16:creationId xmlns:a16="http://schemas.microsoft.com/office/drawing/2014/main" id="{808C316E-28A0-30FD-B16E-F2ED2C048E74}"/>
              </a:ext>
            </a:extLst>
          </p:cNvPr>
          <p:cNvSpPr>
            <a:spLocks noGrp="1"/>
          </p:cNvSpPr>
          <p:nvPr>
            <p:ph sz="quarter" idx="24"/>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18" name="Content Placeholder 17">
            <a:extLst>
              <a:ext uri="{FF2B5EF4-FFF2-40B4-BE49-F238E27FC236}">
                <a16:creationId xmlns:a16="http://schemas.microsoft.com/office/drawing/2014/main" id="{678123B5-A76F-2CDB-82B1-010C32775016}"/>
              </a:ext>
            </a:extLst>
          </p:cNvPr>
          <p:cNvSpPr>
            <a:spLocks noGrp="1"/>
          </p:cNvSpPr>
          <p:nvPr>
            <p:ph sz="quarter" idx="22"/>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8" name="Content Placeholder 7">
            <a:extLst>
              <a:ext uri="{FF2B5EF4-FFF2-40B4-BE49-F238E27FC236}">
                <a16:creationId xmlns:a16="http://schemas.microsoft.com/office/drawing/2014/main" id="{C02F38CF-5C50-B481-B248-0B5B0E7B3486}"/>
              </a:ext>
            </a:extLst>
          </p:cNvPr>
          <p:cNvSpPr>
            <a:spLocks noGrp="1"/>
          </p:cNvSpPr>
          <p:nvPr>
            <p:ph sz="quarter" idx="15"/>
          </p:nvPr>
        </p:nvSpPr>
        <p:spPr/>
        <p:txBody>
          <a:bodyPr/>
          <a:lstStyle/>
          <a:p>
            <a:pPr lvl="4"/>
            <a:r>
              <a:rPr lang="en-GB" dirty="0"/>
              <a:t>Lorem ipsum</a:t>
            </a:r>
            <a:br>
              <a:rPr lang="en-GB" dirty="0"/>
            </a:br>
            <a:endParaRPr lang="en-GB" dirty="0"/>
          </a:p>
          <a:p>
            <a:pPr lvl="1"/>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quis </a:t>
            </a:r>
            <a:r>
              <a:rPr lang="en-GB" dirty="0" err="1"/>
              <a:t>urna</a:t>
            </a:r>
            <a:r>
              <a:rPr lang="en-GB" dirty="0"/>
              <a:t>.</a:t>
            </a:r>
          </a:p>
          <a:p>
            <a:pPr lvl="1"/>
            <a:r>
              <a:rPr lang="en-GB" dirty="0"/>
              <a:t>Nunc </a:t>
            </a:r>
            <a:r>
              <a:rPr lang="en-GB" dirty="0" err="1"/>
              <a:t>viverra</a:t>
            </a:r>
            <a:r>
              <a:rPr lang="en-GB" dirty="0"/>
              <a:t> </a:t>
            </a:r>
            <a:r>
              <a:rPr lang="en-GB" dirty="0" err="1"/>
              <a:t>imperdiet</a:t>
            </a:r>
            <a:r>
              <a:rPr lang="en-GB" dirty="0"/>
              <a:t> </a:t>
            </a:r>
            <a:r>
              <a:rPr lang="en-GB" dirty="0" err="1"/>
              <a:t>enim</a:t>
            </a:r>
            <a:r>
              <a:rPr lang="en-GB" dirty="0"/>
              <a:t>. </a:t>
            </a:r>
            <a:r>
              <a:rPr lang="en-GB" dirty="0" err="1"/>
              <a:t>Fusce</a:t>
            </a:r>
            <a:r>
              <a:rPr lang="en-GB" dirty="0"/>
              <a:t> est. </a:t>
            </a:r>
            <a:r>
              <a:rPr lang="en-GB" dirty="0" err="1"/>
              <a:t>Vivamus</a:t>
            </a:r>
            <a:r>
              <a:rPr lang="en-GB" dirty="0"/>
              <a:t> a </a:t>
            </a:r>
            <a:r>
              <a:rPr lang="en-GB" dirty="0" err="1"/>
              <a:t>tellus</a:t>
            </a:r>
            <a:r>
              <a:rPr lang="en-GB" dirty="0"/>
              <a:t>.</a:t>
            </a:r>
          </a:p>
          <a:p>
            <a:endParaRPr lang="en-US" dirty="0"/>
          </a:p>
        </p:txBody>
      </p:sp>
      <p:sp>
        <p:nvSpPr>
          <p:cNvPr id="7" name="Content Placeholder 6">
            <a:extLst>
              <a:ext uri="{FF2B5EF4-FFF2-40B4-BE49-F238E27FC236}">
                <a16:creationId xmlns:a16="http://schemas.microsoft.com/office/drawing/2014/main" id="{1B2F60EE-7A1E-C61D-480B-B14F00083395}"/>
              </a:ext>
            </a:extLst>
          </p:cNvPr>
          <p:cNvSpPr>
            <a:spLocks noGrp="1"/>
          </p:cNvSpPr>
          <p:nvPr>
            <p:ph sz="quarter" idx="26"/>
          </p:nvPr>
        </p:nvSpPr>
        <p:spPr/>
        <p:txBody>
          <a:bodyPr/>
          <a:lstStyle/>
          <a:p>
            <a:r>
              <a:rPr lang="en-US"/>
              <a:t> </a:t>
            </a:r>
          </a:p>
        </p:txBody>
      </p:sp>
      <p:sp>
        <p:nvSpPr>
          <p:cNvPr id="40" name="Title 39">
            <a:extLst>
              <a:ext uri="{FF2B5EF4-FFF2-40B4-BE49-F238E27FC236}">
                <a16:creationId xmlns:a16="http://schemas.microsoft.com/office/drawing/2014/main" id="{FAC920B3-A3F9-5ADF-E05B-9446368F763E}"/>
              </a:ext>
            </a:extLst>
          </p:cNvPr>
          <p:cNvSpPr>
            <a:spLocks noGrp="1"/>
          </p:cNvSpPr>
          <p:nvPr>
            <p:ph type="title"/>
          </p:nvPr>
        </p:nvSpPr>
        <p:spPr/>
        <p:txBody>
          <a:bodyPr vert="horz"/>
          <a:lstStyle/>
          <a:p>
            <a:r>
              <a:rPr lang="en-US"/>
              <a:t>Duis autem vel eum iriure dolor in hendrerit in vulputate velit esse</a:t>
            </a:r>
          </a:p>
        </p:txBody>
      </p:sp>
      <p:sp>
        <p:nvSpPr>
          <p:cNvPr id="29" name="Text Placeholder 28">
            <a:extLst>
              <a:ext uri="{FF2B5EF4-FFF2-40B4-BE49-F238E27FC236}">
                <a16:creationId xmlns:a16="http://schemas.microsoft.com/office/drawing/2014/main" id="{1E215808-1321-B68E-E164-862686BCE3D3}"/>
              </a:ext>
            </a:extLst>
          </p:cNvPr>
          <p:cNvSpPr>
            <a:spLocks noGrp="1"/>
          </p:cNvSpPr>
          <p:nvPr>
            <p:ph type="body" sz="quarter" idx="14"/>
          </p:nvPr>
        </p:nvSpPr>
        <p:spPr/>
        <p:txBody>
          <a:bodyPr/>
          <a:lstStyle/>
          <a:p>
            <a:r>
              <a:rPr lang="en-GB"/>
              <a:t>C  026a : 5 contents : 1 centered middle</a:t>
            </a:r>
            <a:endParaRPr lang="en-US"/>
          </a:p>
        </p:txBody>
      </p:sp>
      <p:grpSp>
        <p:nvGrpSpPr>
          <p:cNvPr id="225" name="Group 224">
            <a:extLst>
              <a:ext uri="{FF2B5EF4-FFF2-40B4-BE49-F238E27FC236}">
                <a16:creationId xmlns:a16="http://schemas.microsoft.com/office/drawing/2014/main" id="{E6CDBC1C-2F8F-EED2-3F55-80929A9CAD7B}"/>
              </a:ext>
            </a:extLst>
          </p:cNvPr>
          <p:cNvGrpSpPr/>
          <p:nvPr/>
        </p:nvGrpSpPr>
        <p:grpSpPr>
          <a:xfrm>
            <a:off x="4750375" y="2488182"/>
            <a:ext cx="2700000" cy="2700101"/>
            <a:chOff x="6037471" y="-265777"/>
            <a:chExt cx="3596590" cy="3568009"/>
          </a:xfrm>
        </p:grpSpPr>
        <p:sp>
          <p:nvSpPr>
            <p:cNvPr id="226" name="Freeform 20">
              <a:extLst>
                <a:ext uri="{FF2B5EF4-FFF2-40B4-BE49-F238E27FC236}">
                  <a16:creationId xmlns:a16="http://schemas.microsoft.com/office/drawing/2014/main" id="{1E7656A9-949F-94C9-1DE4-AA665CBFBA52}"/>
                </a:ext>
              </a:extLst>
            </p:cNvPr>
            <p:cNvSpPr/>
            <p:nvPr/>
          </p:nvSpPr>
          <p:spPr>
            <a:xfrm rot="12884328" flipH="1">
              <a:off x="6037471" y="500297"/>
              <a:ext cx="1602571" cy="2047488"/>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3"/>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a:p>
          </p:txBody>
        </p:sp>
        <p:sp>
          <p:nvSpPr>
            <p:cNvPr id="227" name="Freeform 26">
              <a:extLst>
                <a:ext uri="{FF2B5EF4-FFF2-40B4-BE49-F238E27FC236}">
                  <a16:creationId xmlns:a16="http://schemas.microsoft.com/office/drawing/2014/main" id="{FF1775DE-77F2-5F51-BB86-B9D449BCB70D}"/>
                </a:ext>
              </a:extLst>
            </p:cNvPr>
            <p:cNvSpPr/>
            <p:nvPr/>
          </p:nvSpPr>
          <p:spPr>
            <a:xfrm rot="12884328" flipH="1">
              <a:off x="6816647" y="1719729"/>
              <a:ext cx="2073450" cy="158250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5"/>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8" name="Freeform 22">
              <a:extLst>
                <a:ext uri="{FF2B5EF4-FFF2-40B4-BE49-F238E27FC236}">
                  <a16:creationId xmlns:a16="http://schemas.microsoft.com/office/drawing/2014/main" id="{FED73431-B9AC-2F57-B3D4-77C9C26D6062}"/>
                </a:ext>
              </a:extLst>
            </p:cNvPr>
            <p:cNvSpPr/>
            <p:nvPr/>
          </p:nvSpPr>
          <p:spPr>
            <a:xfrm rot="12884328" flipH="1">
              <a:off x="6781435" y="-265777"/>
              <a:ext cx="2073451" cy="158250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5"/>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9" name="Freeform 24">
              <a:extLst>
                <a:ext uri="{FF2B5EF4-FFF2-40B4-BE49-F238E27FC236}">
                  <a16:creationId xmlns:a16="http://schemas.microsoft.com/office/drawing/2014/main" id="{E88C73F8-7010-947E-609E-32F85FD52DD8}"/>
                </a:ext>
              </a:extLst>
            </p:cNvPr>
            <p:cNvSpPr/>
            <p:nvPr/>
          </p:nvSpPr>
          <p:spPr>
            <a:xfrm rot="12884328" flipH="1">
              <a:off x="8031491" y="488668"/>
              <a:ext cx="1602570" cy="2047488"/>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5"/>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sp>
        <p:nvSpPr>
          <p:cNvPr id="219" name="Arc 218">
            <a:extLst>
              <a:ext uri="{FF2B5EF4-FFF2-40B4-BE49-F238E27FC236}">
                <a16:creationId xmlns:a16="http://schemas.microsoft.com/office/drawing/2014/main" id="{9442BCDE-DBF1-1D7B-855B-DBAFF178664C}"/>
              </a:ext>
            </a:extLst>
          </p:cNvPr>
          <p:cNvSpPr/>
          <p:nvPr/>
        </p:nvSpPr>
        <p:spPr>
          <a:xfrm rot="5400000">
            <a:off x="5697296" y="3428167"/>
            <a:ext cx="804991" cy="804991"/>
          </a:xfrm>
          <a:prstGeom prst="arc">
            <a:avLst>
              <a:gd name="adj1" fmla="val 6061124"/>
              <a:gd name="adj2" fmla="val 512866"/>
            </a:avLst>
          </a:prstGeom>
          <a:ln w="6350" cap="rnd">
            <a:solidFill>
              <a:srgbClr val="FF4B4B"/>
            </a:solidFill>
            <a:round/>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9" name="Graphic 8">
            <a:extLst>
              <a:ext uri="{FF2B5EF4-FFF2-40B4-BE49-F238E27FC236}">
                <a16:creationId xmlns:a16="http://schemas.microsoft.com/office/drawing/2014/main" id="{3E914E6A-8679-89CC-8687-EBC6AF98133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06391" y="3620462"/>
            <a:ext cx="285535" cy="285535"/>
          </a:xfrm>
          <a:prstGeom prst="rect">
            <a:avLst/>
          </a:prstGeom>
        </p:spPr>
      </p:pic>
      <p:pic>
        <p:nvPicPr>
          <p:cNvPr id="10" name="Graphic 9">
            <a:extLst>
              <a:ext uri="{FF2B5EF4-FFF2-40B4-BE49-F238E27FC236}">
                <a16:creationId xmlns:a16="http://schemas.microsoft.com/office/drawing/2014/main" id="{6071BB23-AD46-0096-FFBB-170284816D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962398" y="2807386"/>
            <a:ext cx="300039" cy="300039"/>
          </a:xfrm>
          <a:prstGeom prst="rect">
            <a:avLst/>
          </a:prstGeom>
        </p:spPr>
      </p:pic>
      <p:pic>
        <p:nvPicPr>
          <p:cNvPr id="11" name="Graphic 10">
            <a:extLst>
              <a:ext uri="{FF2B5EF4-FFF2-40B4-BE49-F238E27FC236}">
                <a16:creationId xmlns:a16="http://schemas.microsoft.com/office/drawing/2014/main" id="{C1009468-7D7F-BA6B-BAF5-CB66AC4D0D0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34073" y="3763230"/>
            <a:ext cx="339053" cy="339053"/>
          </a:xfrm>
          <a:prstGeom prst="rect">
            <a:avLst/>
          </a:prstGeom>
        </p:spPr>
      </p:pic>
      <p:pic>
        <p:nvPicPr>
          <p:cNvPr id="12" name="Graphic 11">
            <a:extLst>
              <a:ext uri="{FF2B5EF4-FFF2-40B4-BE49-F238E27FC236}">
                <a16:creationId xmlns:a16="http://schemas.microsoft.com/office/drawing/2014/main" id="{92EBB03D-714F-2B59-642D-130AE09264E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2496" y="4515409"/>
            <a:ext cx="319960" cy="319960"/>
          </a:xfrm>
          <a:prstGeom prst="rect">
            <a:avLst/>
          </a:prstGeom>
        </p:spPr>
      </p:pic>
    </p:spTree>
    <p:extLst>
      <p:ext uri="{BB962C8B-B14F-4D97-AF65-F5344CB8AC3E}">
        <p14:creationId xmlns:p14="http://schemas.microsoft.com/office/powerpoint/2010/main" val="1565925956"/>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AFDC6D1F-5444-323C-DA72-478B3CDB769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AFDC6D1F-5444-323C-DA72-478B3CDB76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1D8E36-A8FE-6A7C-EF5A-9F6E2D522933}"/>
              </a:ext>
            </a:extLst>
          </p:cNvPr>
          <p:cNvSpPr>
            <a:spLocks noGrp="1"/>
          </p:cNvSpPr>
          <p:nvPr>
            <p:ph type="sldNum" sz="quarter" idx="4"/>
          </p:nvPr>
        </p:nvSpPr>
        <p:spPr/>
        <p:txBody>
          <a:bodyPr/>
          <a:lstStyle/>
          <a:p>
            <a:fld id="{FA573BCF-C0F1-4720-B5E7-944FE630E67D}" type="slidenum">
              <a:rPr lang="en-GB" smtClean="0"/>
              <a:pPr/>
              <a:t>66</a:t>
            </a:fld>
            <a:endParaRPr lang="en-GB" dirty="0"/>
          </a:p>
        </p:txBody>
      </p:sp>
      <p:sp>
        <p:nvSpPr>
          <p:cNvPr id="3" name="Footer Placeholder 2">
            <a:extLst>
              <a:ext uri="{FF2B5EF4-FFF2-40B4-BE49-F238E27FC236}">
                <a16:creationId xmlns:a16="http://schemas.microsoft.com/office/drawing/2014/main" id="{1FEEAEB8-F647-7114-1818-46A9A1877C3A}"/>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CC13B1EA-4F49-E13F-DFA1-9656627DD6BC}"/>
              </a:ext>
            </a:extLst>
          </p:cNvPr>
          <p:cNvSpPr>
            <a:spLocks noGrp="1"/>
          </p:cNvSpPr>
          <p:nvPr>
            <p:ph type="dt" sz="half" idx="2"/>
          </p:nvPr>
        </p:nvSpPr>
        <p:spPr/>
        <p:txBody>
          <a:bodyPr/>
          <a:lstStyle/>
          <a:p>
            <a:r>
              <a:rPr lang="de-DE"/>
              <a:t>Mai 2026</a:t>
            </a:r>
            <a:endParaRPr lang="nl-NL" dirty="0"/>
          </a:p>
        </p:txBody>
      </p:sp>
      <p:sp>
        <p:nvSpPr>
          <p:cNvPr id="33" name="Content Placeholder 32">
            <a:extLst>
              <a:ext uri="{FF2B5EF4-FFF2-40B4-BE49-F238E27FC236}">
                <a16:creationId xmlns:a16="http://schemas.microsoft.com/office/drawing/2014/main" id="{06FFCC8C-EACB-F0BC-9721-B8DEBB5D1406}"/>
              </a:ext>
            </a:extLst>
          </p:cNvPr>
          <p:cNvSpPr>
            <a:spLocks noGrp="1"/>
          </p:cNvSpPr>
          <p:nvPr>
            <p:ph sz="quarter" idx="26"/>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62" name="Textplatzhalter 61">
            <a:extLst>
              <a:ext uri="{FF2B5EF4-FFF2-40B4-BE49-F238E27FC236}">
                <a16:creationId xmlns:a16="http://schemas.microsoft.com/office/drawing/2014/main" id="{A40D1CF8-C5F8-AA19-3989-8338122E180D}"/>
              </a:ext>
            </a:extLst>
          </p:cNvPr>
          <p:cNvSpPr>
            <a:spLocks noGrp="1"/>
          </p:cNvSpPr>
          <p:nvPr>
            <p:ph type="body" idx="46"/>
          </p:nvPr>
        </p:nvSpPr>
        <p:spPr/>
        <p:txBody>
          <a:bodyPr/>
          <a:lstStyle/>
          <a:p>
            <a:endParaRPr lang="de-DE"/>
          </a:p>
        </p:txBody>
      </p:sp>
      <p:pic>
        <p:nvPicPr>
          <p:cNvPr id="47" name="Content Placeholder 162" descr="Credit card outline">
            <a:extLst>
              <a:ext uri="{FF2B5EF4-FFF2-40B4-BE49-F238E27FC236}">
                <a16:creationId xmlns:a16="http://schemas.microsoft.com/office/drawing/2014/main" id="{ED412872-A5C8-1FD6-F9CC-801C1C3B7B5F}"/>
              </a:ext>
            </a:extLst>
          </p:cNvPr>
          <p:cNvPicPr>
            <a:picLocks noGrp="1" noChangeAspect="1"/>
          </p:cNvPicPr>
          <p:nvPr>
            <p:ph sz="quarter" idx="40"/>
          </p:nvPr>
        </p:nvPicPr>
        <p:blipFill>
          <a:blip>
            <a:extLst>
              <a:ext uri="{96DAC541-7B7A-43D3-8B79-37D633B846F1}">
                <asvg:svgBlip xmlns:asvg="http://schemas.microsoft.com/office/drawing/2016/SVG/main" r:embed="rId5"/>
              </a:ext>
            </a:extLst>
          </a:blip>
          <a:stretch>
            <a:fillRect/>
          </a:stretch>
        </p:blipFill>
        <p:spPr/>
      </p:pic>
      <p:sp>
        <p:nvSpPr>
          <p:cNvPr id="32" name="Content Placeholder 31">
            <a:extLst>
              <a:ext uri="{FF2B5EF4-FFF2-40B4-BE49-F238E27FC236}">
                <a16:creationId xmlns:a16="http://schemas.microsoft.com/office/drawing/2014/main" id="{BFE17403-B60B-8697-C0BD-96D387E20F58}"/>
              </a:ext>
            </a:extLst>
          </p:cNvPr>
          <p:cNvSpPr>
            <a:spLocks noGrp="1"/>
          </p:cNvSpPr>
          <p:nvPr>
            <p:ph sz="quarter" idx="2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61" name="Textplatzhalter 60">
            <a:extLst>
              <a:ext uri="{FF2B5EF4-FFF2-40B4-BE49-F238E27FC236}">
                <a16:creationId xmlns:a16="http://schemas.microsoft.com/office/drawing/2014/main" id="{74135D8D-B565-59C6-B0FC-F32111470DDF}"/>
              </a:ext>
            </a:extLst>
          </p:cNvPr>
          <p:cNvSpPr>
            <a:spLocks noGrp="1"/>
          </p:cNvSpPr>
          <p:nvPr>
            <p:ph type="body" idx="45"/>
          </p:nvPr>
        </p:nvSpPr>
        <p:spPr/>
        <p:txBody>
          <a:bodyPr/>
          <a:lstStyle/>
          <a:p>
            <a:endParaRPr lang="de-DE"/>
          </a:p>
        </p:txBody>
      </p:sp>
      <p:pic>
        <p:nvPicPr>
          <p:cNvPr id="46" name="Content Placeholder 155" descr="Fingerprint outline">
            <a:extLst>
              <a:ext uri="{FF2B5EF4-FFF2-40B4-BE49-F238E27FC236}">
                <a16:creationId xmlns:a16="http://schemas.microsoft.com/office/drawing/2014/main" id="{1B663B7E-CB59-E77F-A0E7-E10ABD784C2F}"/>
              </a:ext>
            </a:extLst>
          </p:cNvPr>
          <p:cNvPicPr>
            <a:picLocks noGrp="1" noChangeAspect="1"/>
          </p:cNvPicPr>
          <p:nvPr>
            <p:ph sz="quarter" idx="38"/>
          </p:nvPr>
        </p:nvPicPr>
        <p:blipFill>
          <a:blip>
            <a:extLst>
              <a:ext uri="{96DAC541-7B7A-43D3-8B79-37D633B846F1}">
                <asvg:svgBlip xmlns:asvg="http://schemas.microsoft.com/office/drawing/2016/SVG/main" r:embed="rId6"/>
              </a:ext>
            </a:extLst>
          </a:blip>
          <a:stretch>
            <a:fillRect/>
          </a:stretch>
        </p:blipFill>
        <p:spPr/>
      </p:pic>
      <p:sp>
        <p:nvSpPr>
          <p:cNvPr id="31" name="Content Placeholder 30">
            <a:extLst>
              <a:ext uri="{FF2B5EF4-FFF2-40B4-BE49-F238E27FC236}">
                <a16:creationId xmlns:a16="http://schemas.microsoft.com/office/drawing/2014/main" id="{8C189457-494D-5EBC-FE26-EC3984652F47}"/>
              </a:ext>
            </a:extLst>
          </p:cNvPr>
          <p:cNvSpPr>
            <a:spLocks noGrp="1"/>
          </p:cNvSpPr>
          <p:nvPr>
            <p:ph sz="quarter" idx="24"/>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60" name="Textplatzhalter 59">
            <a:extLst>
              <a:ext uri="{FF2B5EF4-FFF2-40B4-BE49-F238E27FC236}">
                <a16:creationId xmlns:a16="http://schemas.microsoft.com/office/drawing/2014/main" id="{8E656E89-AB65-EC0D-3162-172E19019953}"/>
              </a:ext>
            </a:extLst>
          </p:cNvPr>
          <p:cNvSpPr>
            <a:spLocks noGrp="1"/>
          </p:cNvSpPr>
          <p:nvPr>
            <p:ph type="body" idx="44"/>
          </p:nvPr>
        </p:nvSpPr>
        <p:spPr/>
        <p:txBody>
          <a:bodyPr/>
          <a:lstStyle/>
          <a:p>
            <a:endParaRPr lang="de-DE" dirty="0"/>
          </a:p>
        </p:txBody>
      </p:sp>
      <p:pic>
        <p:nvPicPr>
          <p:cNvPr id="45" name="Content Placeholder 153" descr="Ecommerce outline">
            <a:extLst>
              <a:ext uri="{FF2B5EF4-FFF2-40B4-BE49-F238E27FC236}">
                <a16:creationId xmlns:a16="http://schemas.microsoft.com/office/drawing/2014/main" id="{5145D4EA-132A-8D64-C321-7559A329FCE1}"/>
              </a:ext>
            </a:extLst>
          </p:cNvPr>
          <p:cNvPicPr>
            <a:picLocks noGrp="1" noChangeAspect="1"/>
          </p:cNvPicPr>
          <p:nvPr>
            <p:ph sz="quarter" idx="36"/>
          </p:nvPr>
        </p:nvPicPr>
        <p:blipFill>
          <a:blip>
            <a:extLst>
              <a:ext uri="{96DAC541-7B7A-43D3-8B79-37D633B846F1}">
                <asvg:svgBlip xmlns:asvg="http://schemas.microsoft.com/office/drawing/2016/SVG/main" r:embed="rId7"/>
              </a:ext>
            </a:extLst>
          </a:blip>
          <a:stretch>
            <a:fillRect/>
          </a:stretch>
        </p:blipFill>
        <p:spPr/>
      </p:pic>
      <p:sp>
        <p:nvSpPr>
          <p:cNvPr id="30" name="Content Placeholder 29">
            <a:extLst>
              <a:ext uri="{FF2B5EF4-FFF2-40B4-BE49-F238E27FC236}">
                <a16:creationId xmlns:a16="http://schemas.microsoft.com/office/drawing/2014/main" id="{ABF5351B-7E2D-C8AF-5393-64F5442E5069}"/>
              </a:ext>
            </a:extLst>
          </p:cNvPr>
          <p:cNvSpPr>
            <a:spLocks noGrp="1"/>
          </p:cNvSpPr>
          <p:nvPr>
            <p:ph sz="quarter" idx="22"/>
          </p:nvPr>
        </p:nvSpPr>
        <p:spPr/>
        <p:txBody>
          <a:bodyPr/>
          <a:lstStyle/>
          <a:p>
            <a:pPr lvl="4"/>
            <a:r>
              <a:rPr lang="en-US" dirty="0" err="1"/>
              <a:t>Pellentesque</a:t>
            </a:r>
            <a:r>
              <a:rPr lang="en-US" dirty="0"/>
              <a:t> habitant</a:t>
            </a:r>
            <a:br>
              <a:rPr lang="en-GB"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a:t>
            </a:r>
          </a:p>
          <a:p>
            <a:endParaRPr lang="en-US" dirty="0"/>
          </a:p>
        </p:txBody>
      </p:sp>
      <p:sp>
        <p:nvSpPr>
          <p:cNvPr id="59" name="Textplatzhalter 58">
            <a:extLst>
              <a:ext uri="{FF2B5EF4-FFF2-40B4-BE49-F238E27FC236}">
                <a16:creationId xmlns:a16="http://schemas.microsoft.com/office/drawing/2014/main" id="{EF0BBE87-8F36-C314-1049-57C1D7126FD9}"/>
              </a:ext>
            </a:extLst>
          </p:cNvPr>
          <p:cNvSpPr>
            <a:spLocks noGrp="1"/>
          </p:cNvSpPr>
          <p:nvPr>
            <p:ph type="body" idx="43"/>
          </p:nvPr>
        </p:nvSpPr>
        <p:spPr/>
        <p:txBody>
          <a:bodyPr/>
          <a:lstStyle/>
          <a:p>
            <a:endParaRPr lang="de-DE" dirty="0"/>
          </a:p>
        </p:txBody>
      </p:sp>
      <p:pic>
        <p:nvPicPr>
          <p:cNvPr id="44" name="Content Placeholder 151" descr="Lightbulb outline">
            <a:extLst>
              <a:ext uri="{FF2B5EF4-FFF2-40B4-BE49-F238E27FC236}">
                <a16:creationId xmlns:a16="http://schemas.microsoft.com/office/drawing/2014/main" id="{FCC8357E-98D6-EE97-1157-8522FCA55542}"/>
              </a:ext>
            </a:extLst>
          </p:cNvPr>
          <p:cNvPicPr>
            <a:picLocks noGrp="1" noChangeAspect="1"/>
          </p:cNvPicPr>
          <p:nvPr>
            <p:ph sz="quarter" idx="34"/>
          </p:nvPr>
        </p:nvPicPr>
        <p:blipFill>
          <a:blip>
            <a:extLst>
              <a:ext uri="{96DAC541-7B7A-43D3-8B79-37D633B846F1}">
                <asvg:svgBlip xmlns:asvg="http://schemas.microsoft.com/office/drawing/2016/SVG/main" r:embed="rId8"/>
              </a:ext>
            </a:extLst>
          </a:blip>
          <a:stretch>
            <a:fillRect/>
          </a:stretch>
        </p:blipFill>
        <p:spPr/>
      </p:pic>
      <p:sp>
        <p:nvSpPr>
          <p:cNvPr id="29" name="Content Placeholder 28">
            <a:extLst>
              <a:ext uri="{FF2B5EF4-FFF2-40B4-BE49-F238E27FC236}">
                <a16:creationId xmlns:a16="http://schemas.microsoft.com/office/drawing/2014/main" id="{C2357E96-3A40-5DB0-2391-62EC44B30A86}"/>
              </a:ext>
            </a:extLst>
          </p:cNvPr>
          <p:cNvSpPr>
            <a:spLocks noGrp="1"/>
          </p:cNvSpPr>
          <p:nvPr>
            <p:ph sz="quarter" idx="1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0" name="Text Placeholder 19">
            <a:extLst>
              <a:ext uri="{FF2B5EF4-FFF2-40B4-BE49-F238E27FC236}">
                <a16:creationId xmlns:a16="http://schemas.microsoft.com/office/drawing/2014/main" id="{DD2BD3F2-1934-24BB-34D4-F23108B2465C}"/>
              </a:ext>
            </a:extLst>
          </p:cNvPr>
          <p:cNvSpPr>
            <a:spLocks noGrp="1"/>
          </p:cNvSpPr>
          <p:nvPr>
            <p:ph type="body" idx="1"/>
          </p:nvPr>
        </p:nvSpPr>
        <p:spPr/>
        <p:txBody>
          <a:bodyPr/>
          <a:lstStyle/>
          <a:p>
            <a:r>
              <a:rPr lang="en-US"/>
              <a:t> </a:t>
            </a:r>
          </a:p>
        </p:txBody>
      </p:sp>
      <p:pic>
        <p:nvPicPr>
          <p:cNvPr id="51" name="Content Placeholder 149" descr="Laptop outline">
            <a:extLst>
              <a:ext uri="{FF2B5EF4-FFF2-40B4-BE49-F238E27FC236}">
                <a16:creationId xmlns:a16="http://schemas.microsoft.com/office/drawing/2014/main" id="{728A273F-5779-D36C-8F87-A883122F5938}"/>
              </a:ext>
            </a:extLst>
          </p:cNvPr>
          <p:cNvPicPr>
            <a:picLocks noGrp="1" noChangeAspect="1"/>
          </p:cNvPicPr>
          <p:nvPr>
            <p:ph sz="quarter" idx="42"/>
          </p:nvPr>
        </p:nvPicPr>
        <p:blipFill>
          <a:blip>
            <a:extLst>
              <a:ext uri="{96DAC541-7B7A-43D3-8B79-37D633B846F1}">
                <asvg:svgBlip xmlns:asvg="http://schemas.microsoft.com/office/drawing/2016/SVG/main" r:embed="rId9"/>
              </a:ext>
            </a:extLst>
          </a:blip>
          <a:stretch>
            <a:fillRect/>
          </a:stretch>
        </p:blipFill>
        <p:spPr/>
      </p:pic>
      <p:sp>
        <p:nvSpPr>
          <p:cNvPr id="28" name="Title 27">
            <a:extLst>
              <a:ext uri="{FF2B5EF4-FFF2-40B4-BE49-F238E27FC236}">
                <a16:creationId xmlns:a16="http://schemas.microsoft.com/office/drawing/2014/main" id="{0F0301EF-B71C-F7D2-954A-AD8BB1D083C3}"/>
              </a:ext>
            </a:extLst>
          </p:cNvPr>
          <p:cNvSpPr>
            <a:spLocks noGrp="1"/>
          </p:cNvSpPr>
          <p:nvPr>
            <p:ph type="title"/>
          </p:nvPr>
        </p:nvSpPr>
        <p:spPr/>
        <p:txBody>
          <a:bodyPr vert="horz"/>
          <a:lstStyle/>
          <a:p>
            <a:r>
              <a:rPr lang="en-US"/>
              <a:t>Duis autem vel eum iriure dolor in hendrerit in vulputate velit esse</a:t>
            </a:r>
          </a:p>
        </p:txBody>
      </p:sp>
      <p:sp>
        <p:nvSpPr>
          <p:cNvPr id="38" name="Text Placeholder 37">
            <a:extLst>
              <a:ext uri="{FF2B5EF4-FFF2-40B4-BE49-F238E27FC236}">
                <a16:creationId xmlns:a16="http://schemas.microsoft.com/office/drawing/2014/main" id="{28D1CC4D-B5A4-3661-512E-75EFA9ECF5D8}"/>
              </a:ext>
            </a:extLst>
          </p:cNvPr>
          <p:cNvSpPr>
            <a:spLocks noGrp="1"/>
          </p:cNvSpPr>
          <p:nvPr>
            <p:ph type="body" sz="quarter" idx="14"/>
          </p:nvPr>
        </p:nvSpPr>
        <p:spPr/>
        <p:txBody>
          <a:bodyPr/>
          <a:lstStyle/>
          <a:p>
            <a:r>
              <a:rPr lang="fr-FR"/>
              <a:t>C  027 : 5 content-circles : 5 contents</a:t>
            </a:r>
            <a:endParaRPr lang="en-US"/>
          </a:p>
          <a:p>
            <a:endParaRPr lang="en-US"/>
          </a:p>
        </p:txBody>
      </p:sp>
    </p:spTree>
    <p:extLst>
      <p:ext uri="{BB962C8B-B14F-4D97-AF65-F5344CB8AC3E}">
        <p14:creationId xmlns:p14="http://schemas.microsoft.com/office/powerpoint/2010/main" val="129839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Inhaltsplatzhalter 1">
            <a:extLst>
              <a:ext uri="{FF2B5EF4-FFF2-40B4-BE49-F238E27FC236}">
                <a16:creationId xmlns:a16="http://schemas.microsoft.com/office/drawing/2014/main" id="{70B5AA62-0A6E-1415-C43A-C69BB4249C17}"/>
              </a:ext>
            </a:extLst>
          </p:cNvPr>
          <p:cNvSpPr>
            <a:spLocks noGrp="1"/>
          </p:cNvSpPr>
          <p:nvPr>
            <p:ph sz="quarter" idx="26"/>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3" name="Textplatzhalter 2">
            <a:extLst>
              <a:ext uri="{FF2B5EF4-FFF2-40B4-BE49-F238E27FC236}">
                <a16:creationId xmlns:a16="http://schemas.microsoft.com/office/drawing/2014/main" id="{A9C12B22-4EF5-C598-2A51-99F73588A073}"/>
              </a:ext>
            </a:extLst>
          </p:cNvPr>
          <p:cNvSpPr>
            <a:spLocks noGrp="1"/>
          </p:cNvSpPr>
          <p:nvPr>
            <p:ph type="body" sz="quarter" idx="35"/>
          </p:nvPr>
        </p:nvSpPr>
        <p:spPr/>
        <p:txBody>
          <a:bodyPr/>
          <a:lstStyle/>
          <a:p>
            <a:r>
              <a:rPr lang="de-DE" dirty="0">
                <a:hlinkClick r:id="rId2">
                  <a:extLst>
                    <a:ext uri="{A12FA001-AC4F-418D-AE19-62706E023703}">
                      <ahyp:hlinkClr xmlns:ahyp="http://schemas.microsoft.com/office/drawing/2018/hyperlinkcolor" val="tx"/>
                    </a:ext>
                  </a:extLst>
                </a:hlinkClick>
              </a:rPr>
              <a:t>FORBES</a:t>
            </a:r>
            <a:endParaRPr lang="en-GB" dirty="0"/>
          </a:p>
        </p:txBody>
      </p:sp>
      <p:sp>
        <p:nvSpPr>
          <p:cNvPr id="4" name="Textplatzhalter 3">
            <a:extLst>
              <a:ext uri="{FF2B5EF4-FFF2-40B4-BE49-F238E27FC236}">
                <a16:creationId xmlns:a16="http://schemas.microsoft.com/office/drawing/2014/main" id="{5C8D64E2-82AF-7E58-903F-F8C8CB9B5BCB}"/>
              </a:ext>
            </a:extLst>
          </p:cNvPr>
          <p:cNvSpPr>
            <a:spLocks noGrp="1"/>
          </p:cNvSpPr>
          <p:nvPr>
            <p:ph type="body" idx="30"/>
          </p:nvPr>
        </p:nvSpPr>
        <p:spPr/>
        <p:txBody>
          <a:bodyPr/>
          <a:lstStyle/>
          <a:p>
            <a:r>
              <a:rPr lang="de-DE" dirty="0"/>
              <a:t>3%</a:t>
            </a:r>
          </a:p>
        </p:txBody>
      </p:sp>
      <p:sp>
        <p:nvSpPr>
          <p:cNvPr id="5" name="Inhaltsplatzhalter 4">
            <a:extLst>
              <a:ext uri="{FF2B5EF4-FFF2-40B4-BE49-F238E27FC236}">
                <a16:creationId xmlns:a16="http://schemas.microsoft.com/office/drawing/2014/main" id="{E5B54BC1-22EE-3070-0EB1-9C6B0B7C6BA9}"/>
              </a:ext>
            </a:extLst>
          </p:cNvPr>
          <p:cNvSpPr>
            <a:spLocks noGrp="1"/>
          </p:cNvSpPr>
          <p:nvPr>
            <p:ph sz="quarter" idx="25"/>
          </p:nvPr>
        </p:nvSpPr>
        <p:spPr/>
        <p:txBody>
          <a:bodyPr/>
          <a:lstStyle/>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a:p>
            <a:pPr lvl="4"/>
            <a:r>
              <a:rPr lang="en-US" dirty="0"/>
              <a:t>Lorem Ipsum!</a:t>
            </a:r>
          </a:p>
          <a:p>
            <a:endParaRPr lang="de-DE" dirty="0"/>
          </a:p>
        </p:txBody>
      </p:sp>
      <p:sp>
        <p:nvSpPr>
          <p:cNvPr id="6" name="Textplatzhalter 5">
            <a:extLst>
              <a:ext uri="{FF2B5EF4-FFF2-40B4-BE49-F238E27FC236}">
                <a16:creationId xmlns:a16="http://schemas.microsoft.com/office/drawing/2014/main" id="{085DACF2-16C0-B4D5-2D57-56DA59FE53F0}"/>
              </a:ext>
            </a:extLst>
          </p:cNvPr>
          <p:cNvSpPr>
            <a:spLocks noGrp="1"/>
          </p:cNvSpPr>
          <p:nvPr>
            <p:ph type="body" sz="quarter" idx="34"/>
          </p:nvPr>
        </p:nvSpPr>
        <p:spPr/>
        <p:txBody>
          <a:bodyPr/>
          <a:lstStyle/>
          <a:p>
            <a:r>
              <a:rPr lang="de-DE" dirty="0">
                <a:hlinkClick r:id="rId2">
                  <a:extLst>
                    <a:ext uri="{A12FA001-AC4F-418D-AE19-62706E023703}">
                      <ahyp:hlinkClr xmlns:ahyp="http://schemas.microsoft.com/office/drawing/2018/hyperlinkcolor" val="tx"/>
                    </a:ext>
                  </a:extLst>
                </a:hlinkClick>
              </a:rPr>
              <a:t>FORBES</a:t>
            </a:r>
            <a:endParaRPr lang="en-GB" dirty="0"/>
          </a:p>
        </p:txBody>
      </p:sp>
      <p:sp>
        <p:nvSpPr>
          <p:cNvPr id="7" name="Textplatzhalter 6">
            <a:extLst>
              <a:ext uri="{FF2B5EF4-FFF2-40B4-BE49-F238E27FC236}">
                <a16:creationId xmlns:a16="http://schemas.microsoft.com/office/drawing/2014/main" id="{D14A9342-31B2-72E7-0EFF-1A2BA563E555}"/>
              </a:ext>
            </a:extLst>
          </p:cNvPr>
          <p:cNvSpPr>
            <a:spLocks noGrp="1"/>
          </p:cNvSpPr>
          <p:nvPr>
            <p:ph type="body" idx="29"/>
          </p:nvPr>
        </p:nvSpPr>
        <p:spPr/>
        <p:txBody>
          <a:bodyPr/>
          <a:lstStyle/>
          <a:p>
            <a:r>
              <a:rPr lang="de-DE" dirty="0"/>
              <a:t>44%</a:t>
            </a:r>
          </a:p>
        </p:txBody>
      </p:sp>
      <p:sp>
        <p:nvSpPr>
          <p:cNvPr id="8" name="Inhaltsplatzhalter 7">
            <a:extLst>
              <a:ext uri="{FF2B5EF4-FFF2-40B4-BE49-F238E27FC236}">
                <a16:creationId xmlns:a16="http://schemas.microsoft.com/office/drawing/2014/main" id="{2C21B4AE-9127-A28E-41F2-89E84DFDA471}"/>
              </a:ext>
            </a:extLst>
          </p:cNvPr>
          <p:cNvSpPr>
            <a:spLocks noGrp="1"/>
          </p:cNvSpPr>
          <p:nvPr>
            <p:ph sz="quarter" idx="24"/>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9" name="Textplatzhalter 8">
            <a:extLst>
              <a:ext uri="{FF2B5EF4-FFF2-40B4-BE49-F238E27FC236}">
                <a16:creationId xmlns:a16="http://schemas.microsoft.com/office/drawing/2014/main" id="{44882F84-0908-083C-8239-BDDF009C49BE}"/>
              </a:ext>
            </a:extLst>
          </p:cNvPr>
          <p:cNvSpPr>
            <a:spLocks noGrp="1"/>
          </p:cNvSpPr>
          <p:nvPr>
            <p:ph type="body" sz="quarter" idx="33"/>
          </p:nvPr>
        </p:nvSpPr>
        <p:spPr/>
        <p:txBody>
          <a:bodyPr/>
          <a:lstStyle/>
          <a:p>
            <a:r>
              <a:rPr lang="de-DE" dirty="0">
                <a:hlinkClick r:id="rId2">
                  <a:extLst>
                    <a:ext uri="{A12FA001-AC4F-418D-AE19-62706E023703}">
                      <ahyp:hlinkClr xmlns:ahyp="http://schemas.microsoft.com/office/drawing/2018/hyperlinkcolor" val="tx"/>
                    </a:ext>
                  </a:extLst>
                </a:hlinkClick>
              </a:rPr>
              <a:t>FORBES</a:t>
            </a:r>
            <a:endParaRPr lang="en-GB" dirty="0"/>
          </a:p>
        </p:txBody>
      </p:sp>
      <p:sp>
        <p:nvSpPr>
          <p:cNvPr id="10" name="Textplatzhalter 9">
            <a:extLst>
              <a:ext uri="{FF2B5EF4-FFF2-40B4-BE49-F238E27FC236}">
                <a16:creationId xmlns:a16="http://schemas.microsoft.com/office/drawing/2014/main" id="{55CF5012-BB07-6670-315C-D95100014CE4}"/>
              </a:ext>
            </a:extLst>
          </p:cNvPr>
          <p:cNvSpPr>
            <a:spLocks noGrp="1"/>
          </p:cNvSpPr>
          <p:nvPr>
            <p:ph type="body" idx="28"/>
          </p:nvPr>
        </p:nvSpPr>
        <p:spPr/>
        <p:txBody>
          <a:bodyPr/>
          <a:lstStyle/>
          <a:p>
            <a:r>
              <a:rPr lang="de-DE" dirty="0"/>
              <a:t>87%</a:t>
            </a:r>
          </a:p>
        </p:txBody>
      </p:sp>
      <p:sp>
        <p:nvSpPr>
          <p:cNvPr id="11" name="Inhaltsplatzhalter 10">
            <a:extLst>
              <a:ext uri="{FF2B5EF4-FFF2-40B4-BE49-F238E27FC236}">
                <a16:creationId xmlns:a16="http://schemas.microsoft.com/office/drawing/2014/main" id="{D2602BB4-5A19-9CEA-2F81-1AAE78F0B2F9}"/>
              </a:ext>
            </a:extLst>
          </p:cNvPr>
          <p:cNvSpPr>
            <a:spLocks noGrp="1"/>
          </p:cNvSpPr>
          <p:nvPr>
            <p:ph sz="quarter" idx="22"/>
          </p:nvPr>
        </p:nvSpPr>
        <p:spPr/>
        <p:txBody>
          <a:bodyPr/>
          <a:lstStyle/>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a:p>
            <a:pPr lvl="4"/>
            <a:r>
              <a:rPr lang="en-US" dirty="0"/>
              <a:t>Lorem Ipsum!</a:t>
            </a:r>
          </a:p>
          <a:p>
            <a:endParaRPr lang="de-DE" dirty="0"/>
          </a:p>
        </p:txBody>
      </p:sp>
      <p:sp>
        <p:nvSpPr>
          <p:cNvPr id="12" name="Textplatzhalter 11">
            <a:extLst>
              <a:ext uri="{FF2B5EF4-FFF2-40B4-BE49-F238E27FC236}">
                <a16:creationId xmlns:a16="http://schemas.microsoft.com/office/drawing/2014/main" id="{CE173909-462D-93BA-B410-DC6BC301A8E7}"/>
              </a:ext>
            </a:extLst>
          </p:cNvPr>
          <p:cNvSpPr>
            <a:spLocks noGrp="1"/>
          </p:cNvSpPr>
          <p:nvPr>
            <p:ph type="body" sz="quarter" idx="32"/>
          </p:nvPr>
        </p:nvSpPr>
        <p:spPr/>
        <p:txBody>
          <a:bodyPr/>
          <a:lstStyle/>
          <a:p>
            <a:r>
              <a:rPr lang="de-DE" dirty="0">
                <a:hlinkClick r:id="rId2">
                  <a:extLst>
                    <a:ext uri="{A12FA001-AC4F-418D-AE19-62706E023703}">
                      <ahyp:hlinkClr xmlns:ahyp="http://schemas.microsoft.com/office/drawing/2018/hyperlinkcolor" val="tx"/>
                    </a:ext>
                  </a:extLst>
                </a:hlinkClick>
              </a:rPr>
              <a:t>FORBES</a:t>
            </a:r>
            <a:endParaRPr lang="en-GB" dirty="0"/>
          </a:p>
        </p:txBody>
      </p:sp>
      <p:sp>
        <p:nvSpPr>
          <p:cNvPr id="13" name="Textplatzhalter 12">
            <a:extLst>
              <a:ext uri="{FF2B5EF4-FFF2-40B4-BE49-F238E27FC236}">
                <a16:creationId xmlns:a16="http://schemas.microsoft.com/office/drawing/2014/main" id="{B3FB9986-5E86-EB0E-A8CB-C43906736677}"/>
              </a:ext>
            </a:extLst>
          </p:cNvPr>
          <p:cNvSpPr>
            <a:spLocks noGrp="1"/>
          </p:cNvSpPr>
          <p:nvPr>
            <p:ph type="body" idx="27"/>
          </p:nvPr>
        </p:nvSpPr>
        <p:spPr/>
        <p:txBody>
          <a:bodyPr/>
          <a:lstStyle/>
          <a:p>
            <a:r>
              <a:rPr lang="de-DE" dirty="0"/>
              <a:t>21%</a:t>
            </a:r>
          </a:p>
        </p:txBody>
      </p:sp>
      <p:sp>
        <p:nvSpPr>
          <p:cNvPr id="14" name="Inhaltsplatzhalter 13">
            <a:extLst>
              <a:ext uri="{FF2B5EF4-FFF2-40B4-BE49-F238E27FC236}">
                <a16:creationId xmlns:a16="http://schemas.microsoft.com/office/drawing/2014/main" id="{D0F63AFE-B903-6A92-7082-C8E0E55C82E1}"/>
              </a:ext>
            </a:extLst>
          </p:cNvPr>
          <p:cNvSpPr>
            <a:spLocks noGrp="1"/>
          </p:cNvSpPr>
          <p:nvPr>
            <p:ph sz="quarter" idx="15"/>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15" name="Textplatzhalter 14">
            <a:extLst>
              <a:ext uri="{FF2B5EF4-FFF2-40B4-BE49-F238E27FC236}">
                <a16:creationId xmlns:a16="http://schemas.microsoft.com/office/drawing/2014/main" id="{89C2853C-1D52-A7C3-C24E-0785E261397C}"/>
              </a:ext>
            </a:extLst>
          </p:cNvPr>
          <p:cNvSpPr>
            <a:spLocks noGrp="1"/>
          </p:cNvSpPr>
          <p:nvPr>
            <p:ph type="body" sz="quarter" idx="31"/>
          </p:nvPr>
        </p:nvSpPr>
        <p:spPr/>
        <p:txBody>
          <a:bodyPr/>
          <a:lstStyle/>
          <a:p>
            <a:r>
              <a:rPr lang="de-DE" dirty="0">
                <a:hlinkClick r:id="rId2">
                  <a:extLst>
                    <a:ext uri="{A12FA001-AC4F-418D-AE19-62706E023703}">
                      <ahyp:hlinkClr xmlns:ahyp="http://schemas.microsoft.com/office/drawing/2018/hyperlinkcolor" val="tx"/>
                    </a:ext>
                  </a:extLst>
                </a:hlinkClick>
              </a:rPr>
              <a:t>FORBES</a:t>
            </a:r>
            <a:endParaRPr lang="en-GB" dirty="0"/>
          </a:p>
        </p:txBody>
      </p:sp>
      <p:sp>
        <p:nvSpPr>
          <p:cNvPr id="16" name="Textplatzhalter 15">
            <a:extLst>
              <a:ext uri="{FF2B5EF4-FFF2-40B4-BE49-F238E27FC236}">
                <a16:creationId xmlns:a16="http://schemas.microsoft.com/office/drawing/2014/main" id="{E938CC45-5E91-5EA9-BCB0-F6919C6EBB16}"/>
              </a:ext>
            </a:extLst>
          </p:cNvPr>
          <p:cNvSpPr>
            <a:spLocks noGrp="1"/>
          </p:cNvSpPr>
          <p:nvPr>
            <p:ph type="body" idx="1"/>
          </p:nvPr>
        </p:nvSpPr>
        <p:spPr/>
        <p:txBody>
          <a:bodyPr/>
          <a:lstStyle/>
          <a:p>
            <a:r>
              <a:rPr lang="de-DE" dirty="0"/>
              <a:t>70%</a:t>
            </a:r>
          </a:p>
        </p:txBody>
      </p:sp>
      <p:sp>
        <p:nvSpPr>
          <p:cNvPr id="17" name="Titel 16">
            <a:extLst>
              <a:ext uri="{FF2B5EF4-FFF2-40B4-BE49-F238E27FC236}">
                <a16:creationId xmlns:a16="http://schemas.microsoft.com/office/drawing/2014/main" id="{F9646DB1-DDA5-428B-3C4D-FB02FE5D0723}"/>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endParaRPr lang="de-DE" dirty="0"/>
          </a:p>
        </p:txBody>
      </p:sp>
      <p:sp>
        <p:nvSpPr>
          <p:cNvPr id="18" name="Foliennummernplatzhalter 17">
            <a:extLst>
              <a:ext uri="{FF2B5EF4-FFF2-40B4-BE49-F238E27FC236}">
                <a16:creationId xmlns:a16="http://schemas.microsoft.com/office/drawing/2014/main" id="{4C92C74D-8141-E88F-87D6-1474D1F5BFFA}"/>
              </a:ext>
            </a:extLst>
          </p:cNvPr>
          <p:cNvSpPr>
            <a:spLocks noGrp="1"/>
          </p:cNvSpPr>
          <p:nvPr>
            <p:ph type="sldNum" sz="quarter" idx="4"/>
          </p:nvPr>
        </p:nvSpPr>
        <p:spPr/>
        <p:txBody>
          <a:bodyPr/>
          <a:lstStyle/>
          <a:p>
            <a:fld id="{FA573BCF-C0F1-4720-B5E7-944FE630E67D}" type="slidenum">
              <a:rPr lang="de-DE" smtClean="0"/>
              <a:pPr/>
              <a:t>67</a:t>
            </a:fld>
            <a:endParaRPr lang="de-DE" dirty="0"/>
          </a:p>
        </p:txBody>
      </p:sp>
      <p:sp>
        <p:nvSpPr>
          <p:cNvPr id="19" name="Fußzeilenplatzhalter 18">
            <a:extLst>
              <a:ext uri="{FF2B5EF4-FFF2-40B4-BE49-F238E27FC236}">
                <a16:creationId xmlns:a16="http://schemas.microsoft.com/office/drawing/2014/main" id="{648E3C1F-96C0-5BD8-66C9-BEEBDB5A2E6C}"/>
              </a:ext>
            </a:extLst>
          </p:cNvPr>
          <p:cNvSpPr>
            <a:spLocks noGrp="1"/>
          </p:cNvSpPr>
          <p:nvPr>
            <p:ph type="ftr" sz="quarter" idx="3"/>
          </p:nvPr>
        </p:nvSpPr>
        <p:spPr/>
        <p:txBody>
          <a:bodyPr/>
          <a:lstStyle/>
          <a:p>
            <a:r>
              <a:rPr lang="en-US"/>
              <a:t>Layout Samples Route C – dark 001</a:t>
            </a:r>
            <a:endParaRPr lang="nl-NL" dirty="0"/>
          </a:p>
        </p:txBody>
      </p:sp>
      <p:sp>
        <p:nvSpPr>
          <p:cNvPr id="20" name="Datumsplatzhalter 19">
            <a:extLst>
              <a:ext uri="{FF2B5EF4-FFF2-40B4-BE49-F238E27FC236}">
                <a16:creationId xmlns:a16="http://schemas.microsoft.com/office/drawing/2014/main" id="{71A85640-C313-0822-B100-8D806B257EC8}"/>
              </a:ext>
            </a:extLst>
          </p:cNvPr>
          <p:cNvSpPr>
            <a:spLocks noGrp="1"/>
          </p:cNvSpPr>
          <p:nvPr>
            <p:ph type="dt" sz="half" idx="2"/>
          </p:nvPr>
        </p:nvSpPr>
        <p:spPr/>
        <p:txBody>
          <a:bodyPr/>
          <a:lstStyle/>
          <a:p>
            <a:r>
              <a:rPr lang="de-DE"/>
              <a:t>Mai 2026</a:t>
            </a:r>
            <a:endParaRPr lang="de-DE" dirty="0"/>
          </a:p>
        </p:txBody>
      </p:sp>
      <p:sp>
        <p:nvSpPr>
          <p:cNvPr id="21" name="Textplatzhalter 20">
            <a:extLst>
              <a:ext uri="{FF2B5EF4-FFF2-40B4-BE49-F238E27FC236}">
                <a16:creationId xmlns:a16="http://schemas.microsoft.com/office/drawing/2014/main" id="{629481D2-0602-F9A9-0575-91470761EC1D}"/>
              </a:ext>
            </a:extLst>
          </p:cNvPr>
          <p:cNvSpPr>
            <a:spLocks noGrp="1"/>
          </p:cNvSpPr>
          <p:nvPr>
            <p:ph type="body" sz="quarter" idx="14"/>
          </p:nvPr>
        </p:nvSpPr>
        <p:spPr/>
        <p:txBody>
          <a:bodyPr/>
          <a:lstStyle/>
          <a:p>
            <a:r>
              <a:rPr lang="fr-FR" dirty="0"/>
              <a:t>C  028 : 5 </a:t>
            </a:r>
            <a:r>
              <a:rPr lang="fr-FR" dirty="0" err="1"/>
              <a:t>circles</a:t>
            </a:r>
            <a:r>
              <a:rPr lang="fr-FR" dirty="0"/>
              <a:t> : 5 contents</a:t>
            </a:r>
            <a:endParaRPr lang="en-US" dirty="0"/>
          </a:p>
        </p:txBody>
      </p:sp>
      <p:grpSp>
        <p:nvGrpSpPr>
          <p:cNvPr id="22" name="arrow">
            <a:extLst>
              <a:ext uri="{FF2B5EF4-FFF2-40B4-BE49-F238E27FC236}">
                <a16:creationId xmlns:a16="http://schemas.microsoft.com/office/drawing/2014/main" id="{EAC8FF5E-98DD-58AA-1A27-D64619B449CC}"/>
              </a:ext>
            </a:extLst>
          </p:cNvPr>
          <p:cNvGrpSpPr/>
          <p:nvPr/>
        </p:nvGrpSpPr>
        <p:grpSpPr>
          <a:xfrm>
            <a:off x="8936693" y="2593215"/>
            <a:ext cx="375582" cy="307907"/>
            <a:chOff x="8882797" y="1736095"/>
            <a:chExt cx="217685" cy="178461"/>
          </a:xfrm>
        </p:grpSpPr>
        <p:sp>
          <p:nvSpPr>
            <p:cNvPr id="23" name="Freihandform 19">
              <a:extLst>
                <a:ext uri="{FF2B5EF4-FFF2-40B4-BE49-F238E27FC236}">
                  <a16:creationId xmlns:a16="http://schemas.microsoft.com/office/drawing/2014/main" id="{9DF3C716-F019-EE7F-4FC0-9877B1ABDCFA}"/>
                </a:ext>
              </a:extLst>
            </p:cNvPr>
            <p:cNvSpPr/>
            <p:nvPr/>
          </p:nvSpPr>
          <p:spPr>
            <a:xfrm>
              <a:off x="8882797" y="1825527"/>
              <a:ext cx="214475" cy="2005"/>
            </a:xfrm>
            <a:custGeom>
              <a:avLst/>
              <a:gdLst>
                <a:gd name="connsiteX0" fmla="*/ 214476 w 214475"/>
                <a:gd name="connsiteY0" fmla="*/ 0 h 2005"/>
                <a:gd name="connsiteX1" fmla="*/ 0 w 214475"/>
                <a:gd name="connsiteY1" fmla="*/ 0 h 2005"/>
              </a:gdLst>
              <a:ahLst/>
              <a:cxnLst>
                <a:cxn ang="0">
                  <a:pos x="connsiteX0" y="connsiteY0"/>
                </a:cxn>
                <a:cxn ang="0">
                  <a:pos x="connsiteX1" y="connsiteY1"/>
                </a:cxn>
              </a:cxnLst>
              <a:rect l="l" t="t" r="r" b="b"/>
              <a:pathLst>
                <a:path w="214475" h="2005">
                  <a:moveTo>
                    <a:pt x="214476" y="0"/>
                  </a:moveTo>
                  <a:lnTo>
                    <a:pt x="0" y="0"/>
                  </a:lnTo>
                </a:path>
              </a:pathLst>
            </a:custGeom>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sp>
          <p:nvSpPr>
            <p:cNvPr id="24" name="Freihandform 20">
              <a:extLst>
                <a:ext uri="{FF2B5EF4-FFF2-40B4-BE49-F238E27FC236}">
                  <a16:creationId xmlns:a16="http://schemas.microsoft.com/office/drawing/2014/main" id="{765B81E5-A625-426B-7BE7-7903FECCC581}"/>
                </a:ext>
              </a:extLst>
            </p:cNvPr>
            <p:cNvSpPr/>
            <p:nvPr/>
          </p:nvSpPr>
          <p:spPr>
            <a:xfrm>
              <a:off x="9012405" y="1736095"/>
              <a:ext cx="88077" cy="178461"/>
            </a:xfrm>
            <a:custGeom>
              <a:avLst/>
              <a:gdLst>
                <a:gd name="connsiteX0" fmla="*/ 0 w 88077"/>
                <a:gd name="connsiteY0" fmla="*/ 0 h 178461"/>
                <a:gd name="connsiteX1" fmla="*/ 88077 w 88077"/>
                <a:gd name="connsiteY1" fmla="*/ 89431 h 178461"/>
                <a:gd name="connsiteX2" fmla="*/ 0 w 88077"/>
                <a:gd name="connsiteY2" fmla="*/ 178461 h 178461"/>
              </a:gdLst>
              <a:ahLst/>
              <a:cxnLst>
                <a:cxn ang="0">
                  <a:pos x="connsiteX0" y="connsiteY0"/>
                </a:cxn>
                <a:cxn ang="0">
                  <a:pos x="connsiteX1" y="connsiteY1"/>
                </a:cxn>
                <a:cxn ang="0">
                  <a:pos x="connsiteX2" y="connsiteY2"/>
                </a:cxn>
              </a:cxnLst>
              <a:rect l="l" t="t" r="r" b="b"/>
              <a:pathLst>
                <a:path w="88077" h="178461">
                  <a:moveTo>
                    <a:pt x="0" y="0"/>
                  </a:moveTo>
                  <a:lnTo>
                    <a:pt x="88077" y="89431"/>
                  </a:lnTo>
                  <a:lnTo>
                    <a:pt x="0" y="178461"/>
                  </a:lnTo>
                </a:path>
              </a:pathLst>
            </a:custGeom>
            <a:noFill/>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grpSp>
    </p:spTree>
    <p:extLst>
      <p:ext uri="{BB962C8B-B14F-4D97-AF65-F5344CB8AC3E}">
        <p14:creationId xmlns:p14="http://schemas.microsoft.com/office/powerpoint/2010/main" val="410030955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6" name="Object 25" hidden="1">
            <a:extLst>
              <a:ext uri="{FF2B5EF4-FFF2-40B4-BE49-F238E27FC236}">
                <a16:creationId xmlns:a16="http://schemas.microsoft.com/office/drawing/2014/main" id="{15BAB1DF-7D1B-3BE5-6D78-6AB35005A96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6" name="Object 25" hidden="1">
                        <a:extLst>
                          <a:ext uri="{FF2B5EF4-FFF2-40B4-BE49-F238E27FC236}">
                            <a16:creationId xmlns:a16="http://schemas.microsoft.com/office/drawing/2014/main" id="{15BAB1DF-7D1B-3BE5-6D78-6AB35005A96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3A14987-32AE-ABCA-21C2-6760041BD369}"/>
              </a:ext>
            </a:extLst>
          </p:cNvPr>
          <p:cNvSpPr>
            <a:spLocks noGrp="1"/>
          </p:cNvSpPr>
          <p:nvPr>
            <p:ph type="sldNum" sz="quarter" idx="4"/>
          </p:nvPr>
        </p:nvSpPr>
        <p:spPr/>
        <p:txBody>
          <a:bodyPr/>
          <a:lstStyle/>
          <a:p>
            <a:fld id="{D7B5DC5B-6873-43DB-ADC7-B15ACCE0DFDB}" type="slidenum">
              <a:rPr lang="de-DE" smtClean="0"/>
              <a:pPr/>
              <a:t>68</a:t>
            </a:fld>
            <a:endParaRPr lang="de-DE" dirty="0"/>
          </a:p>
        </p:txBody>
      </p:sp>
      <p:sp>
        <p:nvSpPr>
          <p:cNvPr id="6" name="Footer Placeholder 5">
            <a:extLst>
              <a:ext uri="{FF2B5EF4-FFF2-40B4-BE49-F238E27FC236}">
                <a16:creationId xmlns:a16="http://schemas.microsoft.com/office/drawing/2014/main" id="{03F83183-466C-EACE-7EFB-A37379571BAC}"/>
              </a:ext>
            </a:extLst>
          </p:cNvPr>
          <p:cNvSpPr>
            <a:spLocks noGrp="1"/>
          </p:cNvSpPr>
          <p:nvPr>
            <p:ph type="ftr" sz="quarter" idx="3"/>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B93BE4FB-1CF6-02B5-B900-A2FB613C75E0}"/>
              </a:ext>
            </a:extLst>
          </p:cNvPr>
          <p:cNvSpPr>
            <a:spLocks noGrp="1"/>
          </p:cNvSpPr>
          <p:nvPr>
            <p:ph type="dt" sz="half" idx="2"/>
          </p:nvPr>
        </p:nvSpPr>
        <p:spPr/>
        <p:txBody>
          <a:bodyPr/>
          <a:lstStyle/>
          <a:p>
            <a:r>
              <a:rPr lang="de-DE"/>
              <a:t>Mai 2026</a:t>
            </a:r>
            <a:endParaRPr lang="nl-NL" dirty="0"/>
          </a:p>
        </p:txBody>
      </p:sp>
      <p:sp>
        <p:nvSpPr>
          <p:cNvPr id="77" name="content 5">
            <a:extLst>
              <a:ext uri="{FF2B5EF4-FFF2-40B4-BE49-F238E27FC236}">
                <a16:creationId xmlns:a16="http://schemas.microsoft.com/office/drawing/2014/main" id="{E9FEC102-E099-48C6-79CB-4E525D2EB9B4}"/>
              </a:ext>
            </a:extLst>
          </p:cNvPr>
          <p:cNvSpPr>
            <a:spLocks noGrp="1"/>
          </p:cNvSpPr>
          <p:nvPr>
            <p:ph sz="quarter" idx="26"/>
          </p:nvPr>
        </p:nvSpPr>
        <p:spPr>
          <a:effectLst/>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a:t>
            </a:r>
          </a:p>
          <a:p>
            <a:pPr lvl="0"/>
            <a:r>
              <a:rPr lang="en-US" dirty="0"/>
              <a:t>Sea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153" name="Text Placeholder 152">
            <a:extLst>
              <a:ext uri="{FF2B5EF4-FFF2-40B4-BE49-F238E27FC236}">
                <a16:creationId xmlns:a16="http://schemas.microsoft.com/office/drawing/2014/main" id="{21B0F360-0B94-2985-6C06-DA86F432A8D1}"/>
              </a:ext>
            </a:extLst>
          </p:cNvPr>
          <p:cNvSpPr>
            <a:spLocks noGrp="1"/>
          </p:cNvSpPr>
          <p:nvPr>
            <p:ph type="body" idx="35"/>
          </p:nvPr>
        </p:nvSpPr>
        <p:spPr/>
        <p:txBody>
          <a:bodyPr lIns="180000" anchor="ctr"/>
          <a:lstStyle/>
          <a:p>
            <a:r>
              <a:rPr lang="en-US" dirty="0"/>
              <a:t>3%</a:t>
            </a:r>
          </a:p>
        </p:txBody>
      </p:sp>
      <p:sp>
        <p:nvSpPr>
          <p:cNvPr id="76" name="content 4">
            <a:extLst>
              <a:ext uri="{FF2B5EF4-FFF2-40B4-BE49-F238E27FC236}">
                <a16:creationId xmlns:a16="http://schemas.microsoft.com/office/drawing/2014/main" id="{069EFDC2-D9B8-00A9-6AA7-728A5B97B310}"/>
              </a:ext>
            </a:extLst>
          </p:cNvPr>
          <p:cNvSpPr>
            <a:spLocks noGrp="1"/>
          </p:cNvSpPr>
          <p:nvPr>
            <p:ph sz="quarter" idx="25"/>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endParaRPr lang="en-US" dirty="0"/>
          </a:p>
        </p:txBody>
      </p:sp>
      <p:sp>
        <p:nvSpPr>
          <p:cNvPr id="98" name="Text Placeholder 97">
            <a:extLst>
              <a:ext uri="{FF2B5EF4-FFF2-40B4-BE49-F238E27FC236}">
                <a16:creationId xmlns:a16="http://schemas.microsoft.com/office/drawing/2014/main" id="{227D1A46-FFDF-D5C8-3D04-753BC6DFD8F3}"/>
              </a:ext>
            </a:extLst>
          </p:cNvPr>
          <p:cNvSpPr>
            <a:spLocks noGrp="1"/>
          </p:cNvSpPr>
          <p:nvPr>
            <p:ph type="body" idx="34"/>
          </p:nvPr>
        </p:nvSpPr>
        <p:spPr/>
        <p:txBody>
          <a:bodyPr wrap="none"/>
          <a:lstStyle/>
          <a:p>
            <a:r>
              <a:rPr lang="en-US" dirty="0"/>
              <a:t>44%</a:t>
            </a:r>
          </a:p>
        </p:txBody>
      </p:sp>
      <p:sp>
        <p:nvSpPr>
          <p:cNvPr id="74" name="content 2">
            <a:extLst>
              <a:ext uri="{FF2B5EF4-FFF2-40B4-BE49-F238E27FC236}">
                <a16:creationId xmlns:a16="http://schemas.microsoft.com/office/drawing/2014/main" id="{5D3781FE-B87F-B78A-015D-1E3CF88B87F6}"/>
              </a:ext>
            </a:extLst>
          </p:cNvPr>
          <p:cNvSpPr>
            <a:spLocks noGrp="1"/>
          </p:cNvSpPr>
          <p:nvPr>
            <p:ph sz="quarter" idx="22"/>
          </p:nvPr>
        </p:nvSpPr>
        <p:spPr/>
        <p:txBody>
          <a:bodyPr/>
          <a:lstStyle/>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endParaRPr lang="en-US" dirty="0"/>
          </a:p>
        </p:txBody>
      </p:sp>
      <p:sp>
        <p:nvSpPr>
          <p:cNvPr id="122" name="Text Placeholder 121">
            <a:extLst>
              <a:ext uri="{FF2B5EF4-FFF2-40B4-BE49-F238E27FC236}">
                <a16:creationId xmlns:a16="http://schemas.microsoft.com/office/drawing/2014/main" id="{2394921E-3C39-1988-24AE-5B4D6AEFB82E}"/>
              </a:ext>
            </a:extLst>
          </p:cNvPr>
          <p:cNvSpPr>
            <a:spLocks noGrp="1"/>
          </p:cNvSpPr>
          <p:nvPr>
            <p:ph type="body" idx="33"/>
          </p:nvPr>
        </p:nvSpPr>
        <p:spPr>
          <a:ln>
            <a:noFill/>
          </a:ln>
        </p:spPr>
        <p:txBody>
          <a:bodyPr wrap="none"/>
          <a:lstStyle/>
          <a:p>
            <a:r>
              <a:rPr lang="en-US" dirty="0"/>
              <a:t>21%</a:t>
            </a:r>
          </a:p>
        </p:txBody>
      </p:sp>
      <p:sp>
        <p:nvSpPr>
          <p:cNvPr id="75" name="content 3">
            <a:extLst>
              <a:ext uri="{FF2B5EF4-FFF2-40B4-BE49-F238E27FC236}">
                <a16:creationId xmlns:a16="http://schemas.microsoft.com/office/drawing/2014/main" id="{143D39A8-3482-1405-59D5-81299A2594A1}"/>
              </a:ext>
            </a:extLst>
          </p:cNvPr>
          <p:cNvSpPr>
            <a:spLocks noGrp="1"/>
          </p:cNvSpPr>
          <p:nvPr>
            <p:ph sz="quarter" idx="24"/>
          </p:nvPr>
        </p:nvSpPr>
        <p:spPr/>
        <p:txBody>
          <a:bodyPr/>
          <a:lstStyle/>
          <a:p>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endParaRPr lang="en-US" dirty="0"/>
          </a:p>
        </p:txBody>
      </p:sp>
      <p:sp>
        <p:nvSpPr>
          <p:cNvPr id="123" name="Text Placeholder 122">
            <a:extLst>
              <a:ext uri="{FF2B5EF4-FFF2-40B4-BE49-F238E27FC236}">
                <a16:creationId xmlns:a16="http://schemas.microsoft.com/office/drawing/2014/main" id="{D51994E6-92D0-82AB-2FBA-37FA5F61F57B}"/>
              </a:ext>
            </a:extLst>
          </p:cNvPr>
          <p:cNvSpPr>
            <a:spLocks noGrp="1"/>
          </p:cNvSpPr>
          <p:nvPr>
            <p:ph type="body" idx="32"/>
          </p:nvPr>
        </p:nvSpPr>
        <p:spPr>
          <a:ln>
            <a:noFill/>
          </a:ln>
        </p:spPr>
        <p:txBody>
          <a:bodyPr wrap="none"/>
          <a:lstStyle/>
          <a:p>
            <a:r>
              <a:rPr lang="en-US" dirty="0"/>
              <a:t>87%</a:t>
            </a:r>
          </a:p>
        </p:txBody>
      </p:sp>
      <p:sp>
        <p:nvSpPr>
          <p:cNvPr id="73" name="content 1">
            <a:extLst>
              <a:ext uri="{FF2B5EF4-FFF2-40B4-BE49-F238E27FC236}">
                <a16:creationId xmlns:a16="http://schemas.microsoft.com/office/drawing/2014/main" id="{C7D6A1F7-07DB-6698-3257-2F62B2335BA0}"/>
              </a:ext>
            </a:extLst>
          </p:cNvPr>
          <p:cNvSpPr>
            <a:spLocks noGrp="1"/>
          </p:cNvSpPr>
          <p:nvPr>
            <p:ph sz="quarter" idx="15"/>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endParaRPr lang="en-US" dirty="0"/>
          </a:p>
        </p:txBody>
      </p:sp>
      <p:sp>
        <p:nvSpPr>
          <p:cNvPr id="124" name="Text Placeholder 123">
            <a:extLst>
              <a:ext uri="{FF2B5EF4-FFF2-40B4-BE49-F238E27FC236}">
                <a16:creationId xmlns:a16="http://schemas.microsoft.com/office/drawing/2014/main" id="{CFD43782-5627-2766-109F-15060DD0C69B}"/>
              </a:ext>
            </a:extLst>
          </p:cNvPr>
          <p:cNvSpPr>
            <a:spLocks noGrp="1"/>
          </p:cNvSpPr>
          <p:nvPr>
            <p:ph type="body" idx="31"/>
          </p:nvPr>
        </p:nvSpPr>
        <p:spPr>
          <a:ln>
            <a:noFill/>
          </a:ln>
        </p:spPr>
        <p:txBody>
          <a:bodyPr wrap="none"/>
          <a:lstStyle/>
          <a:p>
            <a:r>
              <a:rPr lang="en-US" dirty="0"/>
              <a:t>70%</a:t>
            </a:r>
          </a:p>
        </p:txBody>
      </p:sp>
      <p:sp>
        <p:nvSpPr>
          <p:cNvPr id="60" name="title">
            <a:extLst>
              <a:ext uri="{FF2B5EF4-FFF2-40B4-BE49-F238E27FC236}">
                <a16:creationId xmlns:a16="http://schemas.microsoft.com/office/drawing/2014/main" id="{EF4AC4F7-10CB-9936-9EE6-3B4224971E32}"/>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594" name="Text Placeholder 593">
            <a:extLst>
              <a:ext uri="{FF2B5EF4-FFF2-40B4-BE49-F238E27FC236}">
                <a16:creationId xmlns:a16="http://schemas.microsoft.com/office/drawing/2014/main" id="{5E771770-81AE-A52B-D5F7-BDAC42383C7C}"/>
              </a:ext>
            </a:extLst>
          </p:cNvPr>
          <p:cNvSpPr>
            <a:spLocks noGrp="1"/>
          </p:cNvSpPr>
          <p:nvPr>
            <p:ph type="body" sz="quarter" idx="14"/>
          </p:nvPr>
        </p:nvSpPr>
        <p:spPr/>
        <p:txBody>
          <a:bodyPr/>
          <a:lstStyle/>
          <a:p>
            <a:r>
              <a:rPr lang="fr-FR"/>
              <a:t>C  028a : 4 figures : citiation</a:t>
            </a:r>
            <a:endParaRPr lang="en-US" dirty="0"/>
          </a:p>
        </p:txBody>
      </p:sp>
      <p:sp>
        <p:nvSpPr>
          <p:cNvPr id="11" name="Content Placeholder 8">
            <a:extLst>
              <a:ext uri="{FF2B5EF4-FFF2-40B4-BE49-F238E27FC236}">
                <a16:creationId xmlns:a16="http://schemas.microsoft.com/office/drawing/2014/main" id="{C8479C17-B277-429D-4F6F-33156CC7EA0F}"/>
              </a:ext>
            </a:extLst>
          </p:cNvPr>
          <p:cNvSpPr txBox="1">
            <a:spLocks/>
          </p:cNvSpPr>
          <p:nvPr/>
        </p:nvSpPr>
        <p:spPr>
          <a:xfrm>
            <a:off x="540000" y="3541325"/>
            <a:ext cx="1440000" cy="360000"/>
          </a:xfrm>
          <a:prstGeom prst="roundRect">
            <a:avLst>
              <a:gd name="adj" fmla="val 50000"/>
            </a:avLst>
          </a:prstGeom>
          <a:gradFill flip="none" rotWithShape="1">
            <a:gsLst>
              <a:gs pos="0">
                <a:srgbClr val="FF4B4B"/>
              </a:gs>
              <a:gs pos="100000">
                <a:srgbClr val="FF744F"/>
              </a:gs>
            </a:gsLst>
            <a:lin ang="189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de-DE" sz="1100" dirty="0">
                <a:solidFill>
                  <a:schemeClr val="tx1"/>
                </a:solidFill>
                <a:latin typeface="Segoe UI Semibold" panose="020B0702040204020203" pitchFamily="34" charset="0"/>
                <a:cs typeface="Segoe UI Semibold" panose="020B0702040204020203" pitchFamily="34" charset="0"/>
                <a:hlinkClick r:id="rId6">
                  <a:extLst>
                    <a:ext uri="{A12FA001-AC4F-418D-AE19-62706E023703}">
                      <ahyp:hlinkClr xmlns:ahyp="http://schemas.microsoft.com/office/drawing/2018/hyperlinkcolor" val="tx"/>
                    </a:ext>
                  </a:extLst>
                </a:hlinkClick>
              </a:rPr>
              <a:t>FORBES</a:t>
            </a:r>
            <a:endParaRPr lang="en-GB" dirty="0">
              <a:solidFill>
                <a:schemeClr val="tx1"/>
              </a:solidFill>
              <a:latin typeface="Segoe UI Semibold" panose="020B0702040204020203" pitchFamily="34" charset="0"/>
              <a:cs typeface="Segoe UI Semibold" panose="020B0702040204020203" pitchFamily="34" charset="0"/>
            </a:endParaRPr>
          </a:p>
        </p:txBody>
      </p:sp>
      <p:sp>
        <p:nvSpPr>
          <p:cNvPr id="12" name="Content Placeholder 8">
            <a:extLst>
              <a:ext uri="{FF2B5EF4-FFF2-40B4-BE49-F238E27FC236}">
                <a16:creationId xmlns:a16="http://schemas.microsoft.com/office/drawing/2014/main" id="{3FF5F1FC-18DF-5A58-4880-3CCBA4CDFE5F}"/>
              </a:ext>
            </a:extLst>
          </p:cNvPr>
          <p:cNvSpPr txBox="1">
            <a:spLocks/>
          </p:cNvSpPr>
          <p:nvPr/>
        </p:nvSpPr>
        <p:spPr>
          <a:xfrm>
            <a:off x="4824340" y="3541325"/>
            <a:ext cx="1440000" cy="360000"/>
          </a:xfrm>
          <a:prstGeom prst="roundRect">
            <a:avLst>
              <a:gd name="adj" fmla="val 50000"/>
            </a:avLst>
          </a:prstGeom>
          <a:gradFill flip="none" rotWithShape="1">
            <a:gsLst>
              <a:gs pos="0">
                <a:srgbClr val="FF4B4B"/>
              </a:gs>
              <a:gs pos="100000">
                <a:srgbClr val="FF744F"/>
              </a:gs>
            </a:gsLst>
            <a:lin ang="189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de-DE" sz="1100">
                <a:solidFill>
                  <a:schemeClr val="tx1"/>
                </a:solidFill>
                <a:latin typeface="Segoe UI Semibold" panose="020B0702040204020203" pitchFamily="34" charset="0"/>
                <a:cs typeface="Segoe UI Semibold" panose="020B0702040204020203" pitchFamily="34" charset="0"/>
                <a:hlinkClick r:id="rId6">
                  <a:extLst>
                    <a:ext uri="{A12FA001-AC4F-418D-AE19-62706E023703}">
                      <ahyp:hlinkClr xmlns:ahyp="http://schemas.microsoft.com/office/drawing/2018/hyperlinkcolor" val="tx"/>
                    </a:ext>
                  </a:extLst>
                </a:hlinkClick>
              </a:rPr>
              <a:t>FORBES</a:t>
            </a:r>
            <a:endParaRPr lang="en-GB">
              <a:solidFill>
                <a:schemeClr val="tx1"/>
              </a:solidFill>
              <a:latin typeface="Segoe UI Semibold" panose="020B0702040204020203" pitchFamily="34" charset="0"/>
              <a:cs typeface="Segoe UI Semibold" panose="020B0702040204020203" pitchFamily="34" charset="0"/>
            </a:endParaRPr>
          </a:p>
        </p:txBody>
      </p:sp>
      <p:sp>
        <p:nvSpPr>
          <p:cNvPr id="13" name="Content Placeholder 8">
            <a:extLst>
              <a:ext uri="{FF2B5EF4-FFF2-40B4-BE49-F238E27FC236}">
                <a16:creationId xmlns:a16="http://schemas.microsoft.com/office/drawing/2014/main" id="{C7375016-0EFF-0300-9EB7-C47F730F107D}"/>
              </a:ext>
            </a:extLst>
          </p:cNvPr>
          <p:cNvSpPr txBox="1">
            <a:spLocks/>
          </p:cNvSpPr>
          <p:nvPr/>
        </p:nvSpPr>
        <p:spPr>
          <a:xfrm>
            <a:off x="9588888" y="5423475"/>
            <a:ext cx="1440000" cy="360000"/>
          </a:xfrm>
          <a:prstGeom prst="roundRect">
            <a:avLst>
              <a:gd name="adj" fmla="val 50000"/>
            </a:avLst>
          </a:prstGeom>
          <a:gradFill flip="none" rotWithShape="1">
            <a:gsLst>
              <a:gs pos="0">
                <a:srgbClr val="FF4B4B"/>
              </a:gs>
              <a:gs pos="100000">
                <a:srgbClr val="FF744F"/>
              </a:gs>
            </a:gsLst>
            <a:lin ang="18900000" scaled="0"/>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nl-NL"/>
            </a:defPPr>
            <a:lvl1pPr>
              <a:defRPr sz="1100"/>
            </a:lvl1pPr>
            <a:lvl2pPr>
              <a:defRPr>
                <a:solidFill>
                  <a:schemeClr val="lt1"/>
                </a:solidFill>
              </a:defRPr>
            </a:lvl2pPr>
            <a:lvl3pPr>
              <a:defRPr>
                <a:solidFill>
                  <a:schemeClr val="lt1"/>
                </a:solidFill>
              </a:defRPr>
            </a:lvl3pPr>
            <a:lvl4pPr>
              <a:defRPr>
                <a:solidFill>
                  <a:schemeClr val="lt1"/>
                </a:solidFill>
              </a:defRPr>
            </a:lvl4pPr>
            <a:lvl5pPr>
              <a:defRPr>
                <a:solidFill>
                  <a:schemeClr val="lt1"/>
                </a:solidFill>
              </a:defRPr>
            </a:lvl5pPr>
            <a:lvl6pPr>
              <a:defRPr>
                <a:solidFill>
                  <a:schemeClr val="lt1"/>
                </a:solidFill>
              </a:defRPr>
            </a:lvl6pPr>
            <a:lvl7pPr>
              <a:defRPr>
                <a:solidFill>
                  <a:schemeClr val="lt1"/>
                </a:solidFill>
              </a:defRPr>
            </a:lvl7pPr>
            <a:lvl8pPr>
              <a:defRPr>
                <a:solidFill>
                  <a:schemeClr val="lt1"/>
                </a:solidFill>
              </a:defRPr>
            </a:lvl8pPr>
            <a:lvl9pPr>
              <a:defRPr>
                <a:solidFill>
                  <a:schemeClr val="lt1"/>
                </a:solidFill>
              </a:defRPr>
            </a:lvl9pPr>
          </a:lstStyle>
          <a:p>
            <a:pPr algn="ctr"/>
            <a:r>
              <a:rPr lang="de-DE" sz="1100">
                <a:solidFill>
                  <a:schemeClr val="tx1"/>
                </a:solidFill>
                <a:latin typeface="Segoe UI Semibold" panose="020B0702040204020203" pitchFamily="34" charset="0"/>
                <a:cs typeface="Segoe UI Semibold" panose="020B0702040204020203" pitchFamily="34" charset="0"/>
                <a:hlinkClick r:id="rId7">
                  <a:extLst>
                    <a:ext uri="{A12FA001-AC4F-418D-AE19-62706E023703}">
                      <ahyp:hlinkClr xmlns:ahyp="http://schemas.microsoft.com/office/drawing/2018/hyperlinkcolor" val="tx"/>
                    </a:ext>
                  </a:extLst>
                </a:hlinkClick>
              </a:rPr>
              <a:t>DELOITTE</a:t>
            </a:r>
            <a:endParaRPr lang="en-GB">
              <a:solidFill>
                <a:schemeClr val="tx1"/>
              </a:solidFill>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1035523252"/>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Object 18" hidden="1">
            <a:extLst>
              <a:ext uri="{FF2B5EF4-FFF2-40B4-BE49-F238E27FC236}">
                <a16:creationId xmlns:a16="http://schemas.microsoft.com/office/drawing/2014/main" id="{AECCD040-BABD-BF2B-6F4B-3445D1C0A69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Object 18" hidden="1">
                        <a:extLst>
                          <a:ext uri="{FF2B5EF4-FFF2-40B4-BE49-F238E27FC236}">
                            <a16:creationId xmlns:a16="http://schemas.microsoft.com/office/drawing/2014/main" id="{AECCD040-BABD-BF2B-6F4B-3445D1C0A69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9FFF0A6-B40F-3531-5EFC-EA3F91C3CF2D}"/>
              </a:ext>
            </a:extLst>
          </p:cNvPr>
          <p:cNvSpPr>
            <a:spLocks noGrp="1"/>
          </p:cNvSpPr>
          <p:nvPr>
            <p:ph type="sldNum" sz="quarter" idx="18"/>
          </p:nvPr>
        </p:nvSpPr>
        <p:spPr/>
        <p:txBody>
          <a:bodyPr/>
          <a:lstStyle/>
          <a:p>
            <a:fld id="{D7B5DC5B-6873-43DB-ADC7-B15ACCE0DFDB}" type="slidenum">
              <a:rPr lang="de-DE" smtClean="0"/>
              <a:pPr/>
              <a:t>69</a:t>
            </a:fld>
            <a:endParaRPr lang="de-DE" dirty="0"/>
          </a:p>
        </p:txBody>
      </p:sp>
      <p:sp>
        <p:nvSpPr>
          <p:cNvPr id="4" name="Footer Placeholder 3">
            <a:extLst>
              <a:ext uri="{FF2B5EF4-FFF2-40B4-BE49-F238E27FC236}">
                <a16:creationId xmlns:a16="http://schemas.microsoft.com/office/drawing/2014/main" id="{D56785BC-527A-F5C6-43DB-0B6DED737350}"/>
              </a:ext>
            </a:extLst>
          </p:cNvPr>
          <p:cNvSpPr>
            <a:spLocks noGrp="1"/>
          </p:cNvSpPr>
          <p:nvPr>
            <p:ph type="ftr" sz="quarter" idx="17"/>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F0459CF1-40A2-EB4D-99B2-899D26BA8745}"/>
              </a:ext>
            </a:extLst>
          </p:cNvPr>
          <p:cNvSpPr>
            <a:spLocks noGrp="1"/>
          </p:cNvSpPr>
          <p:nvPr>
            <p:ph type="dt" sz="half" idx="16"/>
          </p:nvPr>
        </p:nvSpPr>
        <p:spPr/>
        <p:txBody>
          <a:bodyPr/>
          <a:lstStyle/>
          <a:p>
            <a:r>
              <a:rPr lang="de-DE"/>
              <a:t>Mai 2026</a:t>
            </a:r>
            <a:endParaRPr lang="de-DE" dirty="0"/>
          </a:p>
        </p:txBody>
      </p:sp>
      <p:sp>
        <p:nvSpPr>
          <p:cNvPr id="24" name="Textplatzhalter 23">
            <a:extLst>
              <a:ext uri="{FF2B5EF4-FFF2-40B4-BE49-F238E27FC236}">
                <a16:creationId xmlns:a16="http://schemas.microsoft.com/office/drawing/2014/main" id="{58859570-6409-242B-B2D6-E2ABC09E2C26}"/>
              </a:ext>
            </a:extLst>
          </p:cNvPr>
          <p:cNvSpPr>
            <a:spLocks noGrp="1"/>
          </p:cNvSpPr>
          <p:nvPr>
            <p:ph type="body" idx="1"/>
          </p:nvPr>
        </p:nvSpPr>
        <p:spPr/>
        <p:txBody>
          <a:bodyPr/>
          <a:lstStyle/>
          <a:p>
            <a:endParaRPr lang="de-DE"/>
          </a:p>
        </p:txBody>
      </p:sp>
      <p:sp>
        <p:nvSpPr>
          <p:cNvPr id="29" name="Text Placeholder 28">
            <a:extLst>
              <a:ext uri="{FF2B5EF4-FFF2-40B4-BE49-F238E27FC236}">
                <a16:creationId xmlns:a16="http://schemas.microsoft.com/office/drawing/2014/main" id="{E6DB32C2-0FAF-B62B-AE31-72B1CAE1190A}"/>
              </a:ext>
            </a:extLst>
          </p:cNvPr>
          <p:cNvSpPr>
            <a:spLocks noGrp="1"/>
          </p:cNvSpPr>
          <p:nvPr>
            <p:ph type="body" sz="quarter" idx="40"/>
          </p:nvPr>
        </p:nvSpPr>
        <p:spPr/>
        <p:txBody>
          <a:bodyPr/>
          <a:lstStyle/>
          <a:p>
            <a:pPr lvl="0"/>
            <a:r>
              <a:rPr lang="en-US"/>
              <a:t>Ut wisi enim ad minim veniam, quis nostrud exerci tation ullamcorper.</a:t>
            </a:r>
          </a:p>
          <a:p>
            <a:endParaRPr lang="en-US"/>
          </a:p>
          <a:p>
            <a:endParaRPr lang="en-US"/>
          </a:p>
        </p:txBody>
      </p:sp>
      <p:sp>
        <p:nvSpPr>
          <p:cNvPr id="34" name="Text Placeholder 33">
            <a:extLst>
              <a:ext uri="{FF2B5EF4-FFF2-40B4-BE49-F238E27FC236}">
                <a16:creationId xmlns:a16="http://schemas.microsoft.com/office/drawing/2014/main" id="{103E27C5-2C1F-0CD1-5C83-2B2F61878F94}"/>
              </a:ext>
            </a:extLst>
          </p:cNvPr>
          <p:cNvSpPr>
            <a:spLocks noGrp="1"/>
          </p:cNvSpPr>
          <p:nvPr>
            <p:ph type="body" idx="45"/>
          </p:nvPr>
        </p:nvSpPr>
        <p:spPr>
          <a:solidFill>
            <a:schemeClr val="accent3"/>
          </a:solidFill>
        </p:spPr>
        <p:txBody>
          <a:bodyPr/>
          <a:lstStyle/>
          <a:p>
            <a:r>
              <a:rPr lang="en-US"/>
              <a:t>Pellentesque habitant</a:t>
            </a:r>
          </a:p>
        </p:txBody>
      </p:sp>
      <p:sp>
        <p:nvSpPr>
          <p:cNvPr id="28" name="Text Placeholder 27">
            <a:extLst>
              <a:ext uri="{FF2B5EF4-FFF2-40B4-BE49-F238E27FC236}">
                <a16:creationId xmlns:a16="http://schemas.microsoft.com/office/drawing/2014/main" id="{5EE22297-1FA3-96EC-6294-BBF63943E511}"/>
              </a:ext>
            </a:extLst>
          </p:cNvPr>
          <p:cNvSpPr>
            <a:spLocks noGrp="1"/>
          </p:cNvSpPr>
          <p:nvPr>
            <p:ph type="body" sz="quarter" idx="35"/>
          </p:nvPr>
        </p:nvSpPr>
        <p:spPr/>
        <p:txBody>
          <a:bodyPr/>
          <a:lstStyle/>
          <a:p>
            <a:pPr lvl="0"/>
            <a:r>
              <a:rPr lang="en-US"/>
              <a:t>Ut wisi enim ad minim veniam, quis nostrud exerci tation ullamcorper.</a:t>
            </a:r>
          </a:p>
          <a:p>
            <a:endParaRPr lang="en-US"/>
          </a:p>
          <a:p>
            <a:endParaRPr lang="en-US"/>
          </a:p>
        </p:txBody>
      </p:sp>
      <p:sp>
        <p:nvSpPr>
          <p:cNvPr id="33" name="Text Placeholder 32">
            <a:extLst>
              <a:ext uri="{FF2B5EF4-FFF2-40B4-BE49-F238E27FC236}">
                <a16:creationId xmlns:a16="http://schemas.microsoft.com/office/drawing/2014/main" id="{13CD7A89-F03E-E02A-E575-B45EA3147FF1}"/>
              </a:ext>
            </a:extLst>
          </p:cNvPr>
          <p:cNvSpPr>
            <a:spLocks noGrp="1"/>
          </p:cNvSpPr>
          <p:nvPr>
            <p:ph type="body" idx="44"/>
          </p:nvPr>
        </p:nvSpPr>
        <p:spPr>
          <a:solidFill>
            <a:schemeClr val="accent3"/>
          </a:solidFill>
        </p:spPr>
        <p:txBody>
          <a:bodyPr/>
          <a:lstStyle/>
          <a:p>
            <a:r>
              <a:rPr lang="en-US"/>
              <a:t>Pellentesque habitant</a:t>
            </a:r>
          </a:p>
        </p:txBody>
      </p:sp>
      <p:sp>
        <p:nvSpPr>
          <p:cNvPr id="27" name="Text Placeholder 26">
            <a:extLst>
              <a:ext uri="{FF2B5EF4-FFF2-40B4-BE49-F238E27FC236}">
                <a16:creationId xmlns:a16="http://schemas.microsoft.com/office/drawing/2014/main" id="{0861807B-9C3A-7F10-9964-13E94E503C41}"/>
              </a:ext>
            </a:extLst>
          </p:cNvPr>
          <p:cNvSpPr>
            <a:spLocks noGrp="1"/>
          </p:cNvSpPr>
          <p:nvPr>
            <p:ph type="body" sz="quarter" idx="34"/>
          </p:nvPr>
        </p:nvSpPr>
        <p:spPr/>
        <p:txBody>
          <a:bodyPr/>
          <a:lstStyle/>
          <a:p>
            <a:pPr lvl="0"/>
            <a:r>
              <a:rPr lang="en-US"/>
              <a:t>Ut wisi enim ad minim veniam, quis nostrud exerci tation ullamcorper.</a:t>
            </a:r>
          </a:p>
          <a:p>
            <a:endParaRPr lang="en-US"/>
          </a:p>
          <a:p>
            <a:endParaRPr lang="en-US"/>
          </a:p>
        </p:txBody>
      </p:sp>
      <p:sp>
        <p:nvSpPr>
          <p:cNvPr id="32" name="Text Placeholder 31">
            <a:extLst>
              <a:ext uri="{FF2B5EF4-FFF2-40B4-BE49-F238E27FC236}">
                <a16:creationId xmlns:a16="http://schemas.microsoft.com/office/drawing/2014/main" id="{4143D003-A2E1-9938-69E3-CD1EC392FF02}"/>
              </a:ext>
            </a:extLst>
          </p:cNvPr>
          <p:cNvSpPr>
            <a:spLocks noGrp="1"/>
          </p:cNvSpPr>
          <p:nvPr>
            <p:ph type="body" idx="43"/>
          </p:nvPr>
        </p:nvSpPr>
        <p:spPr>
          <a:solidFill>
            <a:schemeClr val="accent3"/>
          </a:solidFill>
        </p:spPr>
        <p:txBody>
          <a:bodyPr/>
          <a:lstStyle/>
          <a:p>
            <a:r>
              <a:rPr lang="en-US"/>
              <a:t>Pellentesque habitant</a:t>
            </a:r>
          </a:p>
        </p:txBody>
      </p:sp>
      <p:sp>
        <p:nvSpPr>
          <p:cNvPr id="26" name="Text Placeholder 25">
            <a:extLst>
              <a:ext uri="{FF2B5EF4-FFF2-40B4-BE49-F238E27FC236}">
                <a16:creationId xmlns:a16="http://schemas.microsoft.com/office/drawing/2014/main" id="{1585D4C0-3368-89B5-F2C5-B895613A90A2}"/>
              </a:ext>
            </a:extLst>
          </p:cNvPr>
          <p:cNvSpPr>
            <a:spLocks noGrp="1"/>
          </p:cNvSpPr>
          <p:nvPr>
            <p:ph type="body" sz="quarter" idx="33"/>
          </p:nvPr>
        </p:nvSpPr>
        <p:spPr/>
        <p:txBody>
          <a:bodyPr/>
          <a:lstStyle/>
          <a:p>
            <a:pPr lvl="0"/>
            <a:r>
              <a:rPr lang="en-US"/>
              <a:t>Ut wisi enim ad minim veniam, quis nostrud exerci tation ullamcorper.</a:t>
            </a:r>
          </a:p>
          <a:p>
            <a:endParaRPr lang="en-US"/>
          </a:p>
          <a:p>
            <a:endParaRPr lang="en-US"/>
          </a:p>
        </p:txBody>
      </p:sp>
      <p:sp>
        <p:nvSpPr>
          <p:cNvPr id="31" name="Text Placeholder 30">
            <a:extLst>
              <a:ext uri="{FF2B5EF4-FFF2-40B4-BE49-F238E27FC236}">
                <a16:creationId xmlns:a16="http://schemas.microsoft.com/office/drawing/2014/main" id="{A60C7869-C06B-B807-F2FB-45A3887CDBF9}"/>
              </a:ext>
            </a:extLst>
          </p:cNvPr>
          <p:cNvSpPr>
            <a:spLocks noGrp="1"/>
          </p:cNvSpPr>
          <p:nvPr>
            <p:ph type="body" idx="42"/>
          </p:nvPr>
        </p:nvSpPr>
        <p:spPr>
          <a:solidFill>
            <a:schemeClr val="accent3"/>
          </a:solidFill>
        </p:spPr>
        <p:txBody>
          <a:bodyPr/>
          <a:lstStyle/>
          <a:p>
            <a:r>
              <a:rPr lang="en-US"/>
              <a:t>Pellentesque habitant</a:t>
            </a:r>
          </a:p>
        </p:txBody>
      </p:sp>
      <p:sp>
        <p:nvSpPr>
          <p:cNvPr id="25" name="Text Placeholder 24">
            <a:extLst>
              <a:ext uri="{FF2B5EF4-FFF2-40B4-BE49-F238E27FC236}">
                <a16:creationId xmlns:a16="http://schemas.microsoft.com/office/drawing/2014/main" id="{54DEA6F9-09F0-ECEE-1D50-D9069655AD43}"/>
              </a:ext>
            </a:extLst>
          </p:cNvPr>
          <p:cNvSpPr>
            <a:spLocks noGrp="1"/>
          </p:cNvSpPr>
          <p:nvPr>
            <p:ph type="body" sz="quarter" idx="29"/>
          </p:nvPr>
        </p:nvSpPr>
        <p:spPr/>
        <p:txBody>
          <a:bodyPr/>
          <a:lstStyle/>
          <a:p>
            <a:pPr lvl="0"/>
            <a:r>
              <a:rPr lang="en-US"/>
              <a:t>Ut wisi enim ad minim veniam, quis nostrud exerci tation ullamcorper.</a:t>
            </a:r>
          </a:p>
          <a:p>
            <a:endParaRPr lang="en-US"/>
          </a:p>
          <a:p>
            <a:endParaRPr lang="en-US"/>
          </a:p>
        </p:txBody>
      </p:sp>
      <p:sp>
        <p:nvSpPr>
          <p:cNvPr id="30" name="Text Placeholder 29">
            <a:extLst>
              <a:ext uri="{FF2B5EF4-FFF2-40B4-BE49-F238E27FC236}">
                <a16:creationId xmlns:a16="http://schemas.microsoft.com/office/drawing/2014/main" id="{132F97E2-8F34-825E-FCE6-5483A99B2F4D}"/>
              </a:ext>
            </a:extLst>
          </p:cNvPr>
          <p:cNvSpPr>
            <a:spLocks noGrp="1"/>
          </p:cNvSpPr>
          <p:nvPr>
            <p:ph type="body" idx="41"/>
          </p:nvPr>
        </p:nvSpPr>
        <p:spPr>
          <a:solidFill>
            <a:schemeClr val="accent3"/>
          </a:solidFill>
        </p:spPr>
        <p:txBody>
          <a:bodyPr/>
          <a:lstStyle/>
          <a:p>
            <a:r>
              <a:rPr lang="en-US" dirty="0" err="1"/>
              <a:t>Pellentesque</a:t>
            </a:r>
            <a:r>
              <a:rPr lang="en-US" dirty="0"/>
              <a:t> habitant</a:t>
            </a:r>
          </a:p>
        </p:txBody>
      </p:sp>
      <p:sp>
        <p:nvSpPr>
          <p:cNvPr id="68" name="Text Placeholder 67">
            <a:extLst>
              <a:ext uri="{FF2B5EF4-FFF2-40B4-BE49-F238E27FC236}">
                <a16:creationId xmlns:a16="http://schemas.microsoft.com/office/drawing/2014/main" id="{AAF6A1A1-ADAA-595F-49A1-FE640FC397CE}"/>
              </a:ext>
            </a:extLst>
          </p:cNvPr>
          <p:cNvSpPr>
            <a:spLocks noGrp="1"/>
          </p:cNvSpPr>
          <p:nvPr>
            <p:ph type="body" idx="31"/>
          </p:nvPr>
        </p:nvSpPr>
        <p:spPr/>
        <p:txBody>
          <a:bodyPr/>
          <a:lstStyle/>
          <a:p>
            <a:r>
              <a:rPr lang="en-US"/>
              <a:t>Lorem ipsum</a:t>
            </a:r>
          </a:p>
        </p:txBody>
      </p:sp>
      <p:sp>
        <p:nvSpPr>
          <p:cNvPr id="16" name="Title 15">
            <a:extLst>
              <a:ext uri="{FF2B5EF4-FFF2-40B4-BE49-F238E27FC236}">
                <a16:creationId xmlns:a16="http://schemas.microsoft.com/office/drawing/2014/main" id="{943FFC6D-ACA6-D254-A641-131DAF822D4D}"/>
              </a:ext>
            </a:extLst>
          </p:cNvPr>
          <p:cNvSpPr>
            <a:spLocks noGrp="1"/>
          </p:cNvSpPr>
          <p:nvPr>
            <p:ph type="title"/>
          </p:nvPr>
        </p:nvSpPr>
        <p:spPr/>
        <p:txBody>
          <a:bodyPr vert="horz"/>
          <a:lstStyle/>
          <a:p>
            <a:r>
              <a:rPr lang="en-US"/>
              <a:t>Lorem ipsum dolor sit amet consectetuer adipiscing elit pharetra</a:t>
            </a:r>
          </a:p>
        </p:txBody>
      </p:sp>
      <p:sp>
        <p:nvSpPr>
          <p:cNvPr id="17" name="Text Placeholder 16">
            <a:extLst>
              <a:ext uri="{FF2B5EF4-FFF2-40B4-BE49-F238E27FC236}">
                <a16:creationId xmlns:a16="http://schemas.microsoft.com/office/drawing/2014/main" id="{B5BAFB05-2140-932E-E3DA-A5CD1EF4F905}"/>
              </a:ext>
            </a:extLst>
          </p:cNvPr>
          <p:cNvSpPr>
            <a:spLocks noGrp="1"/>
          </p:cNvSpPr>
          <p:nvPr>
            <p:ph type="body" sz="quarter" idx="14"/>
          </p:nvPr>
        </p:nvSpPr>
        <p:spPr/>
        <p:txBody>
          <a:bodyPr/>
          <a:lstStyle/>
          <a:p>
            <a:r>
              <a:rPr lang="fr-FR"/>
              <a:t>C  029 : 5 circles : 5 contents</a:t>
            </a:r>
            <a:endParaRPr lang="en-US"/>
          </a:p>
          <a:p>
            <a:endParaRPr lang="en-US"/>
          </a:p>
        </p:txBody>
      </p:sp>
    </p:spTree>
    <p:extLst>
      <p:ext uri="{BB962C8B-B14F-4D97-AF65-F5344CB8AC3E}">
        <p14:creationId xmlns:p14="http://schemas.microsoft.com/office/powerpoint/2010/main" val="357247398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Placeholder 6">
            <a:extLst>
              <a:ext uri="{FF2B5EF4-FFF2-40B4-BE49-F238E27FC236}">
                <a16:creationId xmlns:a16="http://schemas.microsoft.com/office/drawing/2014/main" id="{2E5D6020-9059-EA38-DFE2-0A6E1692568E}"/>
              </a:ext>
            </a:extLst>
          </p:cNvPr>
          <p:cNvPicPr>
            <a:picLocks noGrp="1" noChangeAspect="1"/>
          </p:cNvPicPr>
          <p:nvPr>
            <p:ph type="pic" sz="quarter" idx="13"/>
          </p:nvPr>
        </p:nvPicPr>
        <p:blipFill rotWithShape="1">
          <a:blip r:embed="rId4"/>
          <a:srcRect l="6890" r="6890"/>
          <a:stretch/>
        </p:blipFill>
        <p:spPr/>
      </p:pic>
      <p:sp>
        <p:nvSpPr>
          <p:cNvPr id="20" name="Slide Number Placeholder 19">
            <a:extLst>
              <a:ext uri="{FF2B5EF4-FFF2-40B4-BE49-F238E27FC236}">
                <a16:creationId xmlns:a16="http://schemas.microsoft.com/office/drawing/2014/main" id="{B7D45C40-2567-1F7B-8654-A485A712AD2D}"/>
              </a:ext>
            </a:extLst>
          </p:cNvPr>
          <p:cNvSpPr>
            <a:spLocks noGrp="1"/>
          </p:cNvSpPr>
          <p:nvPr>
            <p:ph type="sldNum" sz="quarter" idx="12"/>
          </p:nvPr>
        </p:nvSpPr>
        <p:spPr/>
        <p:txBody>
          <a:bodyPr/>
          <a:lstStyle/>
          <a:p>
            <a:fld id="{3AB0EB1E-25C5-4740-9782-54CCC0C83B03}" type="slidenum">
              <a:rPr lang="en-US" smtClean="0"/>
              <a:pPr/>
              <a:t>7</a:t>
            </a:fld>
            <a:endParaRPr lang="en-US" dirty="0"/>
          </a:p>
        </p:txBody>
      </p:sp>
      <p:sp>
        <p:nvSpPr>
          <p:cNvPr id="3" name="Footer Placeholder 2">
            <a:extLst>
              <a:ext uri="{FF2B5EF4-FFF2-40B4-BE49-F238E27FC236}">
                <a16:creationId xmlns:a16="http://schemas.microsoft.com/office/drawing/2014/main" id="{E5FCDD8F-CB93-3838-50F7-D7FB40E3106A}"/>
              </a:ext>
            </a:extLst>
          </p:cNvPr>
          <p:cNvSpPr>
            <a:spLocks noGrp="1"/>
          </p:cNvSpPr>
          <p:nvPr>
            <p:ph type="ftr" sz="quarter" idx="11"/>
          </p:nvPr>
        </p:nvSpPr>
        <p:spPr/>
        <p:txBody>
          <a:bodyPr/>
          <a:lstStyle/>
          <a:p>
            <a:r>
              <a:rPr lang="en-US"/>
              <a:t>Layout Samples Route C – dark 001</a:t>
            </a:r>
            <a:endParaRPr lang="en-US" dirty="0"/>
          </a:p>
        </p:txBody>
      </p:sp>
      <p:sp>
        <p:nvSpPr>
          <p:cNvPr id="2" name="Date Placeholder 1">
            <a:extLst>
              <a:ext uri="{FF2B5EF4-FFF2-40B4-BE49-F238E27FC236}">
                <a16:creationId xmlns:a16="http://schemas.microsoft.com/office/drawing/2014/main" id="{7B5DC51B-0649-EA06-424B-C288B16598F9}"/>
              </a:ext>
            </a:extLst>
          </p:cNvPr>
          <p:cNvSpPr>
            <a:spLocks noGrp="1"/>
          </p:cNvSpPr>
          <p:nvPr>
            <p:ph type="dt" sz="half" idx="10"/>
          </p:nvPr>
        </p:nvSpPr>
        <p:spPr/>
        <p:txBody>
          <a:bodyPr/>
          <a:lstStyle/>
          <a:p>
            <a:r>
              <a:rPr lang="de-DE"/>
              <a:t>Mai 2026</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p:txBody>
          <a:bodyPr/>
          <a:lstStyle/>
          <a:p>
            <a:r>
              <a:rPr lang="en-US"/>
              <a:t>valantic powerpoint </a:t>
            </a:r>
            <a:br>
              <a:rPr lang="en-US"/>
            </a:br>
            <a:r>
              <a:rPr lang="en-US"/>
              <a:t>layout samples</a:t>
            </a:r>
            <a:endParaRPr lang="en-US" dirty="0"/>
          </a:p>
        </p:txBody>
      </p:sp>
      <p:sp>
        <p:nvSpPr>
          <p:cNvPr id="28" name="Text Placeholder 27">
            <a:extLst>
              <a:ext uri="{FF2B5EF4-FFF2-40B4-BE49-F238E27FC236}">
                <a16:creationId xmlns:a16="http://schemas.microsoft.com/office/drawing/2014/main" id="{DD7B6165-7EAD-C663-F6B0-960B3103732E}"/>
              </a:ext>
            </a:extLst>
          </p:cNvPr>
          <p:cNvSpPr>
            <a:spLocks noGrp="1"/>
          </p:cNvSpPr>
          <p:nvPr>
            <p:ph type="body" idx="14"/>
          </p:nvPr>
        </p:nvSpPr>
        <p:spPr/>
        <p:txBody>
          <a:bodyPr/>
          <a:lstStyle/>
          <a:p>
            <a:r>
              <a:rPr lang="en-US"/>
              <a:t>Dividerpage</a:t>
            </a:r>
          </a:p>
        </p:txBody>
      </p:sp>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94239653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70</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Mai 2026</a:t>
            </a:r>
            <a:endParaRPr lang="de-DE" dirty="0"/>
          </a:p>
        </p:txBody>
      </p:sp>
      <p:sp>
        <p:nvSpPr>
          <p:cNvPr id="38" name="Textplatzhalter 37">
            <a:extLst>
              <a:ext uri="{FF2B5EF4-FFF2-40B4-BE49-F238E27FC236}">
                <a16:creationId xmlns:a16="http://schemas.microsoft.com/office/drawing/2014/main" id="{5FC31C57-A5AF-B5AB-B902-BC84C623DD7D}"/>
              </a:ext>
            </a:extLst>
          </p:cNvPr>
          <p:cNvSpPr>
            <a:spLocks noGrp="1"/>
          </p:cNvSpPr>
          <p:nvPr>
            <p:ph type="body" idx="1"/>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endParaRPr lang="de-DE" dirty="0"/>
          </a:p>
        </p:txBody>
      </p:sp>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dirty="0"/>
              <a:t>Lorem </a:t>
            </a:r>
            <a:r>
              <a:rPr lang="en-US"/>
              <a:t>ipsum dolor sit amet </a:t>
            </a:r>
            <a:r>
              <a:rPr lang="en-US" dirty="0" err="1"/>
              <a:t>consectetuer</a:t>
            </a:r>
            <a:r>
              <a:rPr lang="en-US" dirty="0"/>
              <a:t> </a:t>
            </a:r>
            <a:r>
              <a:rPr lang="en-US" err="1"/>
              <a:t>adipiscing</a:t>
            </a:r>
            <a:r>
              <a:rPr lang="en-US"/>
              <a:t> elit 	1 of 2</a:t>
            </a:r>
            <a:endParaRPr lang="en-US" dirty="0"/>
          </a:p>
        </p:txBody>
      </p:sp>
      <p:sp>
        <p:nvSpPr>
          <p:cNvPr id="2" name="Text Placeholder 1">
            <a:extLst>
              <a:ext uri="{FF2B5EF4-FFF2-40B4-BE49-F238E27FC236}">
                <a16:creationId xmlns:a16="http://schemas.microsoft.com/office/drawing/2014/main" id="{731339D3-95DD-D28D-EBD3-78BC8FB533AE}"/>
              </a:ext>
            </a:extLst>
          </p:cNvPr>
          <p:cNvSpPr>
            <a:spLocks noGrp="1"/>
          </p:cNvSpPr>
          <p:nvPr>
            <p:ph type="body" sz="quarter" idx="14"/>
          </p:nvPr>
        </p:nvSpPr>
        <p:spPr/>
        <p:txBody>
          <a:bodyPr/>
          <a:lstStyle/>
          <a:p>
            <a:r>
              <a:rPr lang="fr-FR"/>
              <a:t>C  030 : citiation : 5 Icons : 5 contents</a:t>
            </a:r>
            <a:endParaRPr lang="en-US"/>
          </a:p>
        </p:txBody>
      </p:sp>
      <p:sp>
        <p:nvSpPr>
          <p:cNvPr id="8" name="Content Placeholder 7">
            <a:extLst>
              <a:ext uri="{FF2B5EF4-FFF2-40B4-BE49-F238E27FC236}">
                <a16:creationId xmlns:a16="http://schemas.microsoft.com/office/drawing/2014/main" id="{E8AA343B-2D4C-4DE3-EAF8-DDD36D514FA0}"/>
              </a:ext>
            </a:extLst>
          </p:cNvPr>
          <p:cNvSpPr>
            <a:spLocks noGrp="1"/>
          </p:cNvSpPr>
          <p:nvPr>
            <p:ph sz="quarter" idx="25"/>
          </p:nvPr>
        </p:nvSpPr>
        <p:spPr/>
        <p:txBody>
          <a:bodyPr/>
          <a:lstStyle/>
          <a:p>
            <a:pPr lvl="4"/>
            <a:r>
              <a:rPr lang="en-US" dirty="0"/>
              <a:t>Duis autem vel </a:t>
            </a:r>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69" name="Bild 41" descr="Menüband Silhouette">
            <a:extLst>
              <a:ext uri="{FF2B5EF4-FFF2-40B4-BE49-F238E27FC236}">
                <a16:creationId xmlns:a16="http://schemas.microsoft.com/office/drawing/2014/main" id="{EB41D8B0-FC95-4DD9-10E1-F934EE35B84D}"/>
              </a:ext>
            </a:extLst>
          </p:cNvPr>
          <p:cNvPicPr>
            <a:picLocks noGrp="1" noChangeAspect="1"/>
          </p:cNvPicPr>
          <p:nvPr>
            <p:ph sz="quarter" idx="30"/>
          </p:nvPr>
        </p:nvPicPr>
        <p:blipFill>
          <a:blip>
            <a:extLst>
              <a:ext uri="{96DAC541-7B7A-43D3-8B79-37D633B846F1}">
                <asvg:svgBlip xmlns:asvg="http://schemas.microsoft.com/office/drawing/2016/SVG/main" r:embed="rId5"/>
              </a:ext>
            </a:extLst>
          </a:blip>
          <a:stretch/>
        </p:blipFill>
        <p:spPr bwMode="auto">
          <a:noFill/>
          <a:ln>
            <a:noFill/>
          </a:ln>
        </p:spPr>
      </p:pic>
      <p:sp>
        <p:nvSpPr>
          <p:cNvPr id="9" name="Content Placeholder 8">
            <a:extLst>
              <a:ext uri="{FF2B5EF4-FFF2-40B4-BE49-F238E27FC236}">
                <a16:creationId xmlns:a16="http://schemas.microsoft.com/office/drawing/2014/main" id="{6FB797EC-B804-E49D-6689-7419A58F0256}"/>
              </a:ext>
            </a:extLst>
          </p:cNvPr>
          <p:cNvSpPr>
            <a:spLocks noGrp="1"/>
          </p:cNvSpPr>
          <p:nvPr>
            <p:ph sz="quarter" idx="26"/>
          </p:nvPr>
        </p:nvSpPr>
        <p:spPr/>
        <p:txBody>
          <a:bodyPr/>
          <a:lstStyle/>
          <a:p>
            <a:pPr lvl="4"/>
            <a:r>
              <a:rPr lang="en-US" dirty="0" err="1"/>
              <a:t>Feugiat</a:t>
            </a:r>
            <a:r>
              <a:rPr lang="en-US" dirty="0"/>
              <a:t> </a:t>
            </a:r>
            <a:r>
              <a:rPr lang="en-US" dirty="0" err="1"/>
              <a:t>nulla</a:t>
            </a: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68" name="Bild 24" descr="Waage der Justitia Silhouette">
            <a:extLst>
              <a:ext uri="{FF2B5EF4-FFF2-40B4-BE49-F238E27FC236}">
                <a16:creationId xmlns:a16="http://schemas.microsoft.com/office/drawing/2014/main" id="{65FA437E-D365-7E74-6AF5-AD125BD7DAAD}"/>
              </a:ext>
            </a:extLst>
          </p:cNvPr>
          <p:cNvPicPr>
            <a:picLocks noGrp="1" noChangeAspect="1"/>
          </p:cNvPicPr>
          <p:nvPr>
            <p:ph sz="quarter" idx="31"/>
          </p:nvPr>
        </p:nvPicPr>
        <p:blipFill>
          <a:blip>
            <a:extLst>
              <a:ext uri="{96DAC541-7B7A-43D3-8B79-37D633B846F1}">
                <asvg:svgBlip xmlns:asvg="http://schemas.microsoft.com/office/drawing/2016/SVG/main" r:embed="rId6"/>
              </a:ext>
            </a:extLst>
          </a:blip>
          <a:stretch/>
        </p:blipFill>
        <p:spPr bwMode="auto">
          <a:noFill/>
          <a:ln>
            <a:noFill/>
          </a:ln>
        </p:spPr>
      </p:pic>
      <p:sp>
        <p:nvSpPr>
          <p:cNvPr id="10" name="Content Placeholder 9">
            <a:extLst>
              <a:ext uri="{FF2B5EF4-FFF2-40B4-BE49-F238E27FC236}">
                <a16:creationId xmlns:a16="http://schemas.microsoft.com/office/drawing/2014/main" id="{408DB6F0-F2CF-C25F-11F8-823E8E92600E}"/>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67" name="Bild 31" descr="Raute Silhouette">
            <a:extLst>
              <a:ext uri="{FF2B5EF4-FFF2-40B4-BE49-F238E27FC236}">
                <a16:creationId xmlns:a16="http://schemas.microsoft.com/office/drawing/2014/main" id="{7255301F-9018-0826-1E67-28B5FCA93A17}"/>
              </a:ext>
            </a:extLst>
          </p:cNvPr>
          <p:cNvPicPr>
            <a:picLocks noGrp="1" noChangeAspect="1"/>
          </p:cNvPicPr>
          <p:nvPr>
            <p:ph sz="quarter" idx="32"/>
          </p:nvPr>
        </p:nvPicPr>
        <p:blipFill>
          <a:blip>
            <a:extLst>
              <a:ext uri="{96DAC541-7B7A-43D3-8B79-37D633B846F1}">
                <asvg:svgBlip xmlns:asvg="http://schemas.microsoft.com/office/drawing/2016/SVG/main" r:embed="rId7"/>
              </a:ext>
            </a:extLst>
          </a:blip>
          <a:stretch/>
        </p:blipFill>
        <p:spPr bwMode="auto">
          <a:noFill/>
          <a:ln>
            <a:noFill/>
          </a:ln>
        </p:spPr>
      </p:pic>
      <p:sp>
        <p:nvSpPr>
          <p:cNvPr id="7" name="Content Placeholder 6">
            <a:extLst>
              <a:ext uri="{FF2B5EF4-FFF2-40B4-BE49-F238E27FC236}">
                <a16:creationId xmlns:a16="http://schemas.microsoft.com/office/drawing/2014/main" id="{387C8976-A365-37C8-734F-DBAC4F9A5F34}"/>
              </a:ext>
            </a:extLst>
          </p:cNvPr>
          <p:cNvSpPr>
            <a:spLocks noGrp="1"/>
          </p:cNvSpPr>
          <p:nvPr>
            <p:ph sz="quarter" idx="2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66" name="Bild 30" descr="Gebäude Silhouette">
            <a:extLst>
              <a:ext uri="{FF2B5EF4-FFF2-40B4-BE49-F238E27FC236}">
                <a16:creationId xmlns:a16="http://schemas.microsoft.com/office/drawing/2014/main" id="{7327B532-A1BE-9B6A-221D-6F7C904D88F4}"/>
              </a:ext>
            </a:extLst>
          </p:cNvPr>
          <p:cNvPicPr>
            <a:picLocks noGrp="1" noChangeAspect="1"/>
          </p:cNvPicPr>
          <p:nvPr>
            <p:ph sz="quarter" idx="29"/>
          </p:nvPr>
        </p:nvPicPr>
        <p:blipFill>
          <a:blip>
            <a:extLst>
              <a:ext uri="{96DAC541-7B7A-43D3-8B79-37D633B846F1}">
                <asvg:svgBlip xmlns:asvg="http://schemas.microsoft.com/office/drawing/2016/SVG/main" r:embed="rId8"/>
              </a:ext>
            </a:extLst>
          </a:blip>
          <a:stretch/>
        </p:blipFill>
        <p:spPr bwMode="auto">
          <a:noFill/>
          <a:ln>
            <a:noFill/>
          </a:ln>
        </p:spPr>
      </p:pic>
      <p:sp>
        <p:nvSpPr>
          <p:cNvPr id="6" name="Content Placeholder 5">
            <a:extLst>
              <a:ext uri="{FF2B5EF4-FFF2-40B4-BE49-F238E27FC236}">
                <a16:creationId xmlns:a16="http://schemas.microsoft.com/office/drawing/2014/main" id="{DFADCCEF-1C04-EF47-2372-97B33C90278C}"/>
              </a:ext>
            </a:extLst>
          </p:cNvPr>
          <p:cNvSpPr>
            <a:spLocks noGrp="1"/>
          </p:cNvSpPr>
          <p:nvPr>
            <p:ph sz="quarter" idx="22"/>
          </p:nvPr>
        </p:nvSpPr>
        <p:spPr/>
        <p:txBody>
          <a:bodyPr/>
          <a:lstStyle/>
          <a:p>
            <a:pPr lvl="4"/>
            <a:r>
              <a:rPr lang="en-US" dirty="0" err="1"/>
              <a:t>Pellentesque</a:t>
            </a:r>
            <a:r>
              <a:rPr lang="en-US" dirty="0"/>
              <a:t> habitant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5" name="Bild 33" descr="Benutzer Silhouette">
            <a:extLst>
              <a:ext uri="{FF2B5EF4-FFF2-40B4-BE49-F238E27FC236}">
                <a16:creationId xmlns:a16="http://schemas.microsoft.com/office/drawing/2014/main" id="{05F3E15D-ABAF-1825-CB3C-BDB3989C0328}"/>
              </a:ext>
            </a:extLst>
          </p:cNvPr>
          <p:cNvPicPr>
            <a:picLocks noGrp="1" noChangeAspect="1"/>
          </p:cNvPicPr>
          <p:nvPr>
            <p:ph sz="quarter" idx="28"/>
          </p:nvPr>
        </p:nvPicPr>
        <p:blipFill>
          <a:blip>
            <a:extLst>
              <a:ext uri="{96DAC541-7B7A-43D3-8B79-37D633B846F1}">
                <asvg:svgBlip xmlns:asvg="http://schemas.microsoft.com/office/drawing/2016/SVG/main" r:embed="rId9"/>
              </a:ext>
            </a:extLst>
          </a:blip>
          <a:stretch/>
        </p:blipFill>
        <p:spPr bwMode="auto">
          <a:noFill/>
          <a:ln>
            <a:noFill/>
          </a:ln>
        </p:spPr>
      </p:pic>
    </p:spTree>
    <p:extLst>
      <p:ext uri="{BB962C8B-B14F-4D97-AF65-F5344CB8AC3E}">
        <p14:creationId xmlns:p14="http://schemas.microsoft.com/office/powerpoint/2010/main" val="344676161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71</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Mai 2026</a:t>
            </a:r>
            <a:endParaRPr lang="de-DE" dirty="0"/>
          </a:p>
        </p:txBody>
      </p:sp>
      <p:sp>
        <p:nvSpPr>
          <p:cNvPr id="25" name="Content Placeholder 24">
            <a:extLst>
              <a:ext uri="{FF2B5EF4-FFF2-40B4-BE49-F238E27FC236}">
                <a16:creationId xmlns:a16="http://schemas.microsoft.com/office/drawing/2014/main" id="{9CCD9454-C91B-0D9A-57F0-2A092E8AEE55}"/>
              </a:ext>
            </a:extLst>
          </p:cNvPr>
          <p:cNvSpPr>
            <a:spLocks noGrp="1"/>
          </p:cNvSpPr>
          <p:nvPr>
            <p:ph sz="quarter" idx="25"/>
          </p:nvPr>
        </p:nvSpPr>
        <p:spPr/>
        <p:txBody>
          <a:bodyPr/>
          <a:lstStyle/>
          <a:p>
            <a:pPr lvl="4"/>
            <a:r>
              <a:rPr lang="en-US" dirty="0" err="1"/>
              <a:t>Lobortis</a:t>
            </a:r>
            <a:r>
              <a:rPr lang="en-US" dirty="0"/>
              <a:t> </a:t>
            </a:r>
            <a:r>
              <a:rPr lang="en-US" dirty="0" err="1"/>
              <a:t>nisl</a:t>
            </a:r>
            <a:r>
              <a:rPr lang="en-US" dirty="0"/>
              <a:t> </a:t>
            </a:r>
            <a:r>
              <a:rPr lang="en-US" dirty="0" err="1"/>
              <a:t>ut</a:t>
            </a:r>
            <a:endParaRPr lang="en-GB" dirty="0"/>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77" name="Content Placeholder 76" descr="Heart outline">
            <a:extLst>
              <a:ext uri="{FF2B5EF4-FFF2-40B4-BE49-F238E27FC236}">
                <a16:creationId xmlns:a16="http://schemas.microsoft.com/office/drawing/2014/main" id="{DA338843-116C-E291-3D0D-80229B7CA1E3}"/>
              </a:ext>
            </a:extLst>
          </p:cNvPr>
          <p:cNvPicPr>
            <a:picLocks noGrp="1" noChangeAspect="1"/>
          </p:cNvPicPr>
          <p:nvPr>
            <p:ph sz="quarter" idx="30"/>
          </p:nvPr>
        </p:nvPicPr>
        <p:blipFill>
          <a:blip>
            <a:extLst>
              <a:ext uri="{96DAC541-7B7A-43D3-8B79-37D633B846F1}">
                <asvg:svgBlip xmlns:asvg="http://schemas.microsoft.com/office/drawing/2016/SVG/main" r:embed="rId5"/>
              </a:ext>
            </a:extLst>
          </a:blip>
          <a:stretch>
            <a:fillRect/>
          </a:stretch>
        </p:blipFill>
        <p:spPr/>
      </p:pic>
      <p:sp>
        <p:nvSpPr>
          <p:cNvPr id="26" name="Content Placeholder 25">
            <a:extLst>
              <a:ext uri="{FF2B5EF4-FFF2-40B4-BE49-F238E27FC236}">
                <a16:creationId xmlns:a16="http://schemas.microsoft.com/office/drawing/2014/main" id="{34E3255E-5B97-6305-4AA0-23685F18D0A0}"/>
              </a:ext>
            </a:extLst>
          </p:cNvPr>
          <p:cNvSpPr>
            <a:spLocks noGrp="1"/>
          </p:cNvSpPr>
          <p:nvPr>
            <p:ph sz="quarter" idx="26"/>
          </p:nvPr>
        </p:nvSpPr>
        <p:spPr/>
        <p:txBody>
          <a:bodyPr/>
          <a:lstStyle/>
          <a:p>
            <a:pPr lvl="4"/>
            <a:r>
              <a:rPr lang="en-US" dirty="0"/>
              <a:t>Dolore magna </a:t>
            </a:r>
            <a:r>
              <a:rPr lang="en-US" dirty="0" err="1"/>
              <a:t>aliquam</a:t>
            </a:r>
            <a:endParaRPr lang="en-GB"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76" name="Content Placeholder 75" descr="Muscular arm outline">
            <a:extLst>
              <a:ext uri="{FF2B5EF4-FFF2-40B4-BE49-F238E27FC236}">
                <a16:creationId xmlns:a16="http://schemas.microsoft.com/office/drawing/2014/main" id="{1E437A48-2132-B836-EEA8-4C9D5F3ED745}"/>
              </a:ext>
            </a:extLst>
          </p:cNvPr>
          <p:cNvPicPr>
            <a:picLocks noGrp="1" noChangeAspect="1"/>
          </p:cNvPicPr>
          <p:nvPr>
            <p:ph sz="quarter" idx="31"/>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p:pic>
      <p:sp>
        <p:nvSpPr>
          <p:cNvPr id="27" name="Content Placeholder 26">
            <a:extLst>
              <a:ext uri="{FF2B5EF4-FFF2-40B4-BE49-F238E27FC236}">
                <a16:creationId xmlns:a16="http://schemas.microsoft.com/office/drawing/2014/main" id="{5D012165-61F3-E058-50FE-7C16F4F8FA35}"/>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6" name="Bild 31" descr="Raute Silhouette">
            <a:extLst>
              <a:ext uri="{FF2B5EF4-FFF2-40B4-BE49-F238E27FC236}">
                <a16:creationId xmlns:a16="http://schemas.microsoft.com/office/drawing/2014/main" id="{198ACE71-7667-337B-696A-9BF0B563C3EF}"/>
              </a:ext>
            </a:extLst>
          </p:cNvPr>
          <p:cNvPicPr>
            <a:picLocks noGrp="1" noChangeAspect="1"/>
          </p:cNvPicPr>
          <p:nvPr>
            <p:ph sz="quarter" idx="32"/>
          </p:nvPr>
        </p:nvPicPr>
        <p:blipFill>
          <a:blip>
            <a:extLst>
              <a:ext uri="{96DAC541-7B7A-43D3-8B79-37D633B846F1}">
                <asvg:svgBlip xmlns:asvg="http://schemas.microsoft.com/office/drawing/2016/SVG/main" r:embed="rId7"/>
              </a:ext>
            </a:extLst>
          </a:blip>
          <a:stretch/>
        </p:blipFill>
        <p:spPr bwMode="auto">
          <a:noFill/>
          <a:ln>
            <a:noFill/>
          </a:ln>
        </p:spPr>
      </p:pic>
      <p:sp>
        <p:nvSpPr>
          <p:cNvPr id="24" name="Content Placeholder 23">
            <a:extLst>
              <a:ext uri="{FF2B5EF4-FFF2-40B4-BE49-F238E27FC236}">
                <a16:creationId xmlns:a16="http://schemas.microsoft.com/office/drawing/2014/main" id="{8CE92F35-EE36-9032-2E5F-834832CF0DDC}"/>
              </a:ext>
            </a:extLst>
          </p:cNvPr>
          <p:cNvSpPr>
            <a:spLocks noGrp="1"/>
          </p:cNvSpPr>
          <p:nvPr>
            <p:ph sz="quarter" idx="24"/>
          </p:nvPr>
        </p:nvSpPr>
        <p:spPr/>
        <p:txBody>
          <a:bodyPr/>
          <a:lstStyle/>
          <a:p>
            <a:pPr lvl="4"/>
            <a:r>
              <a:rPr lang="en-US" dirty="0"/>
              <a:t>Magna sed pulvinar</a:t>
            </a:r>
            <a:endParaRPr lang="en-GB"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3" name="Content Placeholder 82" descr="Road outline">
            <a:extLst>
              <a:ext uri="{FF2B5EF4-FFF2-40B4-BE49-F238E27FC236}">
                <a16:creationId xmlns:a16="http://schemas.microsoft.com/office/drawing/2014/main" id="{5C29C898-8805-D49F-2BB5-8D3FF9B23964}"/>
              </a:ext>
            </a:extLst>
          </p:cNvPr>
          <p:cNvPicPr>
            <a:picLocks noGrp="1" noChangeAspect="1"/>
          </p:cNvPicPr>
          <p:nvPr>
            <p:ph sz="quarter" idx="29"/>
          </p:nvPr>
        </p:nvPicPr>
        <p:blipFill>
          <a:blip>
            <a:extLst>
              <a:ext uri="{96DAC541-7B7A-43D3-8B79-37D633B846F1}">
                <asvg:svgBlip xmlns:asvg="http://schemas.microsoft.com/office/drawing/2016/SVG/main" r:embed="rId8"/>
              </a:ext>
            </a:extLst>
          </a:blip>
          <a:stretch>
            <a:fillRect/>
          </a:stretch>
        </p:blipFill>
        <p:spPr/>
      </p:pic>
      <p:sp>
        <p:nvSpPr>
          <p:cNvPr id="22" name="Content Placeholder 21">
            <a:extLst>
              <a:ext uri="{FF2B5EF4-FFF2-40B4-BE49-F238E27FC236}">
                <a16:creationId xmlns:a16="http://schemas.microsoft.com/office/drawing/2014/main" id="{0D77B757-B9E7-A23A-E500-DC1C65C0A93E}"/>
              </a:ext>
            </a:extLst>
          </p:cNvPr>
          <p:cNvSpPr>
            <a:spLocks noGrp="1"/>
          </p:cNvSpPr>
          <p:nvPr>
            <p:ph sz="quarter" idx="22"/>
          </p:nvPr>
        </p:nvSpPr>
        <p:spPr/>
        <p:txBody>
          <a:bodyPr/>
          <a:lstStyle/>
          <a:p>
            <a:pPr lvl="4"/>
            <a:r>
              <a:rPr lang="en-US" dirty="0" err="1"/>
              <a:t>Ullamcorper</a:t>
            </a:r>
            <a:r>
              <a:rPr lang="en-US" dirty="0"/>
              <a:t> </a:t>
            </a:r>
            <a:r>
              <a:rPr lang="en-US" dirty="0" err="1"/>
              <a:t>suscipit</a:t>
            </a:r>
            <a:endParaRPr lang="en-GB"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128" name="Content Placeholder 127" descr="Building outline">
            <a:extLst>
              <a:ext uri="{FF2B5EF4-FFF2-40B4-BE49-F238E27FC236}">
                <a16:creationId xmlns:a16="http://schemas.microsoft.com/office/drawing/2014/main" id="{2E754F73-2509-55A8-388E-E1A667DA3839}"/>
              </a:ext>
            </a:extLst>
          </p:cNvPr>
          <p:cNvPicPr>
            <a:picLocks noGrp="1" noChangeAspect="1"/>
          </p:cNvPicPr>
          <p:nvPr>
            <p:ph sz="quarter" idx="28"/>
          </p:nvPr>
        </p:nvPicPr>
        <p:blipFill>
          <a:blip>
            <a:extLst>
              <a:ext uri="{96DAC541-7B7A-43D3-8B79-37D633B846F1}">
                <asvg:svgBlip xmlns:asvg="http://schemas.microsoft.com/office/drawing/2016/SVG/main" r:embed="rId9"/>
              </a:ext>
            </a:extLst>
          </a:blip>
          <a:stretch>
            <a:fillRect/>
          </a:stretch>
        </p:blipFill>
        <p:spPr/>
      </p:pic>
      <p:sp>
        <p:nvSpPr>
          <p:cNvPr id="21" name="Content Placeholder 20">
            <a:extLst>
              <a:ext uri="{FF2B5EF4-FFF2-40B4-BE49-F238E27FC236}">
                <a16:creationId xmlns:a16="http://schemas.microsoft.com/office/drawing/2014/main" id="{B414D6EA-3110-0EBE-C1D7-F2E9531376AA}"/>
              </a:ext>
            </a:extLst>
          </p:cNvPr>
          <p:cNvSpPr>
            <a:spLocks noGrp="1"/>
          </p:cNvSpPr>
          <p:nvPr>
            <p:ph sz="quarter" idx="15"/>
          </p:nvPr>
        </p:nvSpPr>
        <p:spPr/>
        <p:txBody>
          <a:bodyPr/>
          <a:lstStyle/>
          <a:p>
            <a:pPr lvl="4"/>
            <a:r>
              <a:rPr lang="en-US" dirty="0" err="1"/>
              <a:t>Pellentesque</a:t>
            </a:r>
            <a:r>
              <a:rPr lang="en-US" dirty="0"/>
              <a:t> habitant</a:t>
            </a: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53" name="Content Placeholder 52" descr="Acorn outline">
            <a:extLst>
              <a:ext uri="{FF2B5EF4-FFF2-40B4-BE49-F238E27FC236}">
                <a16:creationId xmlns:a16="http://schemas.microsoft.com/office/drawing/2014/main" id="{FF8C1B4A-B81D-3909-0187-555CB142D5A7}"/>
              </a:ext>
            </a:extLst>
          </p:cNvPr>
          <p:cNvPicPr>
            <a:picLocks noGrp="1" noChangeAspect="1"/>
          </p:cNvPicPr>
          <p:nvPr>
            <p:ph sz="quarter" idx="23"/>
          </p:nvPr>
        </p:nvPicPr>
        <p:blipFill>
          <a:blip>
            <a:extLst>
              <a:ext uri="{96DAC541-7B7A-43D3-8B79-37D633B846F1}">
                <asvg:svgBlip xmlns:asvg="http://schemas.microsoft.com/office/drawing/2016/SVG/main" r:embed="rId10"/>
              </a:ext>
            </a:extLst>
          </a:blip>
          <a:stretch>
            <a:fillRect/>
          </a:stretch>
        </p:blipFill>
        <p:spPr/>
      </p:pic>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a:t>Lorem ipsum dolor sit amet consectetuer adipiscing elit 	2 of 2</a:t>
            </a:r>
            <a:endParaRPr lang="en-US" dirty="0"/>
          </a:p>
        </p:txBody>
      </p:sp>
      <p:sp>
        <p:nvSpPr>
          <p:cNvPr id="20" name="Text Placeholder 19">
            <a:extLst>
              <a:ext uri="{FF2B5EF4-FFF2-40B4-BE49-F238E27FC236}">
                <a16:creationId xmlns:a16="http://schemas.microsoft.com/office/drawing/2014/main" id="{8DC1D10B-D2C9-585C-D875-5E438D5C5993}"/>
              </a:ext>
            </a:extLst>
          </p:cNvPr>
          <p:cNvSpPr>
            <a:spLocks noGrp="1"/>
          </p:cNvSpPr>
          <p:nvPr>
            <p:ph type="body" sz="quarter" idx="14"/>
          </p:nvPr>
        </p:nvSpPr>
        <p:spPr/>
        <p:txBody>
          <a:bodyPr/>
          <a:lstStyle/>
          <a:p>
            <a:r>
              <a:rPr lang="fr-FR"/>
              <a:t>C  031 : 6 Icons : 6 contents</a:t>
            </a:r>
            <a:endParaRPr lang="en-US"/>
          </a:p>
        </p:txBody>
      </p:sp>
    </p:spTree>
    <p:extLst>
      <p:ext uri="{BB962C8B-B14F-4D97-AF65-F5344CB8AC3E}">
        <p14:creationId xmlns:p14="http://schemas.microsoft.com/office/powerpoint/2010/main" val="342836661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6D33D6AE-BFE9-323A-5779-E2EE97DD61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think-cell data - do not delete" hidden="1">
                        <a:extLst>
                          <a:ext uri="{FF2B5EF4-FFF2-40B4-BE49-F238E27FC236}">
                            <a16:creationId xmlns:a16="http://schemas.microsoft.com/office/drawing/2014/main" id="{6D33D6AE-BFE9-323A-5779-E2EE97DD61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99B37AC-7D12-C398-2C63-5462B5EF2B6D}"/>
              </a:ext>
            </a:extLst>
          </p:cNvPr>
          <p:cNvSpPr>
            <a:spLocks noGrp="1"/>
          </p:cNvSpPr>
          <p:nvPr>
            <p:ph type="sldNum" sz="quarter" idx="4"/>
          </p:nvPr>
        </p:nvSpPr>
        <p:spPr/>
        <p:txBody>
          <a:bodyPr/>
          <a:lstStyle/>
          <a:p>
            <a:fld id="{FA573BCF-C0F1-4720-B5E7-944FE630E67D}" type="slidenum">
              <a:rPr lang="en-US" smtClean="0"/>
              <a:pPr/>
              <a:t>72</a:t>
            </a:fld>
            <a:endParaRPr lang="en-US" dirty="0"/>
          </a:p>
        </p:txBody>
      </p:sp>
      <p:sp>
        <p:nvSpPr>
          <p:cNvPr id="3" name="Footer Placeholder 2">
            <a:extLst>
              <a:ext uri="{FF2B5EF4-FFF2-40B4-BE49-F238E27FC236}">
                <a16:creationId xmlns:a16="http://schemas.microsoft.com/office/drawing/2014/main" id="{BBBAAEEC-DF8F-66BA-E9A0-AC155E7921CE}"/>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87C65236-0A83-46E9-8165-AC208DFCD35C}"/>
              </a:ext>
            </a:extLst>
          </p:cNvPr>
          <p:cNvSpPr>
            <a:spLocks noGrp="1"/>
          </p:cNvSpPr>
          <p:nvPr>
            <p:ph type="dt" sz="half" idx="2"/>
          </p:nvPr>
        </p:nvSpPr>
        <p:spPr/>
        <p:txBody>
          <a:bodyPr/>
          <a:lstStyle/>
          <a:p>
            <a:r>
              <a:rPr lang="de-DE"/>
              <a:t>Mai 2026</a:t>
            </a:r>
            <a:endParaRPr lang="nl-NL" dirty="0"/>
          </a:p>
        </p:txBody>
      </p:sp>
      <p:sp>
        <p:nvSpPr>
          <p:cNvPr id="28" name="Content Placeholder 27">
            <a:extLst>
              <a:ext uri="{FF2B5EF4-FFF2-40B4-BE49-F238E27FC236}">
                <a16:creationId xmlns:a16="http://schemas.microsoft.com/office/drawing/2014/main" id="{9025C1B3-3E6A-83B0-CD5C-495EBFE97A0B}"/>
              </a:ext>
            </a:extLst>
          </p:cNvPr>
          <p:cNvSpPr>
            <a:spLocks noGrp="1"/>
          </p:cNvSpPr>
          <p:nvPr>
            <p:ph sz="quarter" idx="32"/>
          </p:nvPr>
        </p:nvSpPr>
        <p:spPr/>
        <p:txBody>
          <a:bodyPr/>
          <a:lstStyle/>
          <a:p>
            <a:pPr lvl="4"/>
            <a:r>
              <a:rPr lang="en-US" dirty="0" err="1">
                <a:solidFill>
                  <a:schemeClr val="accent5"/>
                </a:solidFill>
              </a:rPr>
              <a:t>Pellentesque</a:t>
            </a:r>
            <a:endParaRPr lang="en-US" dirty="0">
              <a:solidFill>
                <a:schemeClr val="accent5"/>
              </a:solidFill>
            </a:endParaRPr>
          </a:p>
          <a:p>
            <a:r>
              <a:rPr lang="en-US" dirty="0"/>
              <a:t>The project plan and scope was divided into single work packages, which are the basis for subsequent project steps.</a:t>
            </a:r>
          </a:p>
          <a:p>
            <a:endParaRPr lang="en-GB" dirty="0"/>
          </a:p>
          <a:p>
            <a:endParaRPr lang="en-GB" dirty="0"/>
          </a:p>
        </p:txBody>
      </p:sp>
      <p:pic>
        <p:nvPicPr>
          <p:cNvPr id="41" name="Content Placeholder 120" descr="Checklist outline">
            <a:extLst>
              <a:ext uri="{FF2B5EF4-FFF2-40B4-BE49-F238E27FC236}">
                <a16:creationId xmlns:a16="http://schemas.microsoft.com/office/drawing/2014/main" id="{71D5EE40-59FE-CFBA-9429-99763FC27D70}"/>
              </a:ext>
            </a:extLst>
          </p:cNvPr>
          <p:cNvPicPr>
            <a:picLocks noGrp="1" noChangeAspect="1"/>
          </p:cNvPicPr>
          <p:nvPr>
            <p:ph sz="quarter" idx="33"/>
          </p:nvPr>
        </p:nvPicPr>
        <p:blipFill>
          <a:blip>
            <a:extLst>
              <a:ext uri="{96DAC541-7B7A-43D3-8B79-37D633B846F1}">
                <asvg:svgBlip xmlns:asvg="http://schemas.microsoft.com/office/drawing/2016/SVG/main" r:embed="rId6"/>
              </a:ext>
            </a:extLst>
          </a:blip>
          <a:stretch>
            <a:fillRect/>
          </a:stretch>
        </p:blipFill>
        <p:spPr>
          <a:noFill/>
        </p:spPr>
      </p:pic>
      <p:sp>
        <p:nvSpPr>
          <p:cNvPr id="26" name="Content Placeholder 25">
            <a:extLst>
              <a:ext uri="{FF2B5EF4-FFF2-40B4-BE49-F238E27FC236}">
                <a16:creationId xmlns:a16="http://schemas.microsoft.com/office/drawing/2014/main" id="{6AB5D4DB-9611-61B0-4F1A-70411F61B990}"/>
              </a:ext>
            </a:extLst>
          </p:cNvPr>
          <p:cNvSpPr>
            <a:spLocks noGrp="1"/>
          </p:cNvSpPr>
          <p:nvPr>
            <p:ph sz="quarter" idx="30"/>
          </p:nvPr>
        </p:nvSpPr>
        <p:spPr>
          <a:noFill/>
        </p:spPr>
        <p:txBody>
          <a:bodyPr vert="horz" lIns="0" tIns="0" rIns="108000" bIns="0" rtlCol="0">
            <a:noAutofit/>
          </a:bodyPr>
          <a:lstStyle/>
          <a:p>
            <a:pPr lvl="4"/>
            <a:r>
              <a:rPr lang="en-US" dirty="0" err="1">
                <a:solidFill>
                  <a:schemeClr val="accent5"/>
                </a:solidFill>
              </a:rPr>
              <a:t>Pellentesque</a:t>
            </a:r>
            <a:endParaRPr lang="en-US" dirty="0">
              <a:solidFill>
                <a:schemeClr val="accent5"/>
              </a:solidFill>
            </a:endParaRPr>
          </a:p>
          <a:p>
            <a:r>
              <a:rPr lang="en-US" dirty="0"/>
              <a:t>Relevant parallel project streams, projects and their dependencies at Jungheinrich are identified.</a:t>
            </a:r>
          </a:p>
          <a:p>
            <a:endParaRPr lang="en-GB" dirty="0"/>
          </a:p>
          <a:p>
            <a:endParaRPr lang="en-GB" dirty="0"/>
          </a:p>
        </p:txBody>
      </p:sp>
      <p:pic>
        <p:nvPicPr>
          <p:cNvPr id="40" name="Content Placeholder 135" descr="Clipboard Badge outline">
            <a:extLst>
              <a:ext uri="{FF2B5EF4-FFF2-40B4-BE49-F238E27FC236}">
                <a16:creationId xmlns:a16="http://schemas.microsoft.com/office/drawing/2014/main" id="{609E34E2-153B-6721-8245-ECCA7EEB0F60}"/>
              </a:ext>
            </a:extLst>
          </p:cNvPr>
          <p:cNvPicPr>
            <a:picLocks noGrp="1" noChangeAspect="1"/>
          </p:cNvPicPr>
          <p:nvPr>
            <p:ph sz="quarter" idx="31"/>
          </p:nvPr>
        </p:nvPicPr>
        <p:blipFill>
          <a:blip>
            <a:extLst>
              <a:ext uri="{96DAC541-7B7A-43D3-8B79-37D633B846F1}">
                <asvg:svgBlip xmlns:asvg="http://schemas.microsoft.com/office/drawing/2016/SVG/main" r:embed="rId7"/>
              </a:ext>
            </a:extLst>
          </a:blip>
          <a:stretch>
            <a:fillRect/>
          </a:stretch>
        </p:blipFill>
        <p:spPr>
          <a:noFill/>
        </p:spPr>
      </p:pic>
      <p:sp>
        <p:nvSpPr>
          <p:cNvPr id="23" name="Content Placeholder 22">
            <a:extLst>
              <a:ext uri="{FF2B5EF4-FFF2-40B4-BE49-F238E27FC236}">
                <a16:creationId xmlns:a16="http://schemas.microsoft.com/office/drawing/2014/main" id="{C996449B-B677-19D8-2D10-5B012C5EFF09}"/>
              </a:ext>
            </a:extLst>
          </p:cNvPr>
          <p:cNvSpPr>
            <a:spLocks noGrp="1"/>
          </p:cNvSpPr>
          <p:nvPr>
            <p:ph sz="quarter" idx="28"/>
          </p:nvPr>
        </p:nvSpPr>
        <p:spPr>
          <a:noFill/>
        </p:spPr>
        <p:txBody>
          <a:bodyPr vert="horz" lIns="0" tIns="0" rIns="108000" bIns="0" rtlCol="0">
            <a:noAutofit/>
          </a:bodyPr>
          <a:lstStyle/>
          <a:p>
            <a:pPr lvl="4"/>
            <a:r>
              <a:rPr lang="en-US" dirty="0" err="1">
                <a:solidFill>
                  <a:schemeClr val="accent5"/>
                </a:solidFill>
              </a:rPr>
              <a:t>Pellentesque</a:t>
            </a:r>
            <a:endParaRPr lang="en-US" dirty="0">
              <a:solidFill>
                <a:schemeClr val="accent5"/>
              </a:solidFill>
            </a:endParaRPr>
          </a:p>
          <a:p>
            <a:r>
              <a:rPr lang="en-US" dirty="0"/>
              <a:t>The final project scope for the end-to-end planning vision has been defined within the framework of the overall Jungheinrich DEEP program.</a:t>
            </a:r>
          </a:p>
          <a:p>
            <a:endParaRPr lang="en-GB" dirty="0"/>
          </a:p>
        </p:txBody>
      </p:sp>
      <p:pic>
        <p:nvPicPr>
          <p:cNvPr id="39" name="Content Placeholder 122" descr="List outline">
            <a:extLst>
              <a:ext uri="{FF2B5EF4-FFF2-40B4-BE49-F238E27FC236}">
                <a16:creationId xmlns:a16="http://schemas.microsoft.com/office/drawing/2014/main" id="{0AE4799F-DA84-1107-A99E-7FBC59C3D8EE}"/>
              </a:ext>
            </a:extLst>
          </p:cNvPr>
          <p:cNvPicPr>
            <a:picLocks noGrp="1" noChangeAspect="1"/>
          </p:cNvPicPr>
          <p:nvPr>
            <p:ph sz="quarter" idx="29"/>
          </p:nvPr>
        </p:nvPicPr>
        <p:blipFill>
          <a:blip>
            <a:extLst>
              <a:ext uri="{96DAC541-7B7A-43D3-8B79-37D633B846F1}">
                <asvg:svgBlip xmlns:asvg="http://schemas.microsoft.com/office/drawing/2016/SVG/main" r:embed="rId8"/>
              </a:ext>
            </a:extLst>
          </a:blip>
          <a:stretch>
            <a:fillRect/>
          </a:stretch>
        </p:blipFill>
        <p:spPr>
          <a:xfrm>
            <a:off x="6120606" y="1476375"/>
            <a:ext cx="539750" cy="539750"/>
          </a:xfrm>
          <a:noFill/>
        </p:spPr>
      </p:pic>
      <p:sp>
        <p:nvSpPr>
          <p:cNvPr id="65" name="Content Placeholder 64">
            <a:extLst>
              <a:ext uri="{FF2B5EF4-FFF2-40B4-BE49-F238E27FC236}">
                <a16:creationId xmlns:a16="http://schemas.microsoft.com/office/drawing/2014/main" id="{DBE1AEBE-62C5-AE56-8B5E-45246571389A}"/>
              </a:ext>
            </a:extLst>
          </p:cNvPr>
          <p:cNvSpPr>
            <a:spLocks noGrp="1"/>
          </p:cNvSpPr>
          <p:nvPr>
            <p:ph sz="quarter" idx="26"/>
          </p:nvPr>
        </p:nvSpPr>
        <p:spPr>
          <a:noFill/>
        </p:spPr>
        <p:txBody>
          <a:bodyPr vert="horz" lIns="0" tIns="0" rIns="108000" bIns="0" rtlCol="0">
            <a:noAutofit/>
          </a:bodyPr>
          <a:lstStyle/>
          <a:p>
            <a:pPr lvl="4"/>
            <a:r>
              <a:rPr lang="en-US" dirty="0" err="1">
                <a:solidFill>
                  <a:schemeClr val="accent5"/>
                </a:solidFill>
              </a:rPr>
              <a:t>Pellentesque</a:t>
            </a:r>
            <a:endParaRPr lang="en-US" dirty="0">
              <a:solidFill>
                <a:schemeClr val="accent5"/>
              </a:solidFill>
            </a:endParaRPr>
          </a:p>
          <a:p>
            <a:r>
              <a:rPr lang="en-US" dirty="0"/>
              <a:t>The project organization, meeting and communication structure has been set up and aligned with the central DEEP PMO organization.</a:t>
            </a:r>
          </a:p>
          <a:p>
            <a:endParaRPr lang="en-GB" dirty="0"/>
          </a:p>
        </p:txBody>
      </p:sp>
      <p:pic>
        <p:nvPicPr>
          <p:cNvPr id="38" name="Content Placeholder 150" descr="Clipboard Mixed outline">
            <a:extLst>
              <a:ext uri="{FF2B5EF4-FFF2-40B4-BE49-F238E27FC236}">
                <a16:creationId xmlns:a16="http://schemas.microsoft.com/office/drawing/2014/main" id="{29C9AFE9-F4D9-0176-FC6C-F50007605F49}"/>
              </a:ext>
            </a:extLst>
          </p:cNvPr>
          <p:cNvPicPr>
            <a:picLocks noGrp="1" noChangeAspect="1"/>
          </p:cNvPicPr>
          <p:nvPr>
            <p:ph sz="quarter" idx="27"/>
          </p:nvPr>
        </p:nvPicPr>
        <p:blipFill>
          <a:blip>
            <a:extLst>
              <a:ext uri="{96DAC541-7B7A-43D3-8B79-37D633B846F1}">
                <asvg:svgBlip xmlns:asvg="http://schemas.microsoft.com/office/drawing/2016/SVG/main" r:embed="rId9"/>
              </a:ext>
            </a:extLst>
          </a:blip>
          <a:stretch>
            <a:fillRect/>
          </a:stretch>
        </p:blipFill>
        <p:spPr>
          <a:noFill/>
        </p:spPr>
      </p:pic>
      <p:sp>
        <p:nvSpPr>
          <p:cNvPr id="63" name="Content Placeholder 62">
            <a:extLst>
              <a:ext uri="{FF2B5EF4-FFF2-40B4-BE49-F238E27FC236}">
                <a16:creationId xmlns:a16="http://schemas.microsoft.com/office/drawing/2014/main" id="{10692CAF-FE65-FE08-D32B-EE6A10BF1C54}"/>
              </a:ext>
            </a:extLst>
          </p:cNvPr>
          <p:cNvSpPr>
            <a:spLocks noGrp="1"/>
          </p:cNvSpPr>
          <p:nvPr>
            <p:ph sz="quarter" idx="24"/>
          </p:nvPr>
        </p:nvSpPr>
        <p:spPr/>
        <p:txBody>
          <a:bodyPr/>
          <a:lstStyle/>
          <a:p>
            <a:pPr lvl="4"/>
            <a:r>
              <a:rPr lang="en-US" dirty="0" err="1">
                <a:solidFill>
                  <a:schemeClr val="accent5"/>
                </a:solidFill>
              </a:rPr>
              <a:t>Pellentesque</a:t>
            </a:r>
            <a:endParaRPr lang="en-US" dirty="0">
              <a:solidFill>
                <a:schemeClr val="accent5"/>
              </a:solidFill>
            </a:endParaRPr>
          </a:p>
          <a:p>
            <a:r>
              <a:rPr lang="en-US" dirty="0"/>
              <a:t>The developed project plan incl. milestones was discussed and finalized with the project team.</a:t>
            </a:r>
          </a:p>
          <a:p>
            <a:endParaRPr lang="en-GB" dirty="0"/>
          </a:p>
        </p:txBody>
      </p:sp>
      <p:pic>
        <p:nvPicPr>
          <p:cNvPr id="37" name="Content Placeholder 124" descr="Clipboard outline">
            <a:extLst>
              <a:ext uri="{FF2B5EF4-FFF2-40B4-BE49-F238E27FC236}">
                <a16:creationId xmlns:a16="http://schemas.microsoft.com/office/drawing/2014/main" id="{3BF7C268-9239-F4EB-435C-BFB759DA5121}"/>
              </a:ext>
            </a:extLst>
          </p:cNvPr>
          <p:cNvPicPr>
            <a:picLocks noGrp="1" noChangeAspect="1"/>
          </p:cNvPicPr>
          <p:nvPr>
            <p:ph sz="quarter" idx="25"/>
          </p:nvPr>
        </p:nvPicPr>
        <p:blipFill>
          <a:blip>
            <a:extLst>
              <a:ext uri="{96DAC541-7B7A-43D3-8B79-37D633B846F1}">
                <asvg:svgBlip xmlns:asvg="http://schemas.microsoft.com/office/drawing/2016/SVG/main" r:embed="rId10"/>
              </a:ext>
            </a:extLst>
          </a:blip>
          <a:stretch>
            <a:fillRect/>
          </a:stretch>
        </p:blipFill>
        <p:spPr>
          <a:noFill/>
        </p:spPr>
      </p:pic>
      <p:sp>
        <p:nvSpPr>
          <p:cNvPr id="60" name="Content Placeholder 59">
            <a:extLst>
              <a:ext uri="{FF2B5EF4-FFF2-40B4-BE49-F238E27FC236}">
                <a16:creationId xmlns:a16="http://schemas.microsoft.com/office/drawing/2014/main" id="{93E87E16-CBA4-E4E3-0EDC-9DFD708C520A}"/>
              </a:ext>
            </a:extLst>
          </p:cNvPr>
          <p:cNvSpPr>
            <a:spLocks noGrp="1"/>
          </p:cNvSpPr>
          <p:nvPr>
            <p:ph sz="quarter" idx="15"/>
          </p:nvPr>
        </p:nvSpPr>
        <p:spPr>
          <a:noFill/>
        </p:spPr>
        <p:txBody>
          <a:bodyPr vert="horz" lIns="0" tIns="0" rIns="108000" bIns="0" rtlCol="0">
            <a:noAutofit/>
          </a:bodyPr>
          <a:lstStyle/>
          <a:p>
            <a:pPr lvl="4"/>
            <a:r>
              <a:rPr lang="en-US" dirty="0" err="1">
                <a:solidFill>
                  <a:schemeClr val="accent5"/>
                </a:solidFill>
              </a:rPr>
              <a:t>Pellentesque</a:t>
            </a:r>
            <a:endParaRPr lang="en-US" dirty="0">
              <a:solidFill>
                <a:schemeClr val="accent5"/>
              </a:solidFill>
            </a:endParaRPr>
          </a:p>
          <a:p>
            <a:r>
              <a:rPr lang="en-US" dirty="0"/>
              <a:t>Onboarding of the </a:t>
            </a:r>
            <a:r>
              <a:rPr lang="en-US" dirty="0" err="1"/>
              <a:t>valantic</a:t>
            </a:r>
            <a:r>
              <a:rPr lang="en-US" dirty="0"/>
              <a:t> and Jungheinrich project team has been successfully completed and project goals are clear to everyone involved.</a:t>
            </a:r>
          </a:p>
          <a:p>
            <a:endParaRPr lang="en-GB" dirty="0"/>
          </a:p>
        </p:txBody>
      </p:sp>
      <p:pic>
        <p:nvPicPr>
          <p:cNvPr id="36" name="Content Placeholder 116" descr="Play outline">
            <a:extLst>
              <a:ext uri="{FF2B5EF4-FFF2-40B4-BE49-F238E27FC236}">
                <a16:creationId xmlns:a16="http://schemas.microsoft.com/office/drawing/2014/main" id="{BE6A1667-FCD7-1497-A1CB-FB59A15DC70B}"/>
              </a:ext>
            </a:extLst>
          </p:cNvPr>
          <p:cNvPicPr>
            <a:picLocks noGrp="1" noChangeAspect="1"/>
          </p:cNvPicPr>
          <p:nvPr>
            <p:ph sz="quarter" idx="23"/>
          </p:nvPr>
        </p:nvPicPr>
        <p:blipFill>
          <a:blip>
            <a:extLst>
              <a:ext uri="{96DAC541-7B7A-43D3-8B79-37D633B846F1}">
                <asvg:svgBlip xmlns:asvg="http://schemas.microsoft.com/office/drawing/2016/SVG/main" r:embed="rId11"/>
              </a:ext>
            </a:extLst>
          </a:blip>
          <a:stretch>
            <a:fillRect/>
          </a:stretch>
        </p:blipFill>
        <p:spPr>
          <a:noFill/>
        </p:spPr>
      </p:pic>
      <p:sp>
        <p:nvSpPr>
          <p:cNvPr id="24" name="Title 23">
            <a:extLst>
              <a:ext uri="{FF2B5EF4-FFF2-40B4-BE49-F238E27FC236}">
                <a16:creationId xmlns:a16="http://schemas.microsoft.com/office/drawing/2014/main" id="{2158D222-1B6F-9182-8520-4F5C95A59E10}"/>
              </a:ext>
            </a:extLst>
          </p:cNvPr>
          <p:cNvSpPr>
            <a:spLocks noGrp="1"/>
          </p:cNvSpPr>
          <p:nvPr>
            <p:ph type="title"/>
          </p:nvPr>
        </p:nvSpPr>
        <p:spPr/>
        <p:txBody>
          <a:bodyPr vert="horz"/>
          <a:lstStyle/>
          <a:p>
            <a:r>
              <a:rPr lang="en-US"/>
              <a:t>Lorem ipsum dolor sit amet consectetuer adipiscing	3 of 3</a:t>
            </a:r>
            <a:endParaRPr lang="en-GB"/>
          </a:p>
        </p:txBody>
      </p:sp>
      <p:sp>
        <p:nvSpPr>
          <p:cNvPr id="42" name="Text Placeholder 41">
            <a:extLst>
              <a:ext uri="{FF2B5EF4-FFF2-40B4-BE49-F238E27FC236}">
                <a16:creationId xmlns:a16="http://schemas.microsoft.com/office/drawing/2014/main" id="{4FDDC860-2669-8835-1AE3-CB5ED02FA504}"/>
              </a:ext>
            </a:extLst>
          </p:cNvPr>
          <p:cNvSpPr>
            <a:spLocks noGrp="1"/>
          </p:cNvSpPr>
          <p:nvPr>
            <p:ph type="body" sz="quarter" idx="14"/>
          </p:nvPr>
        </p:nvSpPr>
        <p:spPr/>
        <p:txBody>
          <a:bodyPr/>
          <a:lstStyle/>
          <a:p>
            <a:r>
              <a:rPr lang="fr-FR"/>
              <a:t>C  031B : 6 Icons : 6 contents</a:t>
            </a:r>
            <a:endParaRPr lang="en-US"/>
          </a:p>
        </p:txBody>
      </p:sp>
    </p:spTree>
    <p:extLst>
      <p:ext uri="{BB962C8B-B14F-4D97-AF65-F5344CB8AC3E}">
        <p14:creationId xmlns:p14="http://schemas.microsoft.com/office/powerpoint/2010/main" val="3770422171"/>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B119DBAE-D517-EF4F-DA0D-119347BCAAC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15" name="Object 14" hidden="1">
                        <a:extLst>
                          <a:ext uri="{FF2B5EF4-FFF2-40B4-BE49-F238E27FC236}">
                            <a16:creationId xmlns:a16="http://schemas.microsoft.com/office/drawing/2014/main" id="{B119DBAE-D517-EF4F-DA0D-119347BCAA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628" name="Group 627">
            <a:extLst>
              <a:ext uri="{FF2B5EF4-FFF2-40B4-BE49-F238E27FC236}">
                <a16:creationId xmlns:a16="http://schemas.microsoft.com/office/drawing/2014/main" id="{0A1ECF08-9857-5C4F-C658-1B0ABFD2345D}"/>
              </a:ext>
            </a:extLst>
          </p:cNvPr>
          <p:cNvGrpSpPr/>
          <p:nvPr/>
        </p:nvGrpSpPr>
        <p:grpSpPr>
          <a:xfrm>
            <a:off x="5107610" y="-968089"/>
            <a:ext cx="7095276" cy="5188119"/>
            <a:chOff x="5122124" y="-895519"/>
            <a:chExt cx="7095276" cy="5188119"/>
          </a:xfrm>
          <a:solidFill>
            <a:schemeClr val="accent3"/>
          </a:solidFill>
        </p:grpSpPr>
        <p:sp>
          <p:nvSpPr>
            <p:cNvPr id="279" name="Freeform 100">
              <a:extLst>
                <a:ext uri="{FF2B5EF4-FFF2-40B4-BE49-F238E27FC236}">
                  <a16:creationId xmlns:a16="http://schemas.microsoft.com/office/drawing/2014/main" id="{12767755-6B0F-A8AF-751B-D897F6087048}"/>
                </a:ext>
              </a:extLst>
            </p:cNvPr>
            <p:cNvSpPr>
              <a:spLocks noEditPoints="1"/>
            </p:cNvSpPr>
            <p:nvPr/>
          </p:nvSpPr>
          <p:spPr bwMode="auto">
            <a:xfrm>
              <a:off x="8235319" y="1620779"/>
              <a:ext cx="270822" cy="136082"/>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0" name="Freeform 23">
              <a:extLst>
                <a:ext uri="{FF2B5EF4-FFF2-40B4-BE49-F238E27FC236}">
                  <a16:creationId xmlns:a16="http://schemas.microsoft.com/office/drawing/2014/main" id="{E3C3481E-E512-39CB-EB68-1A8746DCA08E}"/>
                </a:ext>
              </a:extLst>
            </p:cNvPr>
            <p:cNvSpPr>
              <a:spLocks/>
            </p:cNvSpPr>
            <p:nvPr/>
          </p:nvSpPr>
          <p:spPr bwMode="auto">
            <a:xfrm>
              <a:off x="8511156" y="3239181"/>
              <a:ext cx="195593" cy="196833"/>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1" name="Freeform 9">
              <a:extLst>
                <a:ext uri="{FF2B5EF4-FFF2-40B4-BE49-F238E27FC236}">
                  <a16:creationId xmlns:a16="http://schemas.microsoft.com/office/drawing/2014/main" id="{E716E9BD-69E3-5B0E-1630-9412397FCC87}"/>
                </a:ext>
              </a:extLst>
            </p:cNvPr>
            <p:cNvSpPr>
              <a:spLocks/>
            </p:cNvSpPr>
            <p:nvPr/>
          </p:nvSpPr>
          <p:spPr bwMode="auto">
            <a:xfrm>
              <a:off x="8452227" y="3340027"/>
              <a:ext cx="220670" cy="403386"/>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2" name="Freeform 10">
              <a:extLst>
                <a:ext uri="{FF2B5EF4-FFF2-40B4-BE49-F238E27FC236}">
                  <a16:creationId xmlns:a16="http://schemas.microsoft.com/office/drawing/2014/main" id="{6883DA2B-A27F-8E9E-481A-206079889A56}"/>
                </a:ext>
              </a:extLst>
            </p:cNvPr>
            <p:cNvSpPr>
              <a:spLocks noEditPoints="1"/>
            </p:cNvSpPr>
            <p:nvPr/>
          </p:nvSpPr>
          <p:spPr bwMode="auto">
            <a:xfrm>
              <a:off x="8452227" y="3340027"/>
              <a:ext cx="220670" cy="403386"/>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3" name="Freeform 84">
              <a:extLst>
                <a:ext uri="{FF2B5EF4-FFF2-40B4-BE49-F238E27FC236}">
                  <a16:creationId xmlns:a16="http://schemas.microsoft.com/office/drawing/2014/main" id="{A026EE9B-6F44-726C-BC69-1B6527C26EA0}"/>
                </a:ext>
              </a:extLst>
            </p:cNvPr>
            <p:cNvSpPr>
              <a:spLocks/>
            </p:cNvSpPr>
            <p:nvPr/>
          </p:nvSpPr>
          <p:spPr bwMode="auto">
            <a:xfrm>
              <a:off x="8350669" y="3229461"/>
              <a:ext cx="201862" cy="223563"/>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4" name="Freeform 193">
              <a:extLst>
                <a:ext uri="{FF2B5EF4-FFF2-40B4-BE49-F238E27FC236}">
                  <a16:creationId xmlns:a16="http://schemas.microsoft.com/office/drawing/2014/main" id="{B48FA10F-F4C2-2592-0E8E-D5DA26A2F66F}"/>
                </a:ext>
              </a:extLst>
            </p:cNvPr>
            <p:cNvSpPr>
              <a:spLocks/>
            </p:cNvSpPr>
            <p:nvPr/>
          </p:nvSpPr>
          <p:spPr bwMode="auto">
            <a:xfrm>
              <a:off x="8586384" y="3335167"/>
              <a:ext cx="275837" cy="234498"/>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5" name="Freeform 47">
              <a:extLst>
                <a:ext uri="{FF2B5EF4-FFF2-40B4-BE49-F238E27FC236}">
                  <a16:creationId xmlns:a16="http://schemas.microsoft.com/office/drawing/2014/main" id="{EA1DE532-B790-4B33-4EF2-42B4FF66F7A1}"/>
                </a:ext>
              </a:extLst>
            </p:cNvPr>
            <p:cNvSpPr>
              <a:spLocks/>
            </p:cNvSpPr>
            <p:nvPr/>
          </p:nvSpPr>
          <p:spPr bwMode="auto">
            <a:xfrm>
              <a:off x="8097400" y="2394745"/>
              <a:ext cx="507790" cy="274594"/>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6" name="Freeform 88">
              <a:extLst>
                <a:ext uri="{FF2B5EF4-FFF2-40B4-BE49-F238E27FC236}">
                  <a16:creationId xmlns:a16="http://schemas.microsoft.com/office/drawing/2014/main" id="{E03DDD66-3AD1-8B55-0EAF-D95074CE355C}"/>
                </a:ext>
              </a:extLst>
            </p:cNvPr>
            <p:cNvSpPr>
              <a:spLocks/>
            </p:cNvSpPr>
            <p:nvPr/>
          </p:nvSpPr>
          <p:spPr bwMode="auto">
            <a:xfrm>
              <a:off x="7791472" y="2805420"/>
              <a:ext cx="303420" cy="222348"/>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7" name="Freeform 197">
              <a:extLst>
                <a:ext uri="{FF2B5EF4-FFF2-40B4-BE49-F238E27FC236}">
                  <a16:creationId xmlns:a16="http://schemas.microsoft.com/office/drawing/2014/main" id="{510B0E0E-58C0-B282-CEDF-15F4D1A0E6B5}"/>
                </a:ext>
              </a:extLst>
            </p:cNvPr>
            <p:cNvSpPr>
              <a:spLocks noEditPoints="1"/>
            </p:cNvSpPr>
            <p:nvPr/>
          </p:nvSpPr>
          <p:spPr bwMode="auto">
            <a:xfrm>
              <a:off x="7811533" y="2852805"/>
              <a:ext cx="590542" cy="532177"/>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8" name="Freeform 9">
              <a:extLst>
                <a:ext uri="{FF2B5EF4-FFF2-40B4-BE49-F238E27FC236}">
                  <a16:creationId xmlns:a16="http://schemas.microsoft.com/office/drawing/2014/main" id="{880E677C-1134-A7BB-9480-9A4EFABDA2D3}"/>
                </a:ext>
              </a:extLst>
            </p:cNvPr>
            <p:cNvSpPr>
              <a:spLocks/>
            </p:cNvSpPr>
            <p:nvPr/>
          </p:nvSpPr>
          <p:spPr bwMode="auto">
            <a:xfrm>
              <a:off x="10067126" y="3947535"/>
              <a:ext cx="247000" cy="138512"/>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9" name="Freeform 21">
              <a:extLst>
                <a:ext uri="{FF2B5EF4-FFF2-40B4-BE49-F238E27FC236}">
                  <a16:creationId xmlns:a16="http://schemas.microsoft.com/office/drawing/2014/main" id="{BE207AC1-87CA-B31D-5D13-DCC7F44CEB58}"/>
                </a:ext>
              </a:extLst>
            </p:cNvPr>
            <p:cNvSpPr>
              <a:spLocks/>
            </p:cNvSpPr>
            <p:nvPr/>
          </p:nvSpPr>
          <p:spPr bwMode="auto">
            <a:xfrm>
              <a:off x="8331862" y="2863741"/>
              <a:ext cx="483968" cy="499372"/>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0" name="Freeform 25">
              <a:extLst>
                <a:ext uri="{FF2B5EF4-FFF2-40B4-BE49-F238E27FC236}">
                  <a16:creationId xmlns:a16="http://schemas.microsoft.com/office/drawing/2014/main" id="{24B77693-1B86-6D9F-E1AA-0396BA74202F}"/>
                </a:ext>
              </a:extLst>
            </p:cNvPr>
            <p:cNvSpPr>
              <a:spLocks/>
            </p:cNvSpPr>
            <p:nvPr/>
          </p:nvSpPr>
          <p:spPr bwMode="auto">
            <a:xfrm>
              <a:off x="7063012" y="2711864"/>
              <a:ext cx="450115" cy="274594"/>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1" name="Freeform 51">
              <a:extLst>
                <a:ext uri="{FF2B5EF4-FFF2-40B4-BE49-F238E27FC236}">
                  <a16:creationId xmlns:a16="http://schemas.microsoft.com/office/drawing/2014/main" id="{134AE646-37CC-C9E3-F948-B9904A6324F1}"/>
                </a:ext>
              </a:extLst>
            </p:cNvPr>
            <p:cNvSpPr>
              <a:spLocks/>
            </p:cNvSpPr>
            <p:nvPr/>
          </p:nvSpPr>
          <p:spPr bwMode="auto">
            <a:xfrm>
              <a:off x="8285472" y="1194308"/>
              <a:ext cx="564212" cy="337774"/>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2" name="Freeform 61">
              <a:extLst>
                <a:ext uri="{FF2B5EF4-FFF2-40B4-BE49-F238E27FC236}">
                  <a16:creationId xmlns:a16="http://schemas.microsoft.com/office/drawing/2014/main" id="{2F6C39A9-A516-97CD-C4A9-D545D532C463}"/>
                </a:ext>
              </a:extLst>
            </p:cNvPr>
            <p:cNvSpPr>
              <a:spLocks noEditPoints="1"/>
            </p:cNvSpPr>
            <p:nvPr/>
          </p:nvSpPr>
          <p:spPr bwMode="auto">
            <a:xfrm>
              <a:off x="8035964" y="3019263"/>
              <a:ext cx="409994" cy="351140"/>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3" name="Freeform 63">
              <a:extLst>
                <a:ext uri="{FF2B5EF4-FFF2-40B4-BE49-F238E27FC236}">
                  <a16:creationId xmlns:a16="http://schemas.microsoft.com/office/drawing/2014/main" id="{79DE68B1-A488-4C4E-9512-58C738F8C8F2}"/>
                </a:ext>
              </a:extLst>
            </p:cNvPr>
            <p:cNvSpPr>
              <a:spLocks noEditPoints="1"/>
            </p:cNvSpPr>
            <p:nvPr/>
          </p:nvSpPr>
          <p:spPr bwMode="auto">
            <a:xfrm>
              <a:off x="7286190" y="1363197"/>
              <a:ext cx="367364" cy="42161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4" name="Freeform 144">
              <a:extLst>
                <a:ext uri="{FF2B5EF4-FFF2-40B4-BE49-F238E27FC236}">
                  <a16:creationId xmlns:a16="http://schemas.microsoft.com/office/drawing/2014/main" id="{BD106162-B566-2699-E556-7E6E69BB9E3D}"/>
                </a:ext>
              </a:extLst>
            </p:cNvPr>
            <p:cNvSpPr>
              <a:spLocks noEditPoints="1"/>
            </p:cNvSpPr>
            <p:nvPr/>
          </p:nvSpPr>
          <p:spPr bwMode="auto">
            <a:xfrm>
              <a:off x="6876196" y="1905093"/>
              <a:ext cx="353572" cy="400955"/>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5" name="Freeform 217">
              <a:extLst>
                <a:ext uri="{FF2B5EF4-FFF2-40B4-BE49-F238E27FC236}">
                  <a16:creationId xmlns:a16="http://schemas.microsoft.com/office/drawing/2014/main" id="{42574ECA-F737-9F47-4EA6-D8D600F734A3}"/>
                </a:ext>
              </a:extLst>
            </p:cNvPr>
            <p:cNvSpPr>
              <a:spLocks/>
            </p:cNvSpPr>
            <p:nvPr/>
          </p:nvSpPr>
          <p:spPr bwMode="auto">
            <a:xfrm>
              <a:off x="10909682" y="2868601"/>
              <a:ext cx="438832" cy="300109"/>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6" name="Freeform 219">
              <a:extLst>
                <a:ext uri="{FF2B5EF4-FFF2-40B4-BE49-F238E27FC236}">
                  <a16:creationId xmlns:a16="http://schemas.microsoft.com/office/drawing/2014/main" id="{F52D2C7F-2244-CB78-1D5B-021849D80847}"/>
                </a:ext>
              </a:extLst>
            </p:cNvPr>
            <p:cNvSpPr>
              <a:spLocks/>
            </p:cNvSpPr>
            <p:nvPr/>
          </p:nvSpPr>
          <p:spPr bwMode="auto">
            <a:xfrm>
              <a:off x="8053517" y="2515031"/>
              <a:ext cx="624394" cy="428901"/>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7" name="Freeform 7">
              <a:extLst>
                <a:ext uri="{FF2B5EF4-FFF2-40B4-BE49-F238E27FC236}">
                  <a16:creationId xmlns:a16="http://schemas.microsoft.com/office/drawing/2014/main" id="{DC449AA1-C937-E0D8-7202-BD1C133D6CD9}"/>
                </a:ext>
              </a:extLst>
            </p:cNvPr>
            <p:cNvSpPr>
              <a:spLocks/>
            </p:cNvSpPr>
            <p:nvPr/>
          </p:nvSpPr>
          <p:spPr bwMode="auto">
            <a:xfrm>
              <a:off x="8556293" y="1393571"/>
              <a:ext cx="748521" cy="680409"/>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8" name="Freeform 17">
              <a:extLst>
                <a:ext uri="{FF2B5EF4-FFF2-40B4-BE49-F238E27FC236}">
                  <a16:creationId xmlns:a16="http://schemas.microsoft.com/office/drawing/2014/main" id="{E5F0EC7B-2931-D0D9-5F94-478881C2F853}"/>
                </a:ext>
              </a:extLst>
            </p:cNvPr>
            <p:cNvSpPr>
              <a:spLocks/>
            </p:cNvSpPr>
            <p:nvPr/>
          </p:nvSpPr>
          <p:spPr bwMode="auto">
            <a:xfrm>
              <a:off x="8995124" y="2406895"/>
              <a:ext cx="403725" cy="383945"/>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9" name="Freeform 29">
              <a:extLst>
                <a:ext uri="{FF2B5EF4-FFF2-40B4-BE49-F238E27FC236}">
                  <a16:creationId xmlns:a16="http://schemas.microsoft.com/office/drawing/2014/main" id="{43EC119A-2A5D-4190-31D2-DF035C4B8F36}"/>
                </a:ext>
              </a:extLst>
            </p:cNvPr>
            <p:cNvSpPr>
              <a:spLocks/>
            </p:cNvSpPr>
            <p:nvPr/>
          </p:nvSpPr>
          <p:spPr bwMode="auto">
            <a:xfrm>
              <a:off x="6794698" y="2195482"/>
              <a:ext cx="336019" cy="274594"/>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0" name="Freeform 31">
              <a:extLst>
                <a:ext uri="{FF2B5EF4-FFF2-40B4-BE49-F238E27FC236}">
                  <a16:creationId xmlns:a16="http://schemas.microsoft.com/office/drawing/2014/main" id="{9DB16BB2-7BF8-C6E7-047C-602CE6C6D370}"/>
                </a:ext>
              </a:extLst>
            </p:cNvPr>
            <p:cNvSpPr>
              <a:spLocks/>
            </p:cNvSpPr>
            <p:nvPr/>
          </p:nvSpPr>
          <p:spPr bwMode="auto">
            <a:xfrm>
              <a:off x="7639762" y="2256233"/>
              <a:ext cx="624394" cy="335344"/>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1" name="Freeform 33">
              <a:extLst>
                <a:ext uri="{FF2B5EF4-FFF2-40B4-BE49-F238E27FC236}">
                  <a16:creationId xmlns:a16="http://schemas.microsoft.com/office/drawing/2014/main" id="{8F789C6C-E60D-F466-4873-5AACF951FB8A}"/>
                </a:ext>
              </a:extLst>
            </p:cNvPr>
            <p:cNvSpPr>
              <a:spLocks noEditPoints="1"/>
            </p:cNvSpPr>
            <p:nvPr/>
          </p:nvSpPr>
          <p:spPr bwMode="auto">
            <a:xfrm>
              <a:off x="10490912" y="2704574"/>
              <a:ext cx="756043" cy="269734"/>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2" name="Freeform 41">
              <a:extLst>
                <a:ext uri="{FF2B5EF4-FFF2-40B4-BE49-F238E27FC236}">
                  <a16:creationId xmlns:a16="http://schemas.microsoft.com/office/drawing/2014/main" id="{F3CD6E53-5091-E765-CA71-D9A44D5A034D}"/>
                </a:ext>
              </a:extLst>
            </p:cNvPr>
            <p:cNvSpPr>
              <a:spLocks/>
            </p:cNvSpPr>
            <p:nvPr/>
          </p:nvSpPr>
          <p:spPr bwMode="auto">
            <a:xfrm>
              <a:off x="8303025" y="1414227"/>
              <a:ext cx="471430" cy="352354"/>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3" name="Freeform 53">
              <a:extLst>
                <a:ext uri="{FF2B5EF4-FFF2-40B4-BE49-F238E27FC236}">
                  <a16:creationId xmlns:a16="http://schemas.microsoft.com/office/drawing/2014/main" id="{54D57E65-4A9C-0949-600B-1680AE034ABA}"/>
                </a:ext>
              </a:extLst>
            </p:cNvPr>
            <p:cNvSpPr>
              <a:spLocks noEditPoints="1"/>
            </p:cNvSpPr>
            <p:nvPr/>
          </p:nvSpPr>
          <p:spPr bwMode="auto">
            <a:xfrm>
              <a:off x="8300517" y="962241"/>
              <a:ext cx="457638" cy="30253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4" name="Freeform 195">
              <a:extLst>
                <a:ext uri="{FF2B5EF4-FFF2-40B4-BE49-F238E27FC236}">
                  <a16:creationId xmlns:a16="http://schemas.microsoft.com/office/drawing/2014/main" id="{92B69802-AABE-2C2B-C946-2FDB1134E9C0}"/>
                </a:ext>
              </a:extLst>
            </p:cNvPr>
            <p:cNvSpPr>
              <a:spLocks/>
            </p:cNvSpPr>
            <p:nvPr/>
          </p:nvSpPr>
          <p:spPr bwMode="auto">
            <a:xfrm>
              <a:off x="8730571" y="2994962"/>
              <a:ext cx="634425" cy="462921"/>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5" name="Freeform 212">
              <a:extLst>
                <a:ext uri="{FF2B5EF4-FFF2-40B4-BE49-F238E27FC236}">
                  <a16:creationId xmlns:a16="http://schemas.microsoft.com/office/drawing/2014/main" id="{653F675B-618B-E7D0-5ED1-21444C85A4AD}"/>
                </a:ext>
              </a:extLst>
            </p:cNvPr>
            <p:cNvSpPr>
              <a:spLocks noEditPoints="1"/>
            </p:cNvSpPr>
            <p:nvPr/>
          </p:nvSpPr>
          <p:spPr bwMode="auto">
            <a:xfrm>
              <a:off x="11088977" y="2702143"/>
              <a:ext cx="709654" cy="562553"/>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6" name="Freeform 221">
              <a:extLst>
                <a:ext uri="{FF2B5EF4-FFF2-40B4-BE49-F238E27FC236}">
                  <a16:creationId xmlns:a16="http://schemas.microsoft.com/office/drawing/2014/main" id="{1C57872A-C7F0-2AB2-D7E2-D9BED3A00A26}"/>
                </a:ext>
              </a:extLst>
            </p:cNvPr>
            <p:cNvSpPr>
              <a:spLocks noEditPoints="1"/>
            </p:cNvSpPr>
            <p:nvPr/>
          </p:nvSpPr>
          <p:spPr bwMode="auto">
            <a:xfrm>
              <a:off x="7406555" y="2525967"/>
              <a:ext cx="724699" cy="357215"/>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7" name="Freeform 11">
              <a:extLst>
                <a:ext uri="{FF2B5EF4-FFF2-40B4-BE49-F238E27FC236}">
                  <a16:creationId xmlns:a16="http://schemas.microsoft.com/office/drawing/2014/main" id="{7C149646-2589-CCFA-FBE7-FA77981337DF}"/>
                </a:ext>
              </a:extLst>
            </p:cNvPr>
            <p:cNvSpPr>
              <a:spLocks noEditPoints="1"/>
            </p:cNvSpPr>
            <p:nvPr/>
          </p:nvSpPr>
          <p:spPr bwMode="auto">
            <a:xfrm>
              <a:off x="6067492" y="2238008"/>
              <a:ext cx="1351601" cy="1357173"/>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8" name="Freeform 13">
              <a:extLst>
                <a:ext uri="{FF2B5EF4-FFF2-40B4-BE49-F238E27FC236}">
                  <a16:creationId xmlns:a16="http://schemas.microsoft.com/office/drawing/2014/main" id="{F5E98F82-455E-0140-13B5-7D15432892CB}"/>
                </a:ext>
              </a:extLst>
            </p:cNvPr>
            <p:cNvSpPr>
              <a:spLocks/>
            </p:cNvSpPr>
            <p:nvPr/>
          </p:nvSpPr>
          <p:spPr bwMode="auto">
            <a:xfrm>
              <a:off x="5122124" y="346227"/>
              <a:ext cx="619380" cy="499372"/>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9" name="Freeform 19">
              <a:extLst>
                <a:ext uri="{FF2B5EF4-FFF2-40B4-BE49-F238E27FC236}">
                  <a16:creationId xmlns:a16="http://schemas.microsoft.com/office/drawing/2014/main" id="{68076DB6-26EC-8562-1DA7-24E38017D7DA}"/>
                </a:ext>
              </a:extLst>
            </p:cNvPr>
            <p:cNvSpPr>
              <a:spLocks/>
            </p:cNvSpPr>
            <p:nvPr/>
          </p:nvSpPr>
          <p:spPr bwMode="auto">
            <a:xfrm>
              <a:off x="7793980" y="1710690"/>
              <a:ext cx="915277" cy="744804"/>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0" name="Freeform 39">
              <a:extLst>
                <a:ext uri="{FF2B5EF4-FFF2-40B4-BE49-F238E27FC236}">
                  <a16:creationId xmlns:a16="http://schemas.microsoft.com/office/drawing/2014/main" id="{3182F011-6379-2101-CBD1-E3052B4D51C4}"/>
                </a:ext>
              </a:extLst>
            </p:cNvPr>
            <p:cNvSpPr>
              <a:spLocks/>
            </p:cNvSpPr>
            <p:nvPr/>
          </p:nvSpPr>
          <p:spPr bwMode="auto">
            <a:xfrm>
              <a:off x="5695113" y="1529653"/>
              <a:ext cx="431309" cy="473856"/>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1" name="Freeform 45">
              <a:extLst>
                <a:ext uri="{FF2B5EF4-FFF2-40B4-BE49-F238E27FC236}">
                  <a16:creationId xmlns:a16="http://schemas.microsoft.com/office/drawing/2014/main" id="{F0F8C40B-322A-EC0F-9D3E-A2FA234A8BE9}"/>
                </a:ext>
              </a:extLst>
            </p:cNvPr>
            <p:cNvSpPr>
              <a:spLocks/>
            </p:cNvSpPr>
            <p:nvPr/>
          </p:nvSpPr>
          <p:spPr bwMode="auto">
            <a:xfrm>
              <a:off x="5278850" y="3259836"/>
              <a:ext cx="462654" cy="699849"/>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2" name="Freeform 78">
              <a:extLst>
                <a:ext uri="{FF2B5EF4-FFF2-40B4-BE49-F238E27FC236}">
                  <a16:creationId xmlns:a16="http://schemas.microsoft.com/office/drawing/2014/main" id="{F3819EB2-46FE-418E-5210-00DE6407AF1C}"/>
                </a:ext>
              </a:extLst>
            </p:cNvPr>
            <p:cNvSpPr>
              <a:spLocks noEditPoints="1"/>
            </p:cNvSpPr>
            <p:nvPr/>
          </p:nvSpPr>
          <p:spPr bwMode="auto">
            <a:xfrm>
              <a:off x="7089342" y="1747141"/>
              <a:ext cx="811211" cy="1041268"/>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3" name="Freeform 80">
              <a:extLst>
                <a:ext uri="{FF2B5EF4-FFF2-40B4-BE49-F238E27FC236}">
                  <a16:creationId xmlns:a16="http://schemas.microsoft.com/office/drawing/2014/main" id="{1720E118-E295-8512-C9B4-D7FA9B62D32B}"/>
                </a:ext>
              </a:extLst>
            </p:cNvPr>
            <p:cNvSpPr>
              <a:spLocks noEditPoints="1"/>
            </p:cNvSpPr>
            <p:nvPr/>
          </p:nvSpPr>
          <p:spPr bwMode="auto">
            <a:xfrm>
              <a:off x="7125703" y="2805420"/>
              <a:ext cx="1278880" cy="1414279"/>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4" name="Freeform 86">
              <a:extLst>
                <a:ext uri="{FF2B5EF4-FFF2-40B4-BE49-F238E27FC236}">
                  <a16:creationId xmlns:a16="http://schemas.microsoft.com/office/drawing/2014/main" id="{03689F99-572D-A297-B967-BB1ABC545F4B}"/>
                </a:ext>
              </a:extLst>
            </p:cNvPr>
            <p:cNvSpPr>
              <a:spLocks/>
            </p:cNvSpPr>
            <p:nvPr/>
          </p:nvSpPr>
          <p:spPr bwMode="auto">
            <a:xfrm>
              <a:off x="8457243" y="2460355"/>
              <a:ext cx="959160" cy="670689"/>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5" name="Freeform 90">
              <a:extLst>
                <a:ext uri="{FF2B5EF4-FFF2-40B4-BE49-F238E27FC236}">
                  <a16:creationId xmlns:a16="http://schemas.microsoft.com/office/drawing/2014/main" id="{753E3F5B-6F9E-FA41-35FC-D5403356E3F3}"/>
                </a:ext>
              </a:extLst>
            </p:cNvPr>
            <p:cNvSpPr>
              <a:spLocks/>
            </p:cNvSpPr>
            <p:nvPr/>
          </p:nvSpPr>
          <p:spPr bwMode="auto">
            <a:xfrm>
              <a:off x="8583876" y="1741066"/>
              <a:ext cx="1597346" cy="1076505"/>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6" name="Freeform 92">
              <a:extLst>
                <a:ext uri="{FF2B5EF4-FFF2-40B4-BE49-F238E27FC236}">
                  <a16:creationId xmlns:a16="http://schemas.microsoft.com/office/drawing/2014/main" id="{54CF974A-F01A-A501-1497-B6E8B1B4602F}"/>
                </a:ext>
              </a:extLst>
            </p:cNvPr>
            <p:cNvSpPr>
              <a:spLocks noEditPoints="1"/>
            </p:cNvSpPr>
            <p:nvPr/>
          </p:nvSpPr>
          <p:spPr bwMode="auto">
            <a:xfrm>
              <a:off x="7515635" y="-243055"/>
              <a:ext cx="733476" cy="1931876"/>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7" name="Freeform 96">
              <a:extLst>
                <a:ext uri="{FF2B5EF4-FFF2-40B4-BE49-F238E27FC236}">
                  <a16:creationId xmlns:a16="http://schemas.microsoft.com/office/drawing/2014/main" id="{14CBD4BC-DFCF-31F1-D438-CBAEAA33D923}"/>
                </a:ext>
              </a:extLst>
            </p:cNvPr>
            <p:cNvSpPr>
              <a:spLocks noEditPoints="1"/>
            </p:cNvSpPr>
            <p:nvPr/>
          </p:nvSpPr>
          <p:spPr bwMode="auto">
            <a:xfrm>
              <a:off x="7068028" y="-588120"/>
              <a:ext cx="1399245" cy="1916081"/>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8" name="Freeform 102">
              <a:extLst>
                <a:ext uri="{FF2B5EF4-FFF2-40B4-BE49-F238E27FC236}">
                  <a16:creationId xmlns:a16="http://schemas.microsoft.com/office/drawing/2014/main" id="{5EA43F38-6F3E-22B5-F55F-4890E3A6EB41}"/>
                </a:ext>
              </a:extLst>
            </p:cNvPr>
            <p:cNvSpPr>
              <a:spLocks noEditPoints="1"/>
            </p:cNvSpPr>
            <p:nvPr/>
          </p:nvSpPr>
          <p:spPr bwMode="auto">
            <a:xfrm>
              <a:off x="8370730" y="-895519"/>
              <a:ext cx="3846670" cy="3764120"/>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19" name="Freeform 109">
              <a:extLst>
                <a:ext uri="{FF2B5EF4-FFF2-40B4-BE49-F238E27FC236}">
                  <a16:creationId xmlns:a16="http://schemas.microsoft.com/office/drawing/2014/main" id="{514E45BA-CE94-47F6-46A0-164182B122F0}"/>
                </a:ext>
              </a:extLst>
            </p:cNvPr>
            <p:cNvSpPr>
              <a:spLocks noEditPoints="1"/>
            </p:cNvSpPr>
            <p:nvPr/>
          </p:nvSpPr>
          <p:spPr bwMode="auto">
            <a:xfrm>
              <a:off x="5980980" y="901490"/>
              <a:ext cx="757298" cy="1387549"/>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0" name="Freeform 139">
              <a:extLst>
                <a:ext uri="{FF2B5EF4-FFF2-40B4-BE49-F238E27FC236}">
                  <a16:creationId xmlns:a16="http://schemas.microsoft.com/office/drawing/2014/main" id="{08A5A977-82DC-A71A-02FD-08FDBF2A5083}"/>
                </a:ext>
              </a:extLst>
            </p:cNvPr>
            <p:cNvSpPr>
              <a:spLocks noEditPoints="1"/>
            </p:cNvSpPr>
            <p:nvPr/>
          </p:nvSpPr>
          <p:spPr bwMode="auto">
            <a:xfrm>
              <a:off x="5463159" y="3049638"/>
              <a:ext cx="1389215" cy="1106880"/>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1" name="Freeform 146">
              <a:extLst>
                <a:ext uri="{FF2B5EF4-FFF2-40B4-BE49-F238E27FC236}">
                  <a16:creationId xmlns:a16="http://schemas.microsoft.com/office/drawing/2014/main" id="{27BDCB15-E265-6896-0064-D5858E3DE172}"/>
                </a:ext>
              </a:extLst>
            </p:cNvPr>
            <p:cNvSpPr>
              <a:spLocks noEditPoints="1"/>
            </p:cNvSpPr>
            <p:nvPr/>
          </p:nvSpPr>
          <p:spPr bwMode="auto">
            <a:xfrm>
              <a:off x="8542501" y="3335167"/>
              <a:ext cx="1060718" cy="957433"/>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2" name="Freeform 210">
              <a:extLst>
                <a:ext uri="{FF2B5EF4-FFF2-40B4-BE49-F238E27FC236}">
                  <a16:creationId xmlns:a16="http://schemas.microsoft.com/office/drawing/2014/main" id="{59B6941F-B503-C6AC-7E19-2ACB4923581A}"/>
                </a:ext>
              </a:extLst>
            </p:cNvPr>
            <p:cNvSpPr>
              <a:spLocks noEditPoints="1"/>
            </p:cNvSpPr>
            <p:nvPr/>
          </p:nvSpPr>
          <p:spPr bwMode="auto">
            <a:xfrm>
              <a:off x="9195733" y="2920847"/>
              <a:ext cx="2065015" cy="1076505"/>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3" name="Freeform 223">
              <a:extLst>
                <a:ext uri="{FF2B5EF4-FFF2-40B4-BE49-F238E27FC236}">
                  <a16:creationId xmlns:a16="http://schemas.microsoft.com/office/drawing/2014/main" id="{A11EE3DE-DB54-6A34-00F7-EB48833EB356}"/>
                </a:ext>
              </a:extLst>
            </p:cNvPr>
            <p:cNvSpPr>
              <a:spLocks noEditPoints="1"/>
            </p:cNvSpPr>
            <p:nvPr/>
          </p:nvSpPr>
          <p:spPr bwMode="auto">
            <a:xfrm>
              <a:off x="7970767" y="-442318"/>
              <a:ext cx="823749" cy="1458019"/>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4" name="Freeform 235">
              <a:extLst>
                <a:ext uri="{FF2B5EF4-FFF2-40B4-BE49-F238E27FC236}">
                  <a16:creationId xmlns:a16="http://schemas.microsoft.com/office/drawing/2014/main" id="{7F861191-E105-740B-D6EC-F354B8A6ACB7}"/>
                </a:ext>
              </a:extLst>
            </p:cNvPr>
            <p:cNvSpPr>
              <a:spLocks noEditPoints="1"/>
            </p:cNvSpPr>
            <p:nvPr/>
          </p:nvSpPr>
          <p:spPr bwMode="auto">
            <a:xfrm>
              <a:off x="10883353" y="959811"/>
              <a:ext cx="1334047" cy="1641487"/>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grpSp>
      <p:sp>
        <p:nvSpPr>
          <p:cNvPr id="16" name="Slide Number Placeholder 15">
            <a:extLst>
              <a:ext uri="{FF2B5EF4-FFF2-40B4-BE49-F238E27FC236}">
                <a16:creationId xmlns:a16="http://schemas.microsoft.com/office/drawing/2014/main" id="{C1B9270F-95D0-745B-ACA5-870D885FC474}"/>
              </a:ext>
            </a:extLst>
          </p:cNvPr>
          <p:cNvSpPr>
            <a:spLocks noGrp="1"/>
          </p:cNvSpPr>
          <p:nvPr>
            <p:ph type="sldNum" sz="quarter" idx="4"/>
          </p:nvPr>
        </p:nvSpPr>
        <p:spPr/>
        <p:txBody>
          <a:bodyPr/>
          <a:lstStyle/>
          <a:p>
            <a:fld id="{D7B5DC5B-6873-43DB-ADC7-B15ACCE0DFDB}" type="slidenum">
              <a:rPr lang="en-US" smtClean="0"/>
              <a:pPr/>
              <a:t>73</a:t>
            </a:fld>
            <a:endParaRPr lang="en-US" dirty="0"/>
          </a:p>
        </p:txBody>
      </p:sp>
      <p:sp>
        <p:nvSpPr>
          <p:cNvPr id="4" name="Footer Placeholder 3">
            <a:extLst>
              <a:ext uri="{FF2B5EF4-FFF2-40B4-BE49-F238E27FC236}">
                <a16:creationId xmlns:a16="http://schemas.microsoft.com/office/drawing/2014/main" id="{B15E63C9-BED9-76C8-34F5-84286695CE9A}"/>
              </a:ext>
            </a:extLst>
          </p:cNvPr>
          <p:cNvSpPr>
            <a:spLocks noGrp="1"/>
          </p:cNvSpPr>
          <p:nvPr>
            <p:ph type="ftr" sz="quarter" idx="3"/>
          </p:nvPr>
        </p:nvSpPr>
        <p:spPr/>
        <p:txBody>
          <a:bodyPr/>
          <a:lstStyle/>
          <a:p>
            <a:r>
              <a:rPr lang="en-US"/>
              <a:t>Layout Samples Route C – dark 001</a:t>
            </a:r>
            <a:endParaRPr lang="nl-NL" dirty="0"/>
          </a:p>
        </p:txBody>
      </p:sp>
      <p:sp>
        <p:nvSpPr>
          <p:cNvPr id="31" name="Date Placeholder 30">
            <a:extLst>
              <a:ext uri="{FF2B5EF4-FFF2-40B4-BE49-F238E27FC236}">
                <a16:creationId xmlns:a16="http://schemas.microsoft.com/office/drawing/2014/main" id="{F1F14CEE-7F26-B06B-EFFE-A48C2D27A652}"/>
              </a:ext>
            </a:extLst>
          </p:cNvPr>
          <p:cNvSpPr>
            <a:spLocks noGrp="1"/>
          </p:cNvSpPr>
          <p:nvPr>
            <p:ph type="dt" sz="half" idx="2"/>
          </p:nvPr>
        </p:nvSpPr>
        <p:spPr/>
        <p:txBody>
          <a:bodyPr/>
          <a:lstStyle/>
          <a:p>
            <a:r>
              <a:rPr lang="de-DE"/>
              <a:t>Mai 2026</a:t>
            </a:r>
            <a:endParaRPr lang="nl-NL" dirty="0"/>
          </a:p>
        </p:txBody>
      </p:sp>
      <p:sp>
        <p:nvSpPr>
          <p:cNvPr id="256" name="Content Placeholder 255">
            <a:extLst>
              <a:ext uri="{FF2B5EF4-FFF2-40B4-BE49-F238E27FC236}">
                <a16:creationId xmlns:a16="http://schemas.microsoft.com/office/drawing/2014/main" id="{E27AEE9A-607B-F769-2AB8-DA627733D6C1}"/>
              </a:ext>
            </a:extLst>
          </p:cNvPr>
          <p:cNvSpPr>
            <a:spLocks noGrp="1"/>
          </p:cNvSpPr>
          <p:nvPr>
            <p:ph sz="quarter" idx="31"/>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58" name="Content Placeholder 257">
            <a:extLst>
              <a:ext uri="{FF2B5EF4-FFF2-40B4-BE49-F238E27FC236}">
                <a16:creationId xmlns:a16="http://schemas.microsoft.com/office/drawing/2014/main" id="{4D75D438-49EE-5FCB-F4C7-A973E19B23C1}"/>
              </a:ext>
            </a:extLst>
          </p:cNvPr>
          <p:cNvSpPr>
            <a:spLocks noGrp="1"/>
          </p:cNvSpPr>
          <p:nvPr>
            <p:ph sz="quarter" idx="2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54" name="Content Placeholder 253">
            <a:extLst>
              <a:ext uri="{FF2B5EF4-FFF2-40B4-BE49-F238E27FC236}">
                <a16:creationId xmlns:a16="http://schemas.microsoft.com/office/drawing/2014/main" id="{B987C9D5-BB11-86D0-5BFE-7ED662089AA8}"/>
              </a:ext>
            </a:extLst>
          </p:cNvPr>
          <p:cNvSpPr>
            <a:spLocks noGrp="1"/>
          </p:cNvSpPr>
          <p:nvPr>
            <p:ph sz="quarter" idx="33"/>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0" name="Content Placeholder 259">
            <a:extLst>
              <a:ext uri="{FF2B5EF4-FFF2-40B4-BE49-F238E27FC236}">
                <a16:creationId xmlns:a16="http://schemas.microsoft.com/office/drawing/2014/main" id="{DF5451A8-56D6-9BC8-4036-7E007CC14A3A}"/>
              </a:ext>
            </a:extLst>
          </p:cNvPr>
          <p:cNvSpPr>
            <a:spLocks noGrp="1"/>
          </p:cNvSpPr>
          <p:nvPr>
            <p:ph sz="quarter" idx="2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84" name="Content Placeholder 83">
            <a:extLst>
              <a:ext uri="{FF2B5EF4-FFF2-40B4-BE49-F238E27FC236}">
                <a16:creationId xmlns:a16="http://schemas.microsoft.com/office/drawing/2014/main" id="{D7BB13A9-2040-D8A7-7081-1BC205DBF541}"/>
              </a:ext>
            </a:extLst>
          </p:cNvPr>
          <p:cNvSpPr>
            <a:spLocks noGrp="1"/>
          </p:cNvSpPr>
          <p:nvPr>
            <p:ph sz="quarter" idx="34"/>
          </p:nvPr>
        </p:nvSpPr>
        <p:spPr/>
        <p:txBody>
          <a:bodyPr/>
          <a:lstStyle/>
          <a:p>
            <a:pPr lvl="4"/>
            <a:r>
              <a:rPr lang="en-US" dirty="0"/>
              <a:t>COUNTRY</a:t>
            </a:r>
          </a:p>
          <a:p>
            <a:r>
              <a:rPr lang="en-US" dirty="0"/>
              <a:t>City</a:t>
            </a:r>
          </a:p>
          <a:p>
            <a:r>
              <a:rPr lang="en-US" dirty="0"/>
              <a:t>City</a:t>
            </a:r>
          </a:p>
          <a:p>
            <a:r>
              <a:rPr lang="en-US" dirty="0"/>
              <a:t>City</a:t>
            </a:r>
          </a:p>
          <a:p>
            <a:r>
              <a:rPr lang="en-US" dirty="0"/>
              <a:t>City</a:t>
            </a:r>
          </a:p>
          <a:p>
            <a:r>
              <a:rPr lang="en-US" dirty="0"/>
              <a:t>City</a:t>
            </a:r>
          </a:p>
        </p:txBody>
      </p:sp>
      <p:sp>
        <p:nvSpPr>
          <p:cNvPr id="262" name="Content Placeholder 261">
            <a:extLst>
              <a:ext uri="{FF2B5EF4-FFF2-40B4-BE49-F238E27FC236}">
                <a16:creationId xmlns:a16="http://schemas.microsoft.com/office/drawing/2014/main" id="{3B2A2603-6A1C-A30A-3132-87E74A189296}"/>
              </a:ext>
            </a:extLst>
          </p:cNvPr>
          <p:cNvSpPr>
            <a:spLocks noGrp="1"/>
          </p:cNvSpPr>
          <p:nvPr>
            <p:ph sz="quarter" idx="22"/>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75" name="Content Placeholder 74">
            <a:extLst>
              <a:ext uri="{FF2B5EF4-FFF2-40B4-BE49-F238E27FC236}">
                <a16:creationId xmlns:a16="http://schemas.microsoft.com/office/drawing/2014/main" id="{B318C544-15DE-33E9-3107-55515426EA13}"/>
              </a:ext>
            </a:extLst>
          </p:cNvPr>
          <p:cNvSpPr>
            <a:spLocks noGrp="1"/>
          </p:cNvSpPr>
          <p:nvPr>
            <p:ph sz="quarter" idx="35"/>
          </p:nvPr>
        </p:nvSpPr>
        <p:spPr/>
        <p:txBody>
          <a:bodyPr/>
          <a:lstStyle/>
          <a:p>
            <a:pPr lvl="4"/>
            <a:r>
              <a:rPr lang="en-US" dirty="0"/>
              <a:t>COUNTRY</a:t>
            </a:r>
          </a:p>
          <a:p>
            <a:r>
              <a:rPr lang="en-US" dirty="0"/>
              <a:t>City</a:t>
            </a:r>
          </a:p>
          <a:p>
            <a:r>
              <a:rPr lang="en-US" dirty="0"/>
              <a:t>City</a:t>
            </a:r>
          </a:p>
          <a:p>
            <a:r>
              <a:rPr lang="en-US" dirty="0"/>
              <a:t>City</a:t>
            </a:r>
          </a:p>
          <a:p>
            <a:r>
              <a:rPr lang="en-US" dirty="0"/>
              <a:t>City</a:t>
            </a:r>
          </a:p>
          <a:p>
            <a:r>
              <a:rPr lang="en-US" dirty="0"/>
              <a:t>City</a:t>
            </a:r>
          </a:p>
        </p:txBody>
      </p:sp>
      <p:sp>
        <p:nvSpPr>
          <p:cNvPr id="277" name="Content Placeholder 276">
            <a:extLst>
              <a:ext uri="{FF2B5EF4-FFF2-40B4-BE49-F238E27FC236}">
                <a16:creationId xmlns:a16="http://schemas.microsoft.com/office/drawing/2014/main" id="{F5CD4C93-2E97-90F7-2328-9B9A51EC23EF}"/>
              </a:ext>
            </a:extLst>
          </p:cNvPr>
          <p:cNvSpPr>
            <a:spLocks noGrp="1"/>
          </p:cNvSpPr>
          <p:nvPr>
            <p:ph sz="quarter" idx="15"/>
          </p:nvPr>
        </p:nvSpPr>
        <p:spPr/>
        <p:txBody>
          <a:bodyPr/>
          <a:lstStyle/>
          <a:p>
            <a:pPr lvl="4"/>
            <a:r>
              <a:rPr lang="en-US" dirty="0"/>
              <a:t>COUNTRY</a:t>
            </a:r>
          </a:p>
          <a:p>
            <a:r>
              <a:rPr lang="en-US" dirty="0"/>
              <a:t>City</a:t>
            </a:r>
          </a:p>
          <a:p>
            <a:r>
              <a:rPr lang="en-US" dirty="0"/>
              <a:t>City</a:t>
            </a:r>
          </a:p>
          <a:p>
            <a:r>
              <a:rPr lang="en-US" dirty="0"/>
              <a:t>City</a:t>
            </a:r>
          </a:p>
          <a:p>
            <a:r>
              <a:rPr lang="en-US" dirty="0"/>
              <a:t>City</a:t>
            </a:r>
          </a:p>
          <a:p>
            <a:r>
              <a:rPr lang="en-US" dirty="0"/>
              <a:t>City</a:t>
            </a:r>
          </a:p>
        </p:txBody>
      </p:sp>
      <p:sp>
        <p:nvSpPr>
          <p:cNvPr id="13" name="Title 12">
            <a:extLst>
              <a:ext uri="{FF2B5EF4-FFF2-40B4-BE49-F238E27FC236}">
                <a16:creationId xmlns:a16="http://schemas.microsoft.com/office/drawing/2014/main" id="{C649C11D-765E-0FCE-0BF3-9EC7EECBB549}"/>
              </a:ext>
            </a:extLst>
          </p:cNvPr>
          <p:cNvSpPr>
            <a:spLocks noGrp="1"/>
          </p:cNvSpPr>
          <p:nvPr>
            <p:ph type="title"/>
          </p:nvPr>
        </p:nvSpPr>
        <p:spPr/>
        <p:txBody>
          <a:bodyPr vert="horz"/>
          <a:lstStyle/>
          <a:p>
            <a:r>
              <a:rPr lang="en-US" dirty="0"/>
              <a:t>valantic is close to you. </a:t>
            </a:r>
            <a:br>
              <a:rPr lang="en-US" dirty="0"/>
            </a:br>
            <a:r>
              <a:rPr lang="en-US" dirty="0"/>
              <a:t>More than xx times. </a:t>
            </a:r>
          </a:p>
        </p:txBody>
      </p:sp>
      <p:sp>
        <p:nvSpPr>
          <p:cNvPr id="2" name="Text Placeholder 1">
            <a:extLst>
              <a:ext uri="{FF2B5EF4-FFF2-40B4-BE49-F238E27FC236}">
                <a16:creationId xmlns:a16="http://schemas.microsoft.com/office/drawing/2014/main" id="{A769154D-61C5-330A-2690-57487B848400}"/>
              </a:ext>
            </a:extLst>
          </p:cNvPr>
          <p:cNvSpPr>
            <a:spLocks noGrp="1"/>
          </p:cNvSpPr>
          <p:nvPr>
            <p:ph type="body" sz="quarter" idx="14"/>
          </p:nvPr>
        </p:nvSpPr>
        <p:spPr/>
        <p:txBody>
          <a:bodyPr/>
          <a:lstStyle/>
          <a:p>
            <a:r>
              <a:rPr lang="en-US"/>
              <a:t>C  032 : map : 8 contents</a:t>
            </a:r>
            <a:endParaRPr lang="en-US" dirty="0"/>
          </a:p>
        </p:txBody>
      </p:sp>
      <p:grpSp>
        <p:nvGrpSpPr>
          <p:cNvPr id="629" name="Group 628">
            <a:extLst>
              <a:ext uri="{FF2B5EF4-FFF2-40B4-BE49-F238E27FC236}">
                <a16:creationId xmlns:a16="http://schemas.microsoft.com/office/drawing/2014/main" id="{4F7E9BE1-CD46-EF4E-E91A-1E313E0B6EBF}"/>
              </a:ext>
            </a:extLst>
          </p:cNvPr>
          <p:cNvGrpSpPr/>
          <p:nvPr/>
        </p:nvGrpSpPr>
        <p:grpSpPr>
          <a:xfrm>
            <a:off x="5409022" y="1507738"/>
            <a:ext cx="3674653" cy="2143809"/>
            <a:chOff x="5409022" y="1507738"/>
            <a:chExt cx="3674653" cy="2143809"/>
          </a:xfrm>
        </p:grpSpPr>
        <p:sp>
          <p:nvSpPr>
            <p:cNvPr id="418" name="Oval 417">
              <a:extLst>
                <a:ext uri="{FF2B5EF4-FFF2-40B4-BE49-F238E27FC236}">
                  <a16:creationId xmlns:a16="http://schemas.microsoft.com/office/drawing/2014/main" id="{FA3A5D49-8818-FDB7-F960-B67008C4CA18}"/>
                </a:ext>
              </a:extLst>
            </p:cNvPr>
            <p:cNvSpPr/>
            <p:nvPr/>
          </p:nvSpPr>
          <p:spPr>
            <a:xfrm>
              <a:off x="5409022" y="3551958"/>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19" name="Oval 418">
              <a:extLst>
                <a:ext uri="{FF2B5EF4-FFF2-40B4-BE49-F238E27FC236}">
                  <a16:creationId xmlns:a16="http://schemas.microsoft.com/office/drawing/2014/main" id="{639E1F6D-CCAA-FFD3-766F-7D4B50370F61}"/>
                </a:ext>
              </a:extLst>
            </p:cNvPr>
            <p:cNvSpPr/>
            <p:nvPr/>
          </p:nvSpPr>
          <p:spPr>
            <a:xfrm>
              <a:off x="5948556" y="3558677"/>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3" name="Oval 422">
              <a:extLst>
                <a:ext uri="{FF2B5EF4-FFF2-40B4-BE49-F238E27FC236}">
                  <a16:creationId xmlns:a16="http://schemas.microsoft.com/office/drawing/2014/main" id="{FE3FAB17-0B8A-544B-C8C7-33C2F36FD5E0}"/>
                </a:ext>
              </a:extLst>
            </p:cNvPr>
            <p:cNvSpPr/>
            <p:nvPr/>
          </p:nvSpPr>
          <p:spPr>
            <a:xfrm>
              <a:off x="7825678" y="231352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4" name="Oval 423">
              <a:extLst>
                <a:ext uri="{FF2B5EF4-FFF2-40B4-BE49-F238E27FC236}">
                  <a16:creationId xmlns:a16="http://schemas.microsoft.com/office/drawing/2014/main" id="{31C3C8FC-ACF4-3C0C-F99B-738362EB4167}"/>
                </a:ext>
              </a:extLst>
            </p:cNvPr>
            <p:cNvSpPr/>
            <p:nvPr/>
          </p:nvSpPr>
          <p:spPr>
            <a:xfrm>
              <a:off x="8990805" y="2156741"/>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5" name="Oval 424">
              <a:extLst>
                <a:ext uri="{FF2B5EF4-FFF2-40B4-BE49-F238E27FC236}">
                  <a16:creationId xmlns:a16="http://schemas.microsoft.com/office/drawing/2014/main" id="{CE854EFE-15C4-20E4-422C-845DDD9AFC11}"/>
                </a:ext>
              </a:extLst>
            </p:cNvPr>
            <p:cNvSpPr/>
            <p:nvPr/>
          </p:nvSpPr>
          <p:spPr>
            <a:xfrm>
              <a:off x="8943277" y="270236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cxnSp>
          <p:nvCxnSpPr>
            <p:cNvPr id="435" name="Straight Arrow Connector 434">
              <a:extLst>
                <a:ext uri="{FF2B5EF4-FFF2-40B4-BE49-F238E27FC236}">
                  <a16:creationId xmlns:a16="http://schemas.microsoft.com/office/drawing/2014/main" id="{5C79FD30-1905-C698-751B-B5F3FBB37B20}"/>
                </a:ext>
              </a:extLst>
            </p:cNvPr>
            <p:cNvCxnSpPr>
              <a:cxnSpLocks/>
              <a:stCxn id="450" idx="2"/>
              <a:endCxn id="517" idx="0"/>
            </p:cNvCxnSpPr>
            <p:nvPr/>
          </p:nvCxnSpPr>
          <p:spPr>
            <a:xfrm rot="10800000" flipV="1">
              <a:off x="7287269" y="1552737"/>
              <a:ext cx="1278612" cy="637885"/>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0" name="Oval 449">
              <a:extLst>
                <a:ext uri="{FF2B5EF4-FFF2-40B4-BE49-F238E27FC236}">
                  <a16:creationId xmlns:a16="http://schemas.microsoft.com/office/drawing/2014/main" id="{A3899E93-C419-53DF-FB25-39423F961E6A}"/>
                </a:ext>
              </a:extLst>
            </p:cNvPr>
            <p:cNvSpPr/>
            <p:nvPr/>
          </p:nvSpPr>
          <p:spPr>
            <a:xfrm>
              <a:off x="8565881" y="150773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454" name="Oval 453">
              <a:extLst>
                <a:ext uri="{FF2B5EF4-FFF2-40B4-BE49-F238E27FC236}">
                  <a16:creationId xmlns:a16="http://schemas.microsoft.com/office/drawing/2014/main" id="{41808CA7-B617-26B7-6498-0FFED2A59D66}"/>
                </a:ext>
              </a:extLst>
            </p:cNvPr>
            <p:cNvSpPr/>
            <p:nvPr/>
          </p:nvSpPr>
          <p:spPr>
            <a:xfrm>
              <a:off x="6478209" y="2026181"/>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55" name="Straight Arrow Connector 434">
              <a:extLst>
                <a:ext uri="{FF2B5EF4-FFF2-40B4-BE49-F238E27FC236}">
                  <a16:creationId xmlns:a16="http://schemas.microsoft.com/office/drawing/2014/main" id="{1C6CD168-D17F-4A3B-46C3-DBBDBB1EE9A8}"/>
                </a:ext>
              </a:extLst>
            </p:cNvPr>
            <p:cNvCxnSpPr>
              <a:cxnSpLocks/>
              <a:stCxn id="517" idx="0"/>
              <a:endCxn id="454" idx="6"/>
            </p:cNvCxnSpPr>
            <p:nvPr/>
          </p:nvCxnSpPr>
          <p:spPr>
            <a:xfrm rot="16200000" flipV="1">
              <a:off x="6868018" y="1771372"/>
              <a:ext cx="119442" cy="719060"/>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9" name="Oval 458">
              <a:extLst>
                <a:ext uri="{FF2B5EF4-FFF2-40B4-BE49-F238E27FC236}">
                  <a16:creationId xmlns:a16="http://schemas.microsoft.com/office/drawing/2014/main" id="{60E6172D-89FB-96C7-89F9-8DED08727F74}"/>
                </a:ext>
              </a:extLst>
            </p:cNvPr>
            <p:cNvSpPr/>
            <p:nvPr/>
          </p:nvSpPr>
          <p:spPr>
            <a:xfrm>
              <a:off x="7051988" y="1997622"/>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60" name="Straight Arrow Connector 434">
              <a:extLst>
                <a:ext uri="{FF2B5EF4-FFF2-40B4-BE49-F238E27FC236}">
                  <a16:creationId xmlns:a16="http://schemas.microsoft.com/office/drawing/2014/main" id="{7ABAA0D5-B996-CC47-507A-52DC3B5D36B8}"/>
                </a:ext>
              </a:extLst>
            </p:cNvPr>
            <p:cNvCxnSpPr>
              <a:cxnSpLocks/>
              <a:stCxn id="459" idx="6"/>
              <a:endCxn id="517" idx="0"/>
            </p:cNvCxnSpPr>
            <p:nvPr/>
          </p:nvCxnSpPr>
          <p:spPr>
            <a:xfrm>
              <a:off x="7141988" y="2042622"/>
              <a:ext cx="145281" cy="148001"/>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66" name="Oval 465">
              <a:extLst>
                <a:ext uri="{FF2B5EF4-FFF2-40B4-BE49-F238E27FC236}">
                  <a16:creationId xmlns:a16="http://schemas.microsoft.com/office/drawing/2014/main" id="{B9BDBF41-460A-936B-7A53-0D9F14386BB0}"/>
                </a:ext>
              </a:extLst>
            </p:cNvPr>
            <p:cNvSpPr/>
            <p:nvPr/>
          </p:nvSpPr>
          <p:spPr>
            <a:xfrm>
              <a:off x="7037640" y="217448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75" name="Straight Arrow Connector 434">
              <a:extLst>
                <a:ext uri="{FF2B5EF4-FFF2-40B4-BE49-F238E27FC236}">
                  <a16:creationId xmlns:a16="http://schemas.microsoft.com/office/drawing/2014/main" id="{8439302D-335E-1567-BAC2-766A3340AC6E}"/>
                </a:ext>
              </a:extLst>
            </p:cNvPr>
            <p:cNvCxnSpPr>
              <a:cxnSpLocks/>
              <a:stCxn id="424" idx="0"/>
              <a:endCxn id="517" idx="0"/>
            </p:cNvCxnSpPr>
            <p:nvPr/>
          </p:nvCxnSpPr>
          <p:spPr>
            <a:xfrm rot="16200000" flipH="1" flipV="1">
              <a:off x="8145314" y="1298696"/>
              <a:ext cx="33882" cy="1749971"/>
            </a:xfrm>
            <a:prstGeom prst="curvedConnector3">
              <a:avLst>
                <a:gd name="adj1" fmla="val -674695"/>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86" name="Straight Arrow Connector 434">
              <a:extLst>
                <a:ext uri="{FF2B5EF4-FFF2-40B4-BE49-F238E27FC236}">
                  <a16:creationId xmlns:a16="http://schemas.microsoft.com/office/drawing/2014/main" id="{88E2FE6A-5509-F4AF-6F28-58A3D1D3EE6B}"/>
                </a:ext>
              </a:extLst>
            </p:cNvPr>
            <p:cNvCxnSpPr>
              <a:cxnSpLocks/>
              <a:stCxn id="425" idx="0"/>
              <a:endCxn id="517" idx="0"/>
            </p:cNvCxnSpPr>
            <p:nvPr/>
          </p:nvCxnSpPr>
          <p:spPr>
            <a:xfrm rot="16200000" flipV="1">
              <a:off x="7882618" y="1595274"/>
              <a:ext cx="511746" cy="1702443"/>
            </a:xfrm>
            <a:prstGeom prst="curvedConnector3">
              <a:avLst>
                <a:gd name="adj1" fmla="val 135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91" name="Straight Arrow Connector 434">
              <a:extLst>
                <a:ext uri="{FF2B5EF4-FFF2-40B4-BE49-F238E27FC236}">
                  <a16:creationId xmlns:a16="http://schemas.microsoft.com/office/drawing/2014/main" id="{232F6615-DB0E-BDA1-32AF-A886F00E19B1}"/>
                </a:ext>
              </a:extLst>
            </p:cNvPr>
            <p:cNvCxnSpPr>
              <a:cxnSpLocks/>
              <a:stCxn id="423" idx="0"/>
              <a:endCxn id="517" idx="0"/>
            </p:cNvCxnSpPr>
            <p:nvPr/>
          </p:nvCxnSpPr>
          <p:spPr>
            <a:xfrm rot="16200000" flipV="1">
              <a:off x="7518238" y="1959654"/>
              <a:ext cx="122906" cy="584844"/>
            </a:xfrm>
            <a:prstGeom prst="curvedConnector3">
              <a:avLst>
                <a:gd name="adj1" fmla="val 165874"/>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17" name="Rectangle: Rounded Corners 516">
              <a:extLst>
                <a:ext uri="{FF2B5EF4-FFF2-40B4-BE49-F238E27FC236}">
                  <a16:creationId xmlns:a16="http://schemas.microsoft.com/office/drawing/2014/main" id="{F29D0C8D-9E65-7C2E-508A-BF92870D722F}"/>
                </a:ext>
              </a:extLst>
            </p:cNvPr>
            <p:cNvSpPr/>
            <p:nvPr/>
          </p:nvSpPr>
          <p:spPr>
            <a:xfrm>
              <a:off x="7215269" y="2190623"/>
              <a:ext cx="144000" cy="144382"/>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534" name="Straight Arrow Connector 434">
              <a:extLst>
                <a:ext uri="{FF2B5EF4-FFF2-40B4-BE49-F238E27FC236}">
                  <a16:creationId xmlns:a16="http://schemas.microsoft.com/office/drawing/2014/main" id="{343A68C7-2E28-495E-6DF3-C83DF3DBA995}"/>
                </a:ext>
              </a:extLst>
            </p:cNvPr>
            <p:cNvCxnSpPr>
              <a:cxnSpLocks/>
              <a:stCxn id="517" idx="1"/>
              <a:endCxn id="418" idx="7"/>
            </p:cNvCxnSpPr>
            <p:nvPr/>
          </p:nvCxnSpPr>
          <p:spPr>
            <a:xfrm rot="10800000" flipV="1">
              <a:off x="5488293" y="2262814"/>
              <a:ext cx="1726977" cy="1302744"/>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537" name="Straight Arrow Connector 434">
              <a:extLst>
                <a:ext uri="{FF2B5EF4-FFF2-40B4-BE49-F238E27FC236}">
                  <a16:creationId xmlns:a16="http://schemas.microsoft.com/office/drawing/2014/main" id="{689BA04B-2E7B-D588-334E-697371B41578}"/>
                </a:ext>
              </a:extLst>
            </p:cNvPr>
            <p:cNvCxnSpPr>
              <a:cxnSpLocks/>
              <a:stCxn id="517" idx="1"/>
              <a:endCxn id="419" idx="0"/>
            </p:cNvCxnSpPr>
            <p:nvPr/>
          </p:nvCxnSpPr>
          <p:spPr>
            <a:xfrm rot="10800000" flipV="1">
              <a:off x="5994991" y="2262813"/>
              <a:ext cx="1220278" cy="1295863"/>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94" name="Rectangle: Rounded Corners 593">
              <a:extLst>
                <a:ext uri="{FF2B5EF4-FFF2-40B4-BE49-F238E27FC236}">
                  <a16:creationId xmlns:a16="http://schemas.microsoft.com/office/drawing/2014/main" id="{6B819FD6-6877-01BC-EDF0-8693A30E8F54}"/>
                </a:ext>
              </a:extLst>
            </p:cNvPr>
            <p:cNvSpPr/>
            <p:nvPr/>
          </p:nvSpPr>
          <p:spPr>
            <a:xfrm>
              <a:off x="7196624" y="2135575"/>
              <a:ext cx="198040" cy="198565"/>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02" name="Straight Arrow Connector 434">
              <a:extLst>
                <a:ext uri="{FF2B5EF4-FFF2-40B4-BE49-F238E27FC236}">
                  <a16:creationId xmlns:a16="http://schemas.microsoft.com/office/drawing/2014/main" id="{097093D4-6F28-C75B-300F-7F5E2AFD9A96}"/>
                </a:ext>
              </a:extLst>
            </p:cNvPr>
            <p:cNvCxnSpPr>
              <a:cxnSpLocks/>
              <a:stCxn id="466" idx="0"/>
              <a:endCxn id="517" idx="0"/>
            </p:cNvCxnSpPr>
            <p:nvPr/>
          </p:nvCxnSpPr>
          <p:spPr>
            <a:xfrm rot="16200000" flipH="1">
              <a:off x="7176886" y="2080241"/>
              <a:ext cx="16135" cy="204629"/>
            </a:xfrm>
            <a:prstGeom prst="curvedConnector3">
              <a:avLst>
                <a:gd name="adj1" fmla="val -132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49303024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74</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Mai 2026</a:t>
            </a:r>
            <a:endParaRPr lang="nl-NL" dirty="0"/>
          </a:p>
        </p:txBody>
      </p:sp>
      <p:pic>
        <p:nvPicPr>
          <p:cNvPr id="2062" name="Picture 14" descr="Commerzbank AG - Investor Relations">
            <a:extLst>
              <a:ext uri="{FF2B5EF4-FFF2-40B4-BE49-F238E27FC236}">
                <a16:creationId xmlns:a16="http://schemas.microsoft.com/office/drawing/2014/main" id="{F068C88C-2829-6C93-FFAF-4FBCC136CFAE}"/>
              </a:ext>
            </a:extLst>
          </p:cNvPr>
          <p:cNvPicPr>
            <a:picLocks noGrp="1" noChangeAspect="1" noChangeArrowheads="1"/>
          </p:cNvPicPr>
          <p:nvPr>
            <p:ph type="pic" sz="quarter" idx="19"/>
          </p:nvPr>
        </p:nvPicPr>
        <p:blipFill rotWithShape="1">
          <a:blip r:embed="rId5">
            <a:extLst>
              <a:ext uri="{28A0092B-C50C-407E-A947-70E740481C1C}">
                <a14:useLocalDpi xmlns:a14="http://schemas.microsoft.com/office/drawing/2010/main" val="0"/>
              </a:ext>
            </a:extLst>
          </a:blip>
          <a:srcRect t="-98026" b="-98026"/>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32" name="Picture 18">
            <a:extLst>
              <a:ext uri="{FF2B5EF4-FFF2-40B4-BE49-F238E27FC236}">
                <a16:creationId xmlns:a16="http://schemas.microsoft.com/office/drawing/2014/main" id="{4104DB65-4624-B7A3-C3A0-334822D16435}"/>
              </a:ext>
            </a:extLst>
          </p:cNvPr>
          <p:cNvPicPr>
            <a:picLocks noGrp="1" noChangeAspect="1" noChangeArrowheads="1"/>
          </p:cNvPicPr>
          <p:nvPr>
            <p:ph type="pic" sz="quarter" idx="20"/>
          </p:nvPr>
        </p:nvPicPr>
        <p:blipFill rotWithShape="1">
          <a:blip r:embed="rId6">
            <a:lum bright="70000" contrast="-70000"/>
            <a:extLst>
              <a:ext uri="{BEBA8EAE-BF5A-486C-A8C5-ECC9F3942E4B}">
                <a14:imgProps xmlns:a14="http://schemas.microsoft.com/office/drawing/2010/main">
                  <a14:imgLayer r:embed="rId7">
                    <a14:imgEffect>
                      <a14:artisticPhotocopy/>
                    </a14:imgEffect>
                  </a14:imgLayer>
                </a14:imgProps>
              </a:ext>
              <a:ext uri="{28A0092B-C50C-407E-A947-70E740481C1C}">
                <a14:useLocalDpi xmlns:a14="http://schemas.microsoft.com/office/drawing/2010/main" val="0"/>
              </a:ext>
            </a:extLst>
          </a:blip>
          <a:srcRect l="-558" t="-64530" r="-1691" b="-29902"/>
          <a:stretch>
            <a:fillRect/>
          </a:stretch>
        </p:blipFill>
        <p:spPr bwMode="auto">
          <a:xfrm>
            <a:off x="6854825" y="5070987"/>
            <a:ext cx="1403350" cy="553525"/>
          </a:xfrm>
          <a:noFill/>
          <a:extLst>
            <a:ext uri="{909E8E84-426E-40DD-AFC4-6F175D3DCCD1}">
              <a14:hiddenFill xmlns:a14="http://schemas.microsoft.com/office/drawing/2010/main">
                <a:solidFill>
                  <a:srgbClr val="FFFFFF"/>
                </a:solidFill>
              </a14:hiddenFill>
            </a:ext>
          </a:extLst>
        </p:spPr>
      </p:pic>
      <p:pic>
        <p:nvPicPr>
          <p:cNvPr id="31" name="Picture 24">
            <a:extLst>
              <a:ext uri="{FF2B5EF4-FFF2-40B4-BE49-F238E27FC236}">
                <a16:creationId xmlns:a16="http://schemas.microsoft.com/office/drawing/2014/main" id="{D109CC15-45E0-57BA-0430-809876846784}"/>
              </a:ext>
            </a:extLst>
          </p:cNvPr>
          <p:cNvPicPr>
            <a:picLocks noGrp="1" noChangeAspect="1" noChangeArrowheads="1"/>
          </p:cNvPicPr>
          <p:nvPr>
            <p:ph type="pic" sz="quarter" idx="21"/>
          </p:nvPr>
        </p:nvPicPr>
        <p:blipFill rotWithShape="1">
          <a:blip r:embed="rId8">
            <a:biLevel thresh="25000"/>
            <a:extLst>
              <a:ext uri="{BEBA8EAE-BF5A-486C-A8C5-ECC9F3942E4B}">
                <a14:imgProps xmlns:a14="http://schemas.microsoft.com/office/drawing/2010/main">
                  <a14:imgLayer r:embed="rId9">
                    <a14:imgEffect>
                      <a14:brightnessContrast contrast="40000"/>
                    </a14:imgEffect>
                  </a14:imgLayer>
                </a14:imgProps>
              </a:ext>
              <a:ext uri="{28A0092B-C50C-407E-A947-70E740481C1C}">
                <a14:useLocalDpi xmlns:a14="http://schemas.microsoft.com/office/drawing/2010/main" val="0"/>
              </a:ext>
            </a:extLst>
          </a:blip>
          <a:srcRect t="-41445" b="-41445"/>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2052" name="Picture 4" descr="JPMorgan Chase Logo im transparenten PNG- und vektorisierten ...">
            <a:extLst>
              <a:ext uri="{FF2B5EF4-FFF2-40B4-BE49-F238E27FC236}">
                <a16:creationId xmlns:a16="http://schemas.microsoft.com/office/drawing/2014/main" id="{1CC1DCCC-140C-CE96-7B35-0772A1CF28EF}"/>
              </a:ext>
            </a:extLst>
          </p:cNvPr>
          <p:cNvPicPr>
            <a:picLocks noGrp="1" noChangeAspect="1" noChangeArrowheads="1"/>
          </p:cNvPicPr>
          <p:nvPr>
            <p:ph type="pic" sz="quarter" idx="22"/>
          </p:nvPr>
        </p:nvPicPr>
        <p:blipFill rotWithShape="1">
          <a:blip r:embed="rId10">
            <a:extLst>
              <a:ext uri="{28A0092B-C50C-407E-A947-70E740481C1C}">
                <a14:useLocalDpi xmlns:a14="http://schemas.microsoft.com/office/drawing/2010/main" val="0"/>
              </a:ext>
            </a:extLst>
          </a:blip>
          <a:srcRect t="-88604" b="-8860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60" name="Picture 12">
            <a:extLst>
              <a:ext uri="{FF2B5EF4-FFF2-40B4-BE49-F238E27FC236}">
                <a16:creationId xmlns:a16="http://schemas.microsoft.com/office/drawing/2014/main" id="{FCAECC70-45CA-8FFE-6218-F6AADB4CA339}"/>
              </a:ext>
            </a:extLst>
          </p:cNvPr>
          <p:cNvPicPr>
            <a:picLocks noGrp="1" noChangeAspect="1" noChangeArrowheads="1"/>
          </p:cNvPicPr>
          <p:nvPr>
            <p:ph type="pic" sz="quarter" idx="18"/>
          </p:nvPr>
        </p:nvPicPr>
        <p:blipFill>
          <a:blip r:embed="rId11">
            <a:clrChange>
              <a:clrFrom>
                <a:srgbClr val="2371EE"/>
              </a:clrFrom>
              <a:clrTo>
                <a:srgbClr val="2371EE">
                  <a:alpha val="0"/>
                </a:srgbClr>
              </a:clrTo>
            </a:clrChange>
            <a:extLst>
              <a:ext uri="{28A0092B-C50C-407E-A947-70E740481C1C}">
                <a14:useLocalDpi xmlns:a14="http://schemas.microsoft.com/office/drawing/2010/main" val="0"/>
              </a:ext>
            </a:extLst>
          </a:blip>
          <a:srcRect l="2331" r="2331"/>
          <a:stretch>
            <a:fillRect/>
          </a:stretch>
        </p:blipFill>
        <p:spPr bwMode="auto">
          <a:xfrm>
            <a:off x="9912600" y="3473536"/>
            <a:ext cx="977650" cy="385914"/>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DekaBank vector logo (.EPS) - LogoEPS.com">
            <a:extLst>
              <a:ext uri="{FF2B5EF4-FFF2-40B4-BE49-F238E27FC236}">
                <a16:creationId xmlns:a16="http://schemas.microsoft.com/office/drawing/2014/main" id="{BB172054-2F92-CE4E-71FD-ED16661ECE3A}"/>
              </a:ext>
            </a:extLst>
          </p:cNvPr>
          <p:cNvPicPr>
            <a:picLocks noGrp="1" noChangeAspect="1" noChangeArrowheads="1"/>
          </p:cNvPicPr>
          <p:nvPr>
            <p:ph type="pic" sz="quarter" idx="17"/>
          </p:nvPr>
        </p:nvPicPr>
        <p:blipFill>
          <a:blip r:embed="rId12">
            <a:lum bright="70000" contrast="-70000"/>
            <a:extLst>
              <a:ext uri="{BEBA8EAE-BF5A-486C-A8C5-ECC9F3942E4B}">
                <a14:imgProps xmlns:a14="http://schemas.microsoft.com/office/drawing/2010/main">
                  <a14:imgLayer r:embed="rId13">
                    <a14:imgEffect>
                      <a14:saturation sat="0"/>
                    </a14:imgEffect>
                  </a14:imgLayer>
                </a14:imgProps>
              </a:ext>
              <a:ext uri="{28A0092B-C50C-407E-A947-70E740481C1C}">
                <a14:useLocalDpi xmlns:a14="http://schemas.microsoft.com/office/drawing/2010/main" val="0"/>
              </a:ext>
            </a:extLst>
          </a:blip>
          <a:srcRect t="30278" b="30278"/>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2" descr="Credit Suisse Logo im transparenten PNG- und vektorisierten ...">
            <a:extLst>
              <a:ext uri="{FF2B5EF4-FFF2-40B4-BE49-F238E27FC236}">
                <a16:creationId xmlns:a16="http://schemas.microsoft.com/office/drawing/2014/main" id="{B9055376-58D4-7988-6D79-452642B75E93}"/>
              </a:ext>
            </a:extLst>
          </p:cNvPr>
          <p:cNvPicPr>
            <a:picLocks noGrp="1" noChangeAspect="1" noChangeArrowheads="1"/>
          </p:cNvPicPr>
          <p:nvPr>
            <p:ph type="pic" sz="quarter" idx="16"/>
          </p:nvPr>
        </p:nvPicPr>
        <p:blipFill rotWithShape="1">
          <a:blip r:embed="rId14">
            <a:extLst>
              <a:ext uri="{28A0092B-C50C-407E-A947-70E740481C1C}">
                <a14:useLocalDpi xmlns:a14="http://schemas.microsoft.com/office/drawing/2010/main" val="0"/>
              </a:ext>
            </a:extLst>
          </a:blip>
          <a:srcRect t="-38645" b="-38645"/>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pic>
        <p:nvPicPr>
          <p:cNvPr id="2054" name="Picture 6" descr="ING Bank Slaski Logo im transparenten PNG- und ...">
            <a:extLst>
              <a:ext uri="{FF2B5EF4-FFF2-40B4-BE49-F238E27FC236}">
                <a16:creationId xmlns:a16="http://schemas.microsoft.com/office/drawing/2014/main" id="{DC46E4EC-8929-DBFC-7D57-AF9C1FF94C53}"/>
              </a:ext>
            </a:extLst>
          </p:cNvPr>
          <p:cNvPicPr>
            <a:picLocks noGrp="1" noChangeAspect="1" noChangeArrowheads="1"/>
          </p:cNvPicPr>
          <p:nvPr>
            <p:ph type="pic" sz="quarter" idx="15"/>
          </p:nvPr>
        </p:nvPicPr>
        <p:blipFill rotWithShape="1">
          <a:blip r:embed="rId15">
            <a:extLst>
              <a:ext uri="{28A0092B-C50C-407E-A947-70E740481C1C}">
                <a14:useLocalDpi xmlns:a14="http://schemas.microsoft.com/office/drawing/2010/main" val="0"/>
              </a:ext>
            </a:extLst>
          </a:blip>
          <a:srcRect t="-29254" b="-29254"/>
          <a:stretch>
            <a:fillRect/>
          </a:stretch>
        </p:blipFill>
        <p:spPr bwMode="auto">
          <a:prstGeom prst="rect">
            <a:avLst/>
          </a:prstGeom>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US"/>
              <a:t>C  033 : </a:t>
            </a:r>
            <a:r>
              <a:rPr lang="en-GB"/>
              <a:t>8  logowall</a:t>
            </a:r>
          </a:p>
        </p:txBody>
      </p:sp>
    </p:spTree>
    <p:extLst>
      <p:ext uri="{BB962C8B-B14F-4D97-AF65-F5344CB8AC3E}">
        <p14:creationId xmlns:p14="http://schemas.microsoft.com/office/powerpoint/2010/main" val="2638445900"/>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78387FC-9600-C901-2443-4F58CC2B9212}"/>
            </a:ext>
          </a:extLst>
        </p:cNvPr>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36DE654E-252D-7E45-1659-8B4BC36998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BC9B38-9789-C401-1DC8-A9BD97D2A9F3}"/>
              </a:ext>
            </a:extLst>
          </p:cNvPr>
          <p:cNvSpPr>
            <a:spLocks noGrp="1"/>
          </p:cNvSpPr>
          <p:nvPr>
            <p:ph type="sldNum" sz="quarter" idx="4"/>
          </p:nvPr>
        </p:nvSpPr>
        <p:spPr/>
        <p:txBody>
          <a:bodyPr/>
          <a:lstStyle/>
          <a:p>
            <a:fld id="{FA573BCF-C0F1-4720-B5E7-944FE630E67D}" type="slidenum">
              <a:rPr lang="en-US" smtClean="0"/>
              <a:pPr/>
              <a:t>75</a:t>
            </a:fld>
            <a:endParaRPr lang="en-US" dirty="0"/>
          </a:p>
        </p:txBody>
      </p:sp>
      <p:sp>
        <p:nvSpPr>
          <p:cNvPr id="3" name="Footer Placeholder 2">
            <a:extLst>
              <a:ext uri="{FF2B5EF4-FFF2-40B4-BE49-F238E27FC236}">
                <a16:creationId xmlns:a16="http://schemas.microsoft.com/office/drawing/2014/main" id="{174D83A9-C161-7FB7-C906-E5ADD7054E19}"/>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363CA158-EBAA-FCB7-ED6D-32F5582F6200}"/>
              </a:ext>
            </a:extLst>
          </p:cNvPr>
          <p:cNvSpPr>
            <a:spLocks noGrp="1"/>
          </p:cNvSpPr>
          <p:nvPr>
            <p:ph type="dt" sz="half" idx="2"/>
          </p:nvPr>
        </p:nvSpPr>
        <p:spPr/>
        <p:txBody>
          <a:bodyPr/>
          <a:lstStyle/>
          <a:p>
            <a:r>
              <a:rPr lang="de-DE"/>
              <a:t>Mai 2026</a:t>
            </a:r>
            <a:endParaRPr lang="nl-NL" dirty="0"/>
          </a:p>
        </p:txBody>
      </p:sp>
      <p:pic>
        <p:nvPicPr>
          <p:cNvPr id="51" name="Picture 10">
            <a:extLst>
              <a:ext uri="{FF2B5EF4-FFF2-40B4-BE49-F238E27FC236}">
                <a16:creationId xmlns:a16="http://schemas.microsoft.com/office/drawing/2014/main" id="{EE3B1E42-C762-9047-8E6E-B23E746FF7BA}"/>
              </a:ext>
            </a:extLst>
          </p:cNvPr>
          <p:cNvPicPr>
            <a:picLocks noGrp="1" noChangeAspect="1" noChangeArrowheads="1"/>
          </p:cNvPicPr>
          <p:nvPr>
            <p:ph type="pic" sz="quarter" idx="23"/>
          </p:nvPr>
        </p:nvPicPr>
        <p:blipFill rotWithShape="1">
          <a:blip r:embed="rId6">
            <a:duotone>
              <a:prstClr val="black"/>
              <a:schemeClr val="accent1">
                <a:tint val="45000"/>
                <a:satMod val="400000"/>
              </a:schemeClr>
            </a:duotone>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50" name="Picture 22">
            <a:extLst>
              <a:ext uri="{FF2B5EF4-FFF2-40B4-BE49-F238E27FC236}">
                <a16:creationId xmlns:a16="http://schemas.microsoft.com/office/drawing/2014/main" id="{A4E615A4-0CF5-EFC0-FA6F-3CED6833D74F}"/>
              </a:ext>
            </a:extLst>
          </p:cNvPr>
          <p:cNvPicPr>
            <a:picLocks noGrp="1" noChangeAspect="1" noChangeArrowheads="1"/>
          </p:cNvPicPr>
          <p:nvPr>
            <p:ph type="pic" sz="quarter" idx="19"/>
          </p:nvPr>
        </p:nvPicPr>
        <p:blipFill rotWithShape="1">
          <a:blip r:embed="rId7">
            <a:duotone>
              <a:prstClr val="black"/>
              <a:schemeClr val="accent1">
                <a:tint val="45000"/>
                <a:satMod val="400000"/>
              </a:schemeClr>
            </a:duotone>
            <a:extLst>
              <a:ext uri="{28A0092B-C50C-407E-A947-70E740481C1C}">
                <a14:useLocalDpi xmlns:a14="http://schemas.microsoft.com/office/drawing/2010/main" val="0"/>
              </a:ext>
            </a:extLst>
          </a:blip>
          <a:srcRect t="-3298" b="-3298"/>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9" name="Picture 20">
            <a:extLst>
              <a:ext uri="{FF2B5EF4-FFF2-40B4-BE49-F238E27FC236}">
                <a16:creationId xmlns:a16="http://schemas.microsoft.com/office/drawing/2014/main" id="{78262059-C79F-0618-7C5A-5A3041196E2E}"/>
              </a:ext>
            </a:extLst>
          </p:cNvPr>
          <p:cNvPicPr>
            <a:picLocks noGrp="1" noChangeAspect="1" noChangeArrowheads="1"/>
          </p:cNvPicPr>
          <p:nvPr>
            <p:ph type="pic" sz="quarter" idx="20"/>
          </p:nvPr>
        </p:nvPicPr>
        <p:blipFill rotWithShape="1">
          <a:blip r:embed="rId8">
            <a:duotone>
              <a:prstClr val="black"/>
              <a:schemeClr val="accent1">
                <a:tint val="45000"/>
                <a:satMod val="400000"/>
              </a:schemeClr>
            </a:duotone>
            <a:extLst>
              <a:ext uri="{28A0092B-C50C-407E-A947-70E740481C1C}">
                <a14:useLocalDpi xmlns:a14="http://schemas.microsoft.com/office/drawing/2010/main" val="0"/>
              </a:ext>
            </a:extLst>
          </a:blip>
          <a:srcRect t="-50052" b="-50052"/>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8" name="Picture Placeholder 47">
            <a:extLst>
              <a:ext uri="{FF2B5EF4-FFF2-40B4-BE49-F238E27FC236}">
                <a16:creationId xmlns:a16="http://schemas.microsoft.com/office/drawing/2014/main" id="{48DBB1DE-55F8-AC4D-3DC3-913223DB647D}"/>
              </a:ext>
            </a:extLst>
          </p:cNvPr>
          <p:cNvPicPr>
            <a:picLocks noGrp="1" noChangeAspect="1"/>
          </p:cNvPicPr>
          <p:nvPr>
            <p:ph type="pic" sz="quarter" idx="21"/>
          </p:nvPr>
        </p:nvPicPr>
        <p:blipFill rotWithShape="1">
          <a:blip r:embed="rId9">
            <a:duotone>
              <a:prstClr val="black"/>
              <a:schemeClr val="accent1">
                <a:tint val="45000"/>
                <a:satMod val="400000"/>
              </a:schemeClr>
            </a:duotone>
          </a:blip>
          <a:srcRect l="-12839" r="-12839"/>
          <a:stretch>
            <a:fillRect/>
          </a:stretch>
        </p:blipFill>
        <p:spPr/>
      </p:pic>
      <p:pic>
        <p:nvPicPr>
          <p:cNvPr id="47" name="Picture 6">
            <a:extLst>
              <a:ext uri="{FF2B5EF4-FFF2-40B4-BE49-F238E27FC236}">
                <a16:creationId xmlns:a16="http://schemas.microsoft.com/office/drawing/2014/main" id="{9F97A6A0-0B27-CD3D-14FA-940118F609EF}"/>
              </a:ext>
            </a:extLst>
          </p:cNvPr>
          <p:cNvPicPr>
            <a:picLocks noGrp="1" noChangeAspect="1" noChangeArrowheads="1"/>
          </p:cNvPicPr>
          <p:nvPr>
            <p:ph type="pic" sz="quarter" idx="22"/>
          </p:nvPr>
        </p:nvPicPr>
        <p:blipFill rotWithShape="1">
          <a:blip r:embed="rId10">
            <a:duotone>
              <a:prstClr val="black"/>
              <a:schemeClr val="accent1">
                <a:tint val="45000"/>
                <a:satMod val="400000"/>
              </a:schemeClr>
            </a:duotone>
            <a:extLst>
              <a:ext uri="{28A0092B-C50C-407E-A947-70E740481C1C}">
                <a14:useLocalDpi xmlns:a14="http://schemas.microsoft.com/office/drawing/2010/main" val="0"/>
              </a:ext>
            </a:extLst>
          </a:blip>
          <a:srcRect t="-7221" b="-7221"/>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6" name="Picture 12">
            <a:extLst>
              <a:ext uri="{FF2B5EF4-FFF2-40B4-BE49-F238E27FC236}">
                <a16:creationId xmlns:a16="http://schemas.microsoft.com/office/drawing/2014/main" id="{6C040E79-663D-C808-8172-80991B638267}"/>
              </a:ext>
            </a:extLst>
          </p:cNvPr>
          <p:cNvPicPr>
            <a:picLocks noGrp="1" noChangeAspect="1" noChangeArrowheads="1"/>
          </p:cNvPicPr>
          <p:nvPr>
            <p:ph type="pic" sz="quarter" idx="29"/>
          </p:nvPr>
        </p:nvPicPr>
        <p:blipFill rotWithShape="1">
          <a:blip r:embed="rId11">
            <a:duotone>
              <a:prstClr val="black"/>
              <a:schemeClr val="accent1">
                <a:tint val="45000"/>
                <a:satMod val="400000"/>
              </a:schemeClr>
            </a:duotone>
            <a:extLst>
              <a:ext uri="{28A0092B-C50C-407E-A947-70E740481C1C}">
                <a14:useLocalDpi xmlns:a14="http://schemas.microsoft.com/office/drawing/2010/main" val="0"/>
              </a:ext>
            </a:extLst>
          </a:blip>
          <a:srcRect t="-43223" b="-4322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5" name="Picture 30">
            <a:extLst>
              <a:ext uri="{FF2B5EF4-FFF2-40B4-BE49-F238E27FC236}">
                <a16:creationId xmlns:a16="http://schemas.microsoft.com/office/drawing/2014/main" id="{0D736CB9-3DF6-3D29-B307-DB0740CDDF01}"/>
              </a:ext>
            </a:extLst>
          </p:cNvPr>
          <p:cNvPicPr>
            <a:picLocks noGrp="1" noChangeAspect="1" noChangeArrowheads="1"/>
          </p:cNvPicPr>
          <p:nvPr>
            <p:ph type="pic" sz="quarter" idx="30"/>
          </p:nvPr>
        </p:nvPicPr>
        <p:blipFill rotWithShape="1">
          <a:blip r:embed="rId12">
            <a:duotone>
              <a:prstClr val="black"/>
              <a:schemeClr val="accent1">
                <a:tint val="45000"/>
                <a:satMod val="400000"/>
              </a:schemeClr>
            </a:duotone>
            <a:extLst>
              <a:ext uri="{28A0092B-C50C-407E-A947-70E740481C1C}">
                <a14:useLocalDpi xmlns:a14="http://schemas.microsoft.com/office/drawing/2010/main" val="0"/>
              </a:ext>
            </a:extLst>
          </a:blip>
          <a:srcRect t="-61784" b="-61784"/>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0" name="Picture 14">
            <a:extLst>
              <a:ext uri="{FF2B5EF4-FFF2-40B4-BE49-F238E27FC236}">
                <a16:creationId xmlns:a16="http://schemas.microsoft.com/office/drawing/2014/main" id="{B0C69740-65F4-8206-9DEE-2B53BCD28E71}"/>
              </a:ext>
            </a:extLst>
          </p:cNvPr>
          <p:cNvPicPr>
            <a:picLocks noGrp="1" noChangeAspect="1" noChangeArrowheads="1"/>
          </p:cNvPicPr>
          <p:nvPr>
            <p:ph type="pic" sz="quarter" idx="31"/>
          </p:nvPr>
        </p:nvPicPr>
        <p:blipFill rotWithShape="1">
          <a:blip r:embed="rId13">
            <a:duotone>
              <a:prstClr val="black"/>
              <a:schemeClr val="accent1">
                <a:tint val="45000"/>
                <a:satMod val="400000"/>
              </a:schemeClr>
            </a:duotone>
            <a:extLst>
              <a:ext uri="{28A0092B-C50C-407E-A947-70E740481C1C}">
                <a14:useLocalDpi xmlns:a14="http://schemas.microsoft.com/office/drawing/2010/main" val="0"/>
              </a:ext>
            </a:extLst>
          </a:blip>
          <a:srcRect t="-57961" b="-57961"/>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25" name="Picture 18">
            <a:extLst>
              <a:ext uri="{FF2B5EF4-FFF2-40B4-BE49-F238E27FC236}">
                <a16:creationId xmlns:a16="http://schemas.microsoft.com/office/drawing/2014/main" id="{D82840CD-B69F-5FBF-9CEF-F688F45F90D2}"/>
              </a:ext>
            </a:extLst>
          </p:cNvPr>
          <p:cNvPicPr>
            <a:picLocks noGrp="1" noChangeAspect="1" noChangeArrowheads="1"/>
          </p:cNvPicPr>
          <p:nvPr>
            <p:ph type="pic" sz="quarter" idx="32"/>
          </p:nvPr>
        </p:nvPicPr>
        <p:blipFill rotWithShape="1">
          <a:blip r:embed="rId14">
            <a:duotone>
              <a:prstClr val="black"/>
              <a:schemeClr val="accent1">
                <a:tint val="45000"/>
                <a:satMod val="400000"/>
              </a:schemeClr>
            </a:duotone>
            <a:extLst>
              <a:ext uri="{28A0092B-C50C-407E-A947-70E740481C1C}">
                <a14:useLocalDpi xmlns:a14="http://schemas.microsoft.com/office/drawing/2010/main" val="0"/>
              </a:ext>
            </a:extLst>
          </a:blip>
          <a:srcRect t="-45153" b="-4515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39" name="Picture 24">
            <a:extLst>
              <a:ext uri="{FF2B5EF4-FFF2-40B4-BE49-F238E27FC236}">
                <a16:creationId xmlns:a16="http://schemas.microsoft.com/office/drawing/2014/main" id="{F1A9A847-8421-D72C-E879-3234B7B2108D}"/>
              </a:ext>
            </a:extLst>
          </p:cNvPr>
          <p:cNvPicPr>
            <a:picLocks noGrp="1" noChangeAspect="1" noChangeArrowheads="1"/>
          </p:cNvPicPr>
          <p:nvPr>
            <p:ph type="pic" sz="quarter" idx="33"/>
          </p:nvPr>
        </p:nvPicPr>
        <p:blipFill rotWithShape="1">
          <a:blip r:embed="rId15">
            <a:duotone>
              <a:prstClr val="black"/>
              <a:schemeClr val="accent1">
                <a:tint val="45000"/>
                <a:satMod val="400000"/>
              </a:schemeClr>
            </a:duotone>
            <a:extLst>
              <a:ext uri="{28A0092B-C50C-407E-A947-70E740481C1C}">
                <a14:useLocalDpi xmlns:a14="http://schemas.microsoft.com/office/drawing/2010/main" val="0"/>
              </a:ext>
            </a:extLst>
          </a:blip>
          <a:srcRect t="-41445" b="-41445"/>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38" name="Picture 8" descr="JPMorgan Chase Logo, symbol, meaning, history, PNG, brand">
            <a:extLst>
              <a:ext uri="{FF2B5EF4-FFF2-40B4-BE49-F238E27FC236}">
                <a16:creationId xmlns:a16="http://schemas.microsoft.com/office/drawing/2014/main" id="{00359A99-DB14-26B7-BB83-4DB8CB1BD1B7}"/>
              </a:ext>
            </a:extLst>
          </p:cNvPr>
          <p:cNvPicPr>
            <a:picLocks noGrp="1" noChangeAspect="1" noChangeArrowheads="1"/>
          </p:cNvPicPr>
          <p:nvPr>
            <p:ph type="pic" sz="quarter" idx="24"/>
          </p:nvPr>
        </p:nvPicPr>
        <p:blipFill rotWithShape="1">
          <a:blip r:embed="rId16">
            <a:duotone>
              <a:prstClr val="black"/>
              <a:schemeClr val="accent1">
                <a:tint val="45000"/>
                <a:satMod val="400000"/>
              </a:schemeClr>
            </a:duotone>
            <a:extLst>
              <a:ext uri="{28A0092B-C50C-407E-A947-70E740481C1C}">
                <a14:useLocalDpi xmlns:a14="http://schemas.microsoft.com/office/drawing/2010/main" val="0"/>
              </a:ext>
            </a:extLst>
          </a:blip>
          <a:srcRect t="14939" b="14939"/>
          <a:stretch/>
        </p:blipFill>
        <p:spPr bwMode="auto">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1AE502A3-DF56-FBD3-C83E-C1326A266DA0}"/>
              </a:ext>
            </a:extLst>
          </p:cNvPr>
          <p:cNvPicPr>
            <a:picLocks noGrp="1" noChangeAspect="1" noChangeArrowheads="1"/>
          </p:cNvPicPr>
          <p:nvPr>
            <p:ph type="pic" sz="quarter" idx="25"/>
          </p:nvPr>
        </p:nvPicPr>
        <p:blipFill rotWithShape="1">
          <a:blip r:embed="rId17">
            <a:duotone>
              <a:prstClr val="black"/>
              <a:schemeClr val="accent1">
                <a:tint val="45000"/>
                <a:satMod val="400000"/>
              </a:schemeClr>
            </a:duotone>
            <a:extLst>
              <a:ext uri="{28A0092B-C50C-407E-A947-70E740481C1C}">
                <a14:useLocalDpi xmlns:a14="http://schemas.microsoft.com/office/drawing/2010/main" val="0"/>
              </a:ext>
            </a:extLst>
          </a:blip>
          <a:srcRect t="-20964" b="-20964"/>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23" name="Picture 28">
            <a:extLst>
              <a:ext uri="{FF2B5EF4-FFF2-40B4-BE49-F238E27FC236}">
                <a16:creationId xmlns:a16="http://schemas.microsoft.com/office/drawing/2014/main" id="{29E5D806-CDE5-79D8-7E0A-4F5B1A6AD534}"/>
              </a:ext>
            </a:extLst>
          </p:cNvPr>
          <p:cNvPicPr>
            <a:picLocks noGrp="1" noChangeAspect="1" noChangeArrowheads="1"/>
          </p:cNvPicPr>
          <p:nvPr>
            <p:ph type="pic" sz="quarter" idx="26"/>
          </p:nvPr>
        </p:nvPicPr>
        <p:blipFill rotWithShape="1">
          <a:blip r:embed="rId18">
            <a:duotone>
              <a:prstClr val="black"/>
              <a:schemeClr val="accent1">
                <a:tint val="45000"/>
                <a:satMod val="400000"/>
              </a:schemeClr>
            </a:duotone>
            <a:extLst>
              <a:ext uri="{28A0092B-C50C-407E-A947-70E740481C1C}">
                <a14:useLocalDpi xmlns:a14="http://schemas.microsoft.com/office/drawing/2010/main" val="0"/>
              </a:ext>
            </a:extLst>
          </a:blip>
          <a:srcRect t="-94417" b="-94417"/>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19" name="Picture 10">
            <a:extLst>
              <a:ext uri="{FF2B5EF4-FFF2-40B4-BE49-F238E27FC236}">
                <a16:creationId xmlns:a16="http://schemas.microsoft.com/office/drawing/2014/main" id="{DB9BCC21-D80F-E406-2895-405258C5711D}"/>
              </a:ext>
            </a:extLst>
          </p:cNvPr>
          <p:cNvPicPr>
            <a:picLocks noGrp="1" noChangeAspect="1" noChangeArrowheads="1"/>
          </p:cNvPicPr>
          <p:nvPr>
            <p:ph type="pic" sz="quarter" idx="27"/>
          </p:nvPr>
        </p:nvPicPr>
        <p:blipFill rotWithShape="1">
          <a:blip r:embed="rId6">
            <a:duotone>
              <a:prstClr val="black"/>
              <a:schemeClr val="accent1">
                <a:tint val="45000"/>
                <a:satMod val="400000"/>
              </a:schemeClr>
            </a:duotone>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636830A5-323B-31B2-149E-AF0047461F09}"/>
              </a:ext>
            </a:extLst>
          </p:cNvPr>
          <p:cNvPicPr>
            <a:picLocks noGrp="1" noChangeAspect="1" noChangeArrowheads="1"/>
          </p:cNvPicPr>
          <p:nvPr>
            <p:ph type="pic" sz="quarter" idx="28"/>
          </p:nvPr>
        </p:nvPicPr>
        <p:blipFill rotWithShape="1">
          <a:blip r:embed="rId19">
            <a:duotone>
              <a:prstClr val="black"/>
              <a:schemeClr val="accent1">
                <a:tint val="45000"/>
                <a:satMod val="400000"/>
              </a:schemeClr>
            </a:duotone>
            <a:extLst>
              <a:ext uri="{28A0092B-C50C-407E-A947-70E740481C1C}">
                <a14:useLocalDpi xmlns:a14="http://schemas.microsoft.com/office/drawing/2010/main" val="0"/>
              </a:ext>
            </a:extLst>
          </a:blip>
          <a:srcRect l="510" t="-27496" r="-688" b="-28124"/>
          <a:stretch>
            <a:fillRect/>
          </a:stretch>
        </p:blipFill>
        <p:spPr bwMode="auto">
          <a:xfrm>
            <a:off x="863999" y="2265098"/>
            <a:ext cx="1388663" cy="548156"/>
          </a:xfrm>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A3B78F0C-F639-F255-8196-BC804D61770B}"/>
              </a:ext>
            </a:extLst>
          </p:cNvPr>
          <p:cNvSpPr>
            <a:spLocks noGrp="1"/>
          </p:cNvSpPr>
          <p:nvPr>
            <p:ph type="title"/>
          </p:nvPr>
        </p:nvSpPr>
        <p:spPr/>
        <p:txBody>
          <a:bodyPr vert="horz"/>
          <a:lstStyle/>
          <a:p>
            <a:r>
              <a:rPr lang="en-US"/>
              <a:t>Lorem ipsum dolor sit amet consectetuer adipiscing elit pharetra</a:t>
            </a:r>
            <a:endParaRPr lang="en-GB" dirty="0"/>
          </a:p>
        </p:txBody>
      </p:sp>
      <p:sp>
        <p:nvSpPr>
          <p:cNvPr id="14" name="Text Placeholder 13">
            <a:extLst>
              <a:ext uri="{FF2B5EF4-FFF2-40B4-BE49-F238E27FC236}">
                <a16:creationId xmlns:a16="http://schemas.microsoft.com/office/drawing/2014/main" id="{541F2C92-1418-0833-A604-D20E6972C8B8}"/>
              </a:ext>
            </a:extLst>
          </p:cNvPr>
          <p:cNvSpPr>
            <a:spLocks noGrp="1"/>
          </p:cNvSpPr>
          <p:nvPr>
            <p:ph type="body" sz="quarter" idx="14"/>
          </p:nvPr>
        </p:nvSpPr>
        <p:spPr/>
        <p:txBody>
          <a:bodyPr/>
          <a:lstStyle/>
          <a:p>
            <a:r>
              <a:rPr lang="en-US"/>
              <a:t>C  034 : 15  logowall</a:t>
            </a:r>
            <a:endParaRPr lang="en-GB"/>
          </a:p>
        </p:txBody>
      </p:sp>
    </p:spTree>
    <p:extLst>
      <p:ext uri="{BB962C8B-B14F-4D97-AF65-F5344CB8AC3E}">
        <p14:creationId xmlns:p14="http://schemas.microsoft.com/office/powerpoint/2010/main" val="1490140866"/>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76</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Mai 2026</a:t>
            </a:r>
            <a:endParaRPr lang="nl-NL" dirty="0"/>
          </a:p>
        </p:txBody>
      </p:sp>
      <p:pic>
        <p:nvPicPr>
          <p:cNvPr id="51" name="Picture 10">
            <a:extLst>
              <a:ext uri="{FF2B5EF4-FFF2-40B4-BE49-F238E27FC236}">
                <a16:creationId xmlns:a16="http://schemas.microsoft.com/office/drawing/2014/main" id="{4FF3A335-2877-30A5-3894-74821AAB1734}"/>
              </a:ext>
            </a:extLst>
          </p:cNvPr>
          <p:cNvPicPr>
            <a:picLocks noGrp="1" noChangeAspect="1" noChangeArrowheads="1"/>
          </p:cNvPicPr>
          <p:nvPr>
            <p:ph type="pic" sz="quarter" idx="23"/>
          </p:nvPr>
        </p:nvPicPr>
        <p:blipFill rotWithShape="1">
          <a:blip r:embed="rId6">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50" name="Picture 22">
            <a:extLst>
              <a:ext uri="{FF2B5EF4-FFF2-40B4-BE49-F238E27FC236}">
                <a16:creationId xmlns:a16="http://schemas.microsoft.com/office/drawing/2014/main" id="{8A4E28BD-07AB-8F5D-A1CF-CE890E7FAA9A}"/>
              </a:ext>
            </a:extLst>
          </p:cNvPr>
          <p:cNvPicPr>
            <a:picLocks noGrp="1" noChangeAspect="1" noChangeArrowheads="1"/>
          </p:cNvPicPr>
          <p:nvPr>
            <p:ph type="pic" sz="quarter" idx="19"/>
          </p:nvPr>
        </p:nvPicPr>
        <p:blipFill rotWithShape="1">
          <a:blip r:embed="rId7">
            <a:extLst>
              <a:ext uri="{28A0092B-C50C-407E-A947-70E740481C1C}">
                <a14:useLocalDpi xmlns:a14="http://schemas.microsoft.com/office/drawing/2010/main" val="0"/>
              </a:ext>
            </a:extLst>
          </a:blip>
          <a:srcRect t="-3298" b="-3298"/>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9" name="Picture 20">
            <a:extLst>
              <a:ext uri="{FF2B5EF4-FFF2-40B4-BE49-F238E27FC236}">
                <a16:creationId xmlns:a16="http://schemas.microsoft.com/office/drawing/2014/main" id="{D464232B-939B-864E-EC73-D9612754A17B}"/>
              </a:ext>
            </a:extLst>
          </p:cNvPr>
          <p:cNvPicPr>
            <a:picLocks noGrp="1" noChangeAspect="1" noChangeArrowheads="1"/>
          </p:cNvPicPr>
          <p:nvPr>
            <p:ph type="pic" sz="quarter" idx="20"/>
          </p:nvPr>
        </p:nvPicPr>
        <p:blipFill rotWithShape="1">
          <a:blip r:embed="rId8">
            <a:extLst>
              <a:ext uri="{28A0092B-C50C-407E-A947-70E740481C1C}">
                <a14:useLocalDpi xmlns:a14="http://schemas.microsoft.com/office/drawing/2010/main" val="0"/>
              </a:ext>
            </a:extLst>
          </a:blip>
          <a:srcRect t="-50052" b="-50052"/>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8" name="Picture Placeholder 47">
            <a:extLst>
              <a:ext uri="{FF2B5EF4-FFF2-40B4-BE49-F238E27FC236}">
                <a16:creationId xmlns:a16="http://schemas.microsoft.com/office/drawing/2014/main" id="{19DF2DFB-AEC0-95A9-78AB-CAA8B42EDE9C}"/>
              </a:ext>
            </a:extLst>
          </p:cNvPr>
          <p:cNvPicPr>
            <a:picLocks noGrp="1" noChangeAspect="1"/>
          </p:cNvPicPr>
          <p:nvPr>
            <p:ph type="pic" sz="quarter" idx="21"/>
          </p:nvPr>
        </p:nvPicPr>
        <p:blipFill rotWithShape="1">
          <a:blip r:embed="rId9"/>
          <a:srcRect l="-12839" r="-12839"/>
          <a:stretch>
            <a:fillRect/>
          </a:stretch>
        </p:blipFill>
        <p:spPr/>
      </p:pic>
      <p:pic>
        <p:nvPicPr>
          <p:cNvPr id="47" name="Picture 6">
            <a:extLst>
              <a:ext uri="{FF2B5EF4-FFF2-40B4-BE49-F238E27FC236}">
                <a16:creationId xmlns:a16="http://schemas.microsoft.com/office/drawing/2014/main" id="{DEEFF334-5926-2463-5DEC-5654B9E9935E}"/>
              </a:ext>
            </a:extLst>
          </p:cNvPr>
          <p:cNvPicPr>
            <a:picLocks noGrp="1" noChangeAspect="1" noChangeArrowheads="1"/>
          </p:cNvPicPr>
          <p:nvPr>
            <p:ph type="pic" sz="quarter" idx="22"/>
          </p:nvPr>
        </p:nvPicPr>
        <p:blipFill rotWithShape="1">
          <a:blip r:embed="rId10">
            <a:extLst>
              <a:ext uri="{28A0092B-C50C-407E-A947-70E740481C1C}">
                <a14:useLocalDpi xmlns:a14="http://schemas.microsoft.com/office/drawing/2010/main" val="0"/>
              </a:ext>
            </a:extLst>
          </a:blip>
          <a:srcRect t="-7221" b="-7221"/>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6" name="Picture 12">
            <a:extLst>
              <a:ext uri="{FF2B5EF4-FFF2-40B4-BE49-F238E27FC236}">
                <a16:creationId xmlns:a16="http://schemas.microsoft.com/office/drawing/2014/main" id="{712D68C7-F66F-1212-02CB-F7CACED68A4A}"/>
              </a:ext>
            </a:extLst>
          </p:cNvPr>
          <p:cNvPicPr>
            <a:picLocks noGrp="1" noChangeAspect="1" noChangeArrowheads="1"/>
          </p:cNvPicPr>
          <p:nvPr>
            <p:ph type="pic" sz="quarter" idx="29"/>
          </p:nvPr>
        </p:nvPicPr>
        <p:blipFill rotWithShape="1">
          <a:blip r:embed="rId11">
            <a:extLst>
              <a:ext uri="{28A0092B-C50C-407E-A947-70E740481C1C}">
                <a14:useLocalDpi xmlns:a14="http://schemas.microsoft.com/office/drawing/2010/main" val="0"/>
              </a:ext>
            </a:extLst>
          </a:blip>
          <a:srcRect t="-43223" b="-4322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5" name="Picture 30">
            <a:extLst>
              <a:ext uri="{FF2B5EF4-FFF2-40B4-BE49-F238E27FC236}">
                <a16:creationId xmlns:a16="http://schemas.microsoft.com/office/drawing/2014/main" id="{79FD29C9-3AEC-5C90-DD56-35A5D6D5CB92}"/>
              </a:ext>
            </a:extLst>
          </p:cNvPr>
          <p:cNvPicPr>
            <a:picLocks noGrp="1" noChangeAspect="1" noChangeArrowheads="1"/>
          </p:cNvPicPr>
          <p:nvPr>
            <p:ph type="pic" sz="quarter" idx="30"/>
          </p:nvPr>
        </p:nvPicPr>
        <p:blipFill rotWithShape="1">
          <a:blip r:embed="rId12">
            <a:extLst>
              <a:ext uri="{28A0092B-C50C-407E-A947-70E740481C1C}">
                <a14:useLocalDpi xmlns:a14="http://schemas.microsoft.com/office/drawing/2010/main" val="0"/>
              </a:ext>
            </a:extLst>
          </a:blip>
          <a:srcRect t="-61784" b="-61784"/>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40" name="Picture 14">
            <a:extLst>
              <a:ext uri="{FF2B5EF4-FFF2-40B4-BE49-F238E27FC236}">
                <a16:creationId xmlns:a16="http://schemas.microsoft.com/office/drawing/2014/main" id="{7E2F1078-B1F3-14CA-2232-83DCA8AAF3D1}"/>
              </a:ext>
            </a:extLst>
          </p:cNvPr>
          <p:cNvPicPr>
            <a:picLocks noGrp="1" noChangeAspect="1" noChangeArrowheads="1"/>
          </p:cNvPicPr>
          <p:nvPr>
            <p:ph type="pic" sz="quarter" idx="31"/>
          </p:nvPr>
        </p:nvPicPr>
        <p:blipFill rotWithShape="1">
          <a:blip r:embed="rId13">
            <a:extLst>
              <a:ext uri="{28A0092B-C50C-407E-A947-70E740481C1C}">
                <a14:useLocalDpi xmlns:a14="http://schemas.microsoft.com/office/drawing/2010/main" val="0"/>
              </a:ext>
            </a:extLst>
          </a:blip>
          <a:srcRect t="-57961" b="-57961"/>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25" name="Picture 18">
            <a:extLst>
              <a:ext uri="{FF2B5EF4-FFF2-40B4-BE49-F238E27FC236}">
                <a16:creationId xmlns:a16="http://schemas.microsoft.com/office/drawing/2014/main" id="{A0909310-3C3A-C374-B4B8-66FA858DD7CD}"/>
              </a:ext>
            </a:extLst>
          </p:cNvPr>
          <p:cNvPicPr>
            <a:picLocks noGrp="1" noChangeAspect="1" noChangeArrowheads="1"/>
          </p:cNvPicPr>
          <p:nvPr>
            <p:ph type="pic" sz="quarter" idx="32"/>
          </p:nvPr>
        </p:nvPicPr>
        <p:blipFill rotWithShape="1">
          <a:blip r:embed="rId14">
            <a:extLst>
              <a:ext uri="{28A0092B-C50C-407E-A947-70E740481C1C}">
                <a14:useLocalDpi xmlns:a14="http://schemas.microsoft.com/office/drawing/2010/main" val="0"/>
              </a:ext>
            </a:extLst>
          </a:blip>
          <a:srcRect t="-45153" b="-4515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39" name="Picture 24">
            <a:extLst>
              <a:ext uri="{FF2B5EF4-FFF2-40B4-BE49-F238E27FC236}">
                <a16:creationId xmlns:a16="http://schemas.microsoft.com/office/drawing/2014/main" id="{23A4B108-E293-995C-55E3-6482E3EECADB}"/>
              </a:ext>
            </a:extLst>
          </p:cNvPr>
          <p:cNvPicPr>
            <a:picLocks noGrp="1" noChangeAspect="1" noChangeArrowheads="1"/>
          </p:cNvPicPr>
          <p:nvPr>
            <p:ph type="pic" sz="quarter" idx="33"/>
          </p:nvPr>
        </p:nvPicPr>
        <p:blipFill rotWithShape="1">
          <a:blip r:embed="rId15">
            <a:extLst>
              <a:ext uri="{28A0092B-C50C-407E-A947-70E740481C1C}">
                <a14:useLocalDpi xmlns:a14="http://schemas.microsoft.com/office/drawing/2010/main" val="0"/>
              </a:ext>
            </a:extLst>
          </a:blip>
          <a:srcRect t="-41445" b="-41445"/>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38" name="Picture 8" descr="JPMorgan Chase Logo, symbol, meaning, history, PNG, brand">
            <a:extLst>
              <a:ext uri="{FF2B5EF4-FFF2-40B4-BE49-F238E27FC236}">
                <a16:creationId xmlns:a16="http://schemas.microsoft.com/office/drawing/2014/main" id="{58F9486E-FE0C-CBFB-8658-58DFA9C336DE}"/>
              </a:ext>
            </a:extLst>
          </p:cNvPr>
          <p:cNvPicPr>
            <a:picLocks noGrp="1" noChangeAspect="1" noChangeArrowheads="1"/>
          </p:cNvPicPr>
          <p:nvPr>
            <p:ph type="pic" sz="quarter" idx="24"/>
          </p:nvPr>
        </p:nvPicPr>
        <p:blipFill rotWithShape="1">
          <a:blip r:embed="rId16">
            <a:extLst>
              <a:ext uri="{28A0092B-C50C-407E-A947-70E740481C1C}">
                <a14:useLocalDpi xmlns:a14="http://schemas.microsoft.com/office/drawing/2010/main" val="0"/>
              </a:ext>
            </a:extLst>
          </a:blip>
          <a:srcRect t="14939" b="14939"/>
          <a:stretch/>
        </p:blipFill>
        <p:spPr bwMode="auto">
          <a:noFill/>
          <a:extLst>
            <a:ext uri="{909E8E84-426E-40DD-AFC4-6F175D3DCCD1}">
              <a14:hiddenFill xmlns:a14="http://schemas.microsoft.com/office/drawing/2010/main">
                <a:solidFill>
                  <a:srgbClr val="FFFFFF"/>
                </a:solidFill>
              </a14:hiddenFill>
            </a:ext>
          </a:extLst>
        </p:spPr>
      </p:pic>
      <p:pic>
        <p:nvPicPr>
          <p:cNvPr id="37" name="Picture 4">
            <a:extLst>
              <a:ext uri="{FF2B5EF4-FFF2-40B4-BE49-F238E27FC236}">
                <a16:creationId xmlns:a16="http://schemas.microsoft.com/office/drawing/2014/main" id="{9C22831E-5B75-0526-4E40-3F4B3D6221E2}"/>
              </a:ext>
            </a:extLst>
          </p:cNvPr>
          <p:cNvPicPr>
            <a:picLocks noGrp="1" noChangeAspect="1" noChangeArrowheads="1"/>
          </p:cNvPicPr>
          <p:nvPr>
            <p:ph type="pic" sz="quarter" idx="25"/>
          </p:nvPr>
        </p:nvPicPr>
        <p:blipFill rotWithShape="1">
          <a:blip r:embed="rId17">
            <a:extLst>
              <a:ext uri="{28A0092B-C50C-407E-A947-70E740481C1C}">
                <a14:useLocalDpi xmlns:a14="http://schemas.microsoft.com/office/drawing/2010/main" val="0"/>
              </a:ext>
            </a:extLst>
          </a:blip>
          <a:srcRect t="-20964" b="-20964"/>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23" name="Picture 28">
            <a:extLst>
              <a:ext uri="{FF2B5EF4-FFF2-40B4-BE49-F238E27FC236}">
                <a16:creationId xmlns:a16="http://schemas.microsoft.com/office/drawing/2014/main" id="{C2E58CFA-2D68-F55F-8C3D-6BA8F5752D90}"/>
              </a:ext>
            </a:extLst>
          </p:cNvPr>
          <p:cNvPicPr>
            <a:picLocks noGrp="1" noChangeAspect="1" noChangeArrowheads="1"/>
          </p:cNvPicPr>
          <p:nvPr>
            <p:ph type="pic" sz="quarter" idx="26"/>
          </p:nvPr>
        </p:nvPicPr>
        <p:blipFill rotWithShape="1">
          <a:blip r:embed="rId18">
            <a:extLst>
              <a:ext uri="{28A0092B-C50C-407E-A947-70E740481C1C}">
                <a14:useLocalDpi xmlns:a14="http://schemas.microsoft.com/office/drawing/2010/main" val="0"/>
              </a:ext>
            </a:extLst>
          </a:blip>
          <a:srcRect t="-94417" b="-94417"/>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19" name="Picture 10">
            <a:extLst>
              <a:ext uri="{FF2B5EF4-FFF2-40B4-BE49-F238E27FC236}">
                <a16:creationId xmlns:a16="http://schemas.microsoft.com/office/drawing/2014/main" id="{D0B20D0B-127D-E03D-AF91-B6738CBE7427}"/>
              </a:ext>
            </a:extLst>
          </p:cNvPr>
          <p:cNvPicPr>
            <a:picLocks noGrp="1" noChangeAspect="1" noChangeArrowheads="1"/>
          </p:cNvPicPr>
          <p:nvPr>
            <p:ph type="pic" sz="quarter" idx="27"/>
          </p:nvPr>
        </p:nvPicPr>
        <p:blipFill rotWithShape="1">
          <a:blip r:embed="rId6">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pic>
        <p:nvPicPr>
          <p:cNvPr id="18" name="Picture 2">
            <a:extLst>
              <a:ext uri="{FF2B5EF4-FFF2-40B4-BE49-F238E27FC236}">
                <a16:creationId xmlns:a16="http://schemas.microsoft.com/office/drawing/2014/main" id="{E7441F00-0550-2C12-C0E8-67F0C863B503}"/>
              </a:ext>
            </a:extLst>
          </p:cNvPr>
          <p:cNvPicPr>
            <a:picLocks noGrp="1" noChangeAspect="1" noChangeArrowheads="1"/>
          </p:cNvPicPr>
          <p:nvPr>
            <p:ph type="pic" sz="quarter" idx="28"/>
          </p:nvPr>
        </p:nvPicPr>
        <p:blipFill rotWithShape="1">
          <a:blip r:embed="rId19">
            <a:extLst>
              <a:ext uri="{28A0092B-C50C-407E-A947-70E740481C1C}">
                <a14:useLocalDpi xmlns:a14="http://schemas.microsoft.com/office/drawing/2010/main" val="0"/>
              </a:ext>
            </a:extLst>
          </a:blip>
          <a:srcRect l="510" t="-27496" r="-688" b="-28124"/>
          <a:stretch>
            <a:fillRect/>
          </a:stretch>
        </p:blipFill>
        <p:spPr bwMode="auto">
          <a:xfrm>
            <a:off x="863999" y="2265098"/>
            <a:ext cx="1388663" cy="548156"/>
          </a:xfrm>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a:t>Lorem ipsum dolor sit amet consectetuer adipiscing elit pharetra</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US"/>
              <a:t>C  034 : 15  logowall</a:t>
            </a:r>
            <a:endParaRPr lang="en-GB"/>
          </a:p>
        </p:txBody>
      </p:sp>
    </p:spTree>
    <p:extLst>
      <p:ext uri="{BB962C8B-B14F-4D97-AF65-F5344CB8AC3E}">
        <p14:creationId xmlns:p14="http://schemas.microsoft.com/office/powerpoint/2010/main" val="142141702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9" name="think-cell data - do not delete" hidden="1">
            <a:extLst>
              <a:ext uri="{FF2B5EF4-FFF2-40B4-BE49-F238E27FC236}">
                <a16:creationId xmlns:a16="http://schemas.microsoft.com/office/drawing/2014/main" id="{78EEC02F-A841-9D43-2CC0-5F00CA39527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9" name="think-cell data - do not delete" hidden="1">
                        <a:extLst>
                          <a:ext uri="{FF2B5EF4-FFF2-40B4-BE49-F238E27FC236}">
                            <a16:creationId xmlns:a16="http://schemas.microsoft.com/office/drawing/2014/main" id="{78EEC02F-A841-9D43-2CC0-5F00CA39527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D7C2D57-879A-5FC7-18B7-064161189BC2}"/>
              </a:ext>
            </a:extLst>
          </p:cNvPr>
          <p:cNvSpPr>
            <a:spLocks noGrp="1"/>
          </p:cNvSpPr>
          <p:nvPr>
            <p:ph type="sldNum" sz="quarter" idx="4"/>
          </p:nvPr>
        </p:nvSpPr>
        <p:spPr/>
        <p:txBody>
          <a:bodyPr/>
          <a:lstStyle/>
          <a:p>
            <a:fld id="{FA573BCF-C0F1-4720-B5E7-944FE630E67D}" type="slidenum">
              <a:rPr lang="en-US" smtClean="0"/>
              <a:pPr/>
              <a:t>77</a:t>
            </a:fld>
            <a:endParaRPr lang="en-US" dirty="0"/>
          </a:p>
        </p:txBody>
      </p:sp>
      <p:sp>
        <p:nvSpPr>
          <p:cNvPr id="3" name="Footer Placeholder 2">
            <a:extLst>
              <a:ext uri="{FF2B5EF4-FFF2-40B4-BE49-F238E27FC236}">
                <a16:creationId xmlns:a16="http://schemas.microsoft.com/office/drawing/2014/main" id="{A6C19794-2B7C-DC01-DB85-6C043E30763C}"/>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72005D79-A146-ABDD-B8C7-298B4226D450}"/>
              </a:ext>
            </a:extLst>
          </p:cNvPr>
          <p:cNvSpPr>
            <a:spLocks noGrp="1"/>
          </p:cNvSpPr>
          <p:nvPr>
            <p:ph type="dt" sz="half" idx="2"/>
          </p:nvPr>
        </p:nvSpPr>
        <p:spPr/>
        <p:txBody>
          <a:bodyPr/>
          <a:lstStyle/>
          <a:p>
            <a:r>
              <a:rPr lang="de-DE"/>
              <a:t>Mai 2026</a:t>
            </a:r>
            <a:endParaRPr lang="nl-NL" dirty="0"/>
          </a:p>
        </p:txBody>
      </p:sp>
      <p:sp>
        <p:nvSpPr>
          <p:cNvPr id="51" name="Textplatzhalter 50">
            <a:extLst>
              <a:ext uri="{FF2B5EF4-FFF2-40B4-BE49-F238E27FC236}">
                <a16:creationId xmlns:a16="http://schemas.microsoft.com/office/drawing/2014/main" id="{6F33E259-CDD5-A7D0-BAA8-0515B1EE6171}"/>
              </a:ext>
            </a:extLst>
          </p:cNvPr>
          <p:cNvSpPr>
            <a:spLocks noGrp="1"/>
          </p:cNvSpPr>
          <p:nvPr>
            <p:ph type="body" idx="60"/>
          </p:nvPr>
        </p:nvSpPr>
        <p:spPr/>
        <p:txBody>
          <a:bodyPr/>
          <a:lstStyle/>
          <a:p>
            <a:endParaRPr lang="de-DE"/>
          </a:p>
        </p:txBody>
      </p:sp>
      <p:pic>
        <p:nvPicPr>
          <p:cNvPr id="99" name="Grafik 10">
            <a:extLst>
              <a:ext uri="{FF2B5EF4-FFF2-40B4-BE49-F238E27FC236}">
                <a16:creationId xmlns:a16="http://schemas.microsoft.com/office/drawing/2014/main" id="{38B70C22-67A8-FDFD-BADA-FC87B81097A3}"/>
              </a:ext>
            </a:extLst>
          </p:cNvPr>
          <p:cNvPicPr>
            <a:picLocks noGrp="1" noChangeAspect="1"/>
          </p:cNvPicPr>
          <p:nvPr>
            <p:ph type="pic" sz="quarter" idx="41"/>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50" name="Textplatzhalter 49">
            <a:extLst>
              <a:ext uri="{FF2B5EF4-FFF2-40B4-BE49-F238E27FC236}">
                <a16:creationId xmlns:a16="http://schemas.microsoft.com/office/drawing/2014/main" id="{1896D1F8-948F-A36E-30BE-B22EE533D917}"/>
              </a:ext>
            </a:extLst>
          </p:cNvPr>
          <p:cNvSpPr>
            <a:spLocks noGrp="1"/>
          </p:cNvSpPr>
          <p:nvPr>
            <p:ph type="body" idx="59"/>
          </p:nvPr>
        </p:nvSpPr>
        <p:spPr/>
        <p:txBody>
          <a:bodyPr/>
          <a:lstStyle/>
          <a:p>
            <a:endParaRPr lang="de-DE"/>
          </a:p>
        </p:txBody>
      </p:sp>
      <p:pic>
        <p:nvPicPr>
          <p:cNvPr id="72" name="Grafik 10">
            <a:extLst>
              <a:ext uri="{FF2B5EF4-FFF2-40B4-BE49-F238E27FC236}">
                <a16:creationId xmlns:a16="http://schemas.microsoft.com/office/drawing/2014/main" id="{29259BAF-0371-4C9D-6D46-B78EF997224C}"/>
              </a:ext>
            </a:extLst>
          </p:cNvPr>
          <p:cNvPicPr>
            <a:picLocks noGrp="1" noChangeAspect="1"/>
          </p:cNvPicPr>
          <p:nvPr>
            <p:ph type="pic" sz="quarter" idx="42"/>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9" name="Textplatzhalter 48">
            <a:extLst>
              <a:ext uri="{FF2B5EF4-FFF2-40B4-BE49-F238E27FC236}">
                <a16:creationId xmlns:a16="http://schemas.microsoft.com/office/drawing/2014/main" id="{3E529F7A-F92E-0B7B-3BE5-E7E7A6605C58}"/>
              </a:ext>
            </a:extLst>
          </p:cNvPr>
          <p:cNvSpPr>
            <a:spLocks noGrp="1"/>
          </p:cNvSpPr>
          <p:nvPr>
            <p:ph type="body" idx="58"/>
          </p:nvPr>
        </p:nvSpPr>
        <p:spPr/>
        <p:txBody>
          <a:bodyPr/>
          <a:lstStyle/>
          <a:p>
            <a:endParaRPr lang="de-DE"/>
          </a:p>
        </p:txBody>
      </p:sp>
      <p:pic>
        <p:nvPicPr>
          <p:cNvPr id="69" name="Grafik 10">
            <a:extLst>
              <a:ext uri="{FF2B5EF4-FFF2-40B4-BE49-F238E27FC236}">
                <a16:creationId xmlns:a16="http://schemas.microsoft.com/office/drawing/2014/main" id="{958B40A4-68DD-802A-9BF5-7322FE463D51}"/>
              </a:ext>
            </a:extLst>
          </p:cNvPr>
          <p:cNvPicPr>
            <a:picLocks noGrp="1" noChangeAspect="1"/>
          </p:cNvPicPr>
          <p:nvPr>
            <p:ph type="pic" sz="quarter" idx="43"/>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8" name="Textplatzhalter 47">
            <a:extLst>
              <a:ext uri="{FF2B5EF4-FFF2-40B4-BE49-F238E27FC236}">
                <a16:creationId xmlns:a16="http://schemas.microsoft.com/office/drawing/2014/main" id="{F59E2EB1-B4E4-B9E2-7134-0D768A31392B}"/>
              </a:ext>
            </a:extLst>
          </p:cNvPr>
          <p:cNvSpPr>
            <a:spLocks noGrp="1"/>
          </p:cNvSpPr>
          <p:nvPr>
            <p:ph type="body" idx="56"/>
          </p:nvPr>
        </p:nvSpPr>
        <p:spPr/>
        <p:txBody>
          <a:bodyPr/>
          <a:lstStyle/>
          <a:p>
            <a:endParaRPr lang="de-DE"/>
          </a:p>
        </p:txBody>
      </p:sp>
      <p:pic>
        <p:nvPicPr>
          <p:cNvPr id="96" name="Grafik 10">
            <a:extLst>
              <a:ext uri="{FF2B5EF4-FFF2-40B4-BE49-F238E27FC236}">
                <a16:creationId xmlns:a16="http://schemas.microsoft.com/office/drawing/2014/main" id="{3FA72437-E34F-CFA3-A76D-54C333523FED}"/>
              </a:ext>
            </a:extLst>
          </p:cNvPr>
          <p:cNvPicPr>
            <a:picLocks noGrp="1" noChangeAspect="1"/>
          </p:cNvPicPr>
          <p:nvPr>
            <p:ph type="pic" sz="quarter" idx="37"/>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7" name="Textplatzhalter 46">
            <a:extLst>
              <a:ext uri="{FF2B5EF4-FFF2-40B4-BE49-F238E27FC236}">
                <a16:creationId xmlns:a16="http://schemas.microsoft.com/office/drawing/2014/main" id="{07644649-C316-5C0D-551C-1C9045AA6082}"/>
              </a:ext>
            </a:extLst>
          </p:cNvPr>
          <p:cNvSpPr>
            <a:spLocks noGrp="1"/>
          </p:cNvSpPr>
          <p:nvPr>
            <p:ph type="body" idx="55"/>
          </p:nvPr>
        </p:nvSpPr>
        <p:spPr/>
        <p:txBody>
          <a:bodyPr/>
          <a:lstStyle/>
          <a:p>
            <a:endParaRPr lang="de-DE"/>
          </a:p>
        </p:txBody>
      </p:sp>
      <p:pic>
        <p:nvPicPr>
          <p:cNvPr id="75" name="Grafik 10">
            <a:extLst>
              <a:ext uri="{FF2B5EF4-FFF2-40B4-BE49-F238E27FC236}">
                <a16:creationId xmlns:a16="http://schemas.microsoft.com/office/drawing/2014/main" id="{CF7123D9-7FB7-1E47-F37C-6AC141BD48EE}"/>
              </a:ext>
            </a:extLst>
          </p:cNvPr>
          <p:cNvPicPr>
            <a:picLocks noGrp="1" noChangeAspect="1"/>
          </p:cNvPicPr>
          <p:nvPr>
            <p:ph type="pic" sz="quarter" idx="38"/>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6" name="Textplatzhalter 45">
            <a:extLst>
              <a:ext uri="{FF2B5EF4-FFF2-40B4-BE49-F238E27FC236}">
                <a16:creationId xmlns:a16="http://schemas.microsoft.com/office/drawing/2014/main" id="{0CDF5066-F8AD-D9D0-530E-1EE5E124F7B3}"/>
              </a:ext>
            </a:extLst>
          </p:cNvPr>
          <p:cNvSpPr>
            <a:spLocks noGrp="1"/>
          </p:cNvSpPr>
          <p:nvPr>
            <p:ph type="body" idx="54"/>
          </p:nvPr>
        </p:nvSpPr>
        <p:spPr/>
        <p:txBody>
          <a:bodyPr/>
          <a:lstStyle/>
          <a:p>
            <a:endParaRPr lang="de-DE"/>
          </a:p>
        </p:txBody>
      </p:sp>
      <p:pic>
        <p:nvPicPr>
          <p:cNvPr id="66" name="Grafik 10">
            <a:extLst>
              <a:ext uri="{FF2B5EF4-FFF2-40B4-BE49-F238E27FC236}">
                <a16:creationId xmlns:a16="http://schemas.microsoft.com/office/drawing/2014/main" id="{B348BEBB-9931-DB5B-D13E-212CB5C168D6}"/>
              </a:ext>
            </a:extLst>
          </p:cNvPr>
          <p:cNvPicPr>
            <a:picLocks noGrp="1" noChangeAspect="1"/>
          </p:cNvPicPr>
          <p:nvPr>
            <p:ph type="pic" sz="quarter" idx="39"/>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5" name="Textplatzhalter 44">
            <a:extLst>
              <a:ext uri="{FF2B5EF4-FFF2-40B4-BE49-F238E27FC236}">
                <a16:creationId xmlns:a16="http://schemas.microsoft.com/office/drawing/2014/main" id="{9C773DA3-4263-A2DD-7F92-0DEBBA277D19}"/>
              </a:ext>
            </a:extLst>
          </p:cNvPr>
          <p:cNvSpPr>
            <a:spLocks noGrp="1"/>
          </p:cNvSpPr>
          <p:nvPr>
            <p:ph type="body" idx="52"/>
          </p:nvPr>
        </p:nvSpPr>
        <p:spPr/>
        <p:txBody>
          <a:bodyPr/>
          <a:lstStyle/>
          <a:p>
            <a:endParaRPr lang="de-DE"/>
          </a:p>
        </p:txBody>
      </p:sp>
      <p:pic>
        <p:nvPicPr>
          <p:cNvPr id="93" name="Grafik 10">
            <a:extLst>
              <a:ext uri="{FF2B5EF4-FFF2-40B4-BE49-F238E27FC236}">
                <a16:creationId xmlns:a16="http://schemas.microsoft.com/office/drawing/2014/main" id="{20A00785-EC49-DFEB-688C-49B43A1C17B5}"/>
              </a:ext>
            </a:extLst>
          </p:cNvPr>
          <p:cNvPicPr>
            <a:picLocks noGrp="1" noChangeAspect="1"/>
          </p:cNvPicPr>
          <p:nvPr>
            <p:ph type="pic" sz="quarter" idx="33"/>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4" name="Textplatzhalter 43">
            <a:extLst>
              <a:ext uri="{FF2B5EF4-FFF2-40B4-BE49-F238E27FC236}">
                <a16:creationId xmlns:a16="http://schemas.microsoft.com/office/drawing/2014/main" id="{FA2F4119-D14F-615B-16AC-2DC44E14110E}"/>
              </a:ext>
            </a:extLst>
          </p:cNvPr>
          <p:cNvSpPr>
            <a:spLocks noGrp="1"/>
          </p:cNvSpPr>
          <p:nvPr>
            <p:ph type="body" idx="51"/>
          </p:nvPr>
        </p:nvSpPr>
        <p:spPr/>
        <p:txBody>
          <a:bodyPr/>
          <a:lstStyle/>
          <a:p>
            <a:endParaRPr lang="de-DE"/>
          </a:p>
        </p:txBody>
      </p:sp>
      <p:pic>
        <p:nvPicPr>
          <p:cNvPr id="78" name="Grafik 10">
            <a:extLst>
              <a:ext uri="{FF2B5EF4-FFF2-40B4-BE49-F238E27FC236}">
                <a16:creationId xmlns:a16="http://schemas.microsoft.com/office/drawing/2014/main" id="{E7BCDDDC-016E-7539-6933-548F4E3C98F4}"/>
              </a:ext>
            </a:extLst>
          </p:cNvPr>
          <p:cNvPicPr>
            <a:picLocks noGrp="1" noChangeAspect="1"/>
          </p:cNvPicPr>
          <p:nvPr>
            <p:ph type="pic" sz="quarter" idx="34"/>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3" name="Textplatzhalter 42">
            <a:extLst>
              <a:ext uri="{FF2B5EF4-FFF2-40B4-BE49-F238E27FC236}">
                <a16:creationId xmlns:a16="http://schemas.microsoft.com/office/drawing/2014/main" id="{CF986B99-74B1-1C6A-CB05-D71ECE39DA7F}"/>
              </a:ext>
            </a:extLst>
          </p:cNvPr>
          <p:cNvSpPr>
            <a:spLocks noGrp="1"/>
          </p:cNvSpPr>
          <p:nvPr>
            <p:ph type="body" idx="50"/>
          </p:nvPr>
        </p:nvSpPr>
        <p:spPr/>
        <p:txBody>
          <a:bodyPr/>
          <a:lstStyle/>
          <a:p>
            <a:endParaRPr lang="de-DE"/>
          </a:p>
        </p:txBody>
      </p:sp>
      <p:pic>
        <p:nvPicPr>
          <p:cNvPr id="63" name="Grafik 10">
            <a:extLst>
              <a:ext uri="{FF2B5EF4-FFF2-40B4-BE49-F238E27FC236}">
                <a16:creationId xmlns:a16="http://schemas.microsoft.com/office/drawing/2014/main" id="{6D29C7F4-9F20-7979-5508-55B716E25C24}"/>
              </a:ext>
            </a:extLst>
          </p:cNvPr>
          <p:cNvPicPr>
            <a:picLocks noGrp="1" noChangeAspect="1"/>
          </p:cNvPicPr>
          <p:nvPr>
            <p:ph type="pic" sz="quarter" idx="35"/>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2" name="Textplatzhalter 41">
            <a:extLst>
              <a:ext uri="{FF2B5EF4-FFF2-40B4-BE49-F238E27FC236}">
                <a16:creationId xmlns:a16="http://schemas.microsoft.com/office/drawing/2014/main" id="{B61D1BD4-EF51-D4E7-9044-86661D1DD249}"/>
              </a:ext>
            </a:extLst>
          </p:cNvPr>
          <p:cNvSpPr>
            <a:spLocks noGrp="1"/>
          </p:cNvSpPr>
          <p:nvPr>
            <p:ph type="body" idx="48"/>
          </p:nvPr>
        </p:nvSpPr>
        <p:spPr/>
        <p:txBody>
          <a:bodyPr/>
          <a:lstStyle/>
          <a:p>
            <a:endParaRPr lang="de-DE" dirty="0"/>
          </a:p>
        </p:txBody>
      </p:sp>
      <p:pic>
        <p:nvPicPr>
          <p:cNvPr id="60" name="Grafik 10">
            <a:extLst>
              <a:ext uri="{FF2B5EF4-FFF2-40B4-BE49-F238E27FC236}">
                <a16:creationId xmlns:a16="http://schemas.microsoft.com/office/drawing/2014/main" id="{F609ABFB-DDC8-363B-A616-F79E7C71D5F8}"/>
              </a:ext>
            </a:extLst>
          </p:cNvPr>
          <p:cNvPicPr>
            <a:picLocks noGrp="1" noChangeAspect="1"/>
          </p:cNvPicPr>
          <p:nvPr>
            <p:ph type="pic" sz="quarter" idx="29"/>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1" name="Textplatzhalter 40">
            <a:extLst>
              <a:ext uri="{FF2B5EF4-FFF2-40B4-BE49-F238E27FC236}">
                <a16:creationId xmlns:a16="http://schemas.microsoft.com/office/drawing/2014/main" id="{428668F9-DCF8-CDA4-C762-7F49A4640818}"/>
              </a:ext>
            </a:extLst>
          </p:cNvPr>
          <p:cNvSpPr>
            <a:spLocks noGrp="1"/>
          </p:cNvSpPr>
          <p:nvPr>
            <p:ph type="body" idx="47"/>
          </p:nvPr>
        </p:nvSpPr>
        <p:spPr/>
        <p:txBody>
          <a:bodyPr/>
          <a:lstStyle/>
          <a:p>
            <a:endParaRPr lang="de-DE" dirty="0"/>
          </a:p>
        </p:txBody>
      </p:sp>
      <p:pic>
        <p:nvPicPr>
          <p:cNvPr id="57" name="Grafik 10">
            <a:extLst>
              <a:ext uri="{FF2B5EF4-FFF2-40B4-BE49-F238E27FC236}">
                <a16:creationId xmlns:a16="http://schemas.microsoft.com/office/drawing/2014/main" id="{9F3A202A-57D4-43F1-F38F-586C3975F6E6}"/>
              </a:ext>
            </a:extLst>
          </p:cNvPr>
          <p:cNvPicPr>
            <a:picLocks noGrp="1" noChangeAspect="1"/>
          </p:cNvPicPr>
          <p:nvPr>
            <p:ph type="pic" sz="quarter" idx="30"/>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40" name="Textplatzhalter 39">
            <a:extLst>
              <a:ext uri="{FF2B5EF4-FFF2-40B4-BE49-F238E27FC236}">
                <a16:creationId xmlns:a16="http://schemas.microsoft.com/office/drawing/2014/main" id="{0994BB80-4B0E-E4B1-2E97-820F748EFC7C}"/>
              </a:ext>
            </a:extLst>
          </p:cNvPr>
          <p:cNvSpPr>
            <a:spLocks noGrp="1"/>
          </p:cNvSpPr>
          <p:nvPr>
            <p:ph type="body" idx="46"/>
          </p:nvPr>
        </p:nvSpPr>
        <p:spPr/>
        <p:txBody>
          <a:bodyPr/>
          <a:lstStyle/>
          <a:p>
            <a:endParaRPr lang="de-DE" dirty="0"/>
          </a:p>
        </p:txBody>
      </p:sp>
      <p:pic>
        <p:nvPicPr>
          <p:cNvPr id="54" name="Grafik 10">
            <a:extLst>
              <a:ext uri="{FF2B5EF4-FFF2-40B4-BE49-F238E27FC236}">
                <a16:creationId xmlns:a16="http://schemas.microsoft.com/office/drawing/2014/main" id="{A66B9D73-F5D0-7F67-0F06-0EFC4DE3219C}"/>
              </a:ext>
            </a:extLst>
          </p:cNvPr>
          <p:cNvPicPr>
            <a:picLocks noGrp="1" noChangeAspect="1"/>
          </p:cNvPicPr>
          <p:nvPr>
            <p:ph type="pic" sz="quarter" idx="31"/>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3979" r="13979"/>
          <a:stretch/>
        </p:blipFill>
        <p:spPr/>
      </p:pic>
      <p:sp>
        <p:nvSpPr>
          <p:cNvPr id="35" name="Text Placeholder 34">
            <a:extLst>
              <a:ext uri="{FF2B5EF4-FFF2-40B4-BE49-F238E27FC236}">
                <a16:creationId xmlns:a16="http://schemas.microsoft.com/office/drawing/2014/main" id="{44971963-7BB6-0770-080B-0A1722E3F96A}"/>
              </a:ext>
            </a:extLst>
          </p:cNvPr>
          <p:cNvSpPr>
            <a:spLocks noGrp="1"/>
          </p:cNvSpPr>
          <p:nvPr>
            <p:ph type="body" idx="68"/>
          </p:nvPr>
        </p:nvSpPr>
        <p:spPr>
          <a:gradFill>
            <a:gsLst>
              <a:gs pos="0">
                <a:srgbClr val="FF4B4B"/>
              </a:gs>
              <a:gs pos="100000">
                <a:srgbClr val="FF744F"/>
              </a:gs>
            </a:gsLst>
          </a:gradFill>
          <a:ln w="3175">
            <a:noFill/>
          </a:ln>
          <a:effectLst/>
        </p:spPr>
        <p:txBody>
          <a:bodyPr vert="horz" lIns="144000" tIns="216000" rIns="0" bIns="0" rtlCol="0" anchor="t">
            <a:noAutofit/>
          </a:bodyPr>
          <a:lstStyle/>
          <a:p>
            <a:r>
              <a:rPr lang="en-US"/>
              <a:t>+ 1</a:t>
            </a:r>
            <a:endParaRPr lang="en-US" dirty="0"/>
          </a:p>
        </p:txBody>
      </p:sp>
      <p:sp>
        <p:nvSpPr>
          <p:cNvPr id="36" name="Text Placeholder 35">
            <a:extLst>
              <a:ext uri="{FF2B5EF4-FFF2-40B4-BE49-F238E27FC236}">
                <a16:creationId xmlns:a16="http://schemas.microsoft.com/office/drawing/2014/main" id="{376F4D34-695A-BBC9-A74A-6BEAE09E1131}"/>
              </a:ext>
            </a:extLst>
          </p:cNvPr>
          <p:cNvSpPr>
            <a:spLocks noGrp="1"/>
          </p:cNvSpPr>
          <p:nvPr>
            <p:ph type="body" sz="quarter" idx="69"/>
          </p:nvPr>
        </p:nvSpPr>
        <p:spPr>
          <a:effectLst/>
        </p:spPr>
        <p:txBody>
          <a:bodyPr/>
          <a:lstStyle/>
          <a:p>
            <a:pPr lvl="4"/>
            <a:r>
              <a:rPr lang="en-GB" dirty="0"/>
              <a:t>Lorem ipsum</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a:t>
            </a:r>
            <a:br>
              <a:rPr lang="en-GB" dirty="0"/>
            </a:br>
            <a:r>
              <a:rPr lang="en-GB" dirty="0"/>
              <a:t> </a:t>
            </a:r>
            <a:br>
              <a:rPr lang="en-GB" dirty="0"/>
            </a:br>
            <a:r>
              <a:rPr lang="en-GB" dirty="0"/>
              <a:t>Maecenas </a:t>
            </a:r>
            <a:r>
              <a:rPr lang="en-GB" dirty="0" err="1"/>
              <a:t>porttitor</a:t>
            </a:r>
            <a:r>
              <a:rPr lang="en-GB" dirty="0"/>
              <a:t> </a:t>
            </a:r>
            <a:r>
              <a:rPr lang="en-GB" dirty="0" err="1"/>
              <a:t>congue</a:t>
            </a:r>
            <a:endParaRPr lang="en-US" dirty="0"/>
          </a:p>
          <a:p>
            <a:endParaRPr lang="en-US" dirty="0"/>
          </a:p>
        </p:txBody>
      </p:sp>
      <p:sp>
        <p:nvSpPr>
          <p:cNvPr id="37" name="Text Placeholder 36">
            <a:extLst>
              <a:ext uri="{FF2B5EF4-FFF2-40B4-BE49-F238E27FC236}">
                <a16:creationId xmlns:a16="http://schemas.microsoft.com/office/drawing/2014/main" id="{1FE6174F-4E14-BB90-CF68-81D1E80ABFEC}"/>
              </a:ext>
            </a:extLst>
          </p:cNvPr>
          <p:cNvSpPr>
            <a:spLocks noGrp="1"/>
          </p:cNvSpPr>
          <p:nvPr>
            <p:ph type="body" idx="70"/>
          </p:nvPr>
        </p:nvSpPr>
        <p:spPr>
          <a:solidFill>
            <a:schemeClr val="accent2"/>
          </a:solidFill>
          <a:ln>
            <a:noFill/>
          </a:ln>
        </p:spPr>
        <p:txBody>
          <a:bodyPr/>
          <a:lstStyle/>
          <a:p>
            <a:r>
              <a:rPr lang="en-US"/>
              <a:t>+ 300</a:t>
            </a:r>
          </a:p>
        </p:txBody>
      </p:sp>
      <p:sp>
        <p:nvSpPr>
          <p:cNvPr id="38" name="Text Placeholder 37">
            <a:extLst>
              <a:ext uri="{FF2B5EF4-FFF2-40B4-BE49-F238E27FC236}">
                <a16:creationId xmlns:a16="http://schemas.microsoft.com/office/drawing/2014/main" id="{BA4EFBBE-5716-3F0C-38C2-FA0ABB772B05}"/>
              </a:ext>
            </a:extLst>
          </p:cNvPr>
          <p:cNvSpPr>
            <a:spLocks noGrp="1"/>
          </p:cNvSpPr>
          <p:nvPr>
            <p:ph type="body" sz="quarter" idx="71"/>
          </p:nvPr>
        </p:nvSpPr>
        <p:spPr/>
        <p:txBody>
          <a:bodyPr/>
          <a:lstStyle/>
          <a:p>
            <a:pPr lvl="4"/>
            <a:r>
              <a:rPr lang="en-GB"/>
              <a:t>Lorem ipsum</a:t>
            </a:r>
          </a:p>
          <a:p>
            <a:r>
              <a:rPr lang="en-GB"/>
              <a:t>Lorem ipsum dolor sit amet, consectetuer adipiscing elit.</a:t>
            </a:r>
            <a:br>
              <a:rPr lang="en-GB"/>
            </a:br>
            <a:r>
              <a:rPr lang="en-GB"/>
              <a:t> </a:t>
            </a:r>
            <a:br>
              <a:rPr lang="en-GB"/>
            </a:br>
            <a:r>
              <a:rPr lang="en-GB"/>
              <a:t>Maecenas porttitor congue massa. </a:t>
            </a:r>
            <a:endParaRPr lang="en-US"/>
          </a:p>
        </p:txBody>
      </p:sp>
      <p:sp>
        <p:nvSpPr>
          <p:cNvPr id="29" name="Text Placeholder 28">
            <a:extLst>
              <a:ext uri="{FF2B5EF4-FFF2-40B4-BE49-F238E27FC236}">
                <a16:creationId xmlns:a16="http://schemas.microsoft.com/office/drawing/2014/main" id="{3CAE2FB7-E9F9-E5FE-41D2-26CA8DA32AE3}"/>
              </a:ext>
            </a:extLst>
          </p:cNvPr>
          <p:cNvSpPr>
            <a:spLocks noGrp="1"/>
          </p:cNvSpPr>
          <p:nvPr>
            <p:ph type="body" idx="62"/>
          </p:nvPr>
        </p:nvSpPr>
        <p:spPr>
          <a:solidFill>
            <a:schemeClr val="accent3"/>
          </a:solidFill>
          <a:ln>
            <a:noFill/>
          </a:ln>
        </p:spPr>
        <p:txBody>
          <a:bodyPr/>
          <a:lstStyle/>
          <a:p>
            <a:r>
              <a:rPr lang="en-US"/>
              <a:t>+ 400</a:t>
            </a:r>
          </a:p>
        </p:txBody>
      </p:sp>
      <p:sp>
        <p:nvSpPr>
          <p:cNvPr id="30" name="Text Placeholder 29">
            <a:extLst>
              <a:ext uri="{FF2B5EF4-FFF2-40B4-BE49-F238E27FC236}">
                <a16:creationId xmlns:a16="http://schemas.microsoft.com/office/drawing/2014/main" id="{A2424CA1-A230-D789-7A6A-2934E19CCD47}"/>
              </a:ext>
            </a:extLst>
          </p:cNvPr>
          <p:cNvSpPr>
            <a:spLocks noGrp="1"/>
          </p:cNvSpPr>
          <p:nvPr>
            <p:ph type="body" sz="quarter" idx="65"/>
          </p:nvPr>
        </p:nvSpPr>
        <p:spPr>
          <a:noFill/>
          <a:effectLst>
            <a:outerShdw blurRad="63500" algn="ctr" rotWithShape="0">
              <a:schemeClr val="accent4">
                <a:alpha val="50000"/>
              </a:schemeClr>
            </a:outerShdw>
          </a:effectLst>
        </p:spPr>
        <p:txBody>
          <a:bodyPr vert="horz" lIns="0" tIns="0" rIns="0" bIns="0" rtlCol="0" anchor="t">
            <a:noAutofit/>
          </a:bodyPr>
          <a:lstStyle/>
          <a:p>
            <a:pPr lvl="4"/>
            <a:r>
              <a:rPr lang="en-GB"/>
              <a:t>Lorem ipsum</a:t>
            </a:r>
          </a:p>
          <a:p>
            <a:r>
              <a:rPr lang="en-GB"/>
              <a:t>Lorem ipsum dolor sit amet, consectetuer adipiscing elit.</a:t>
            </a:r>
            <a:br>
              <a:rPr lang="en-GB"/>
            </a:br>
            <a:r>
              <a:rPr lang="en-GB"/>
              <a:t> </a:t>
            </a:r>
            <a:br>
              <a:rPr lang="en-GB"/>
            </a:br>
            <a:r>
              <a:rPr lang="en-GB"/>
              <a:t>Maecenas porttitor congue</a:t>
            </a:r>
            <a:endParaRPr lang="en-US"/>
          </a:p>
        </p:txBody>
      </p:sp>
      <p:sp>
        <p:nvSpPr>
          <p:cNvPr id="31" name="Text Placeholder 30">
            <a:extLst>
              <a:ext uri="{FF2B5EF4-FFF2-40B4-BE49-F238E27FC236}">
                <a16:creationId xmlns:a16="http://schemas.microsoft.com/office/drawing/2014/main" id="{EEFF6AF5-2D48-61F8-0BDD-ABB20BCE57B8}"/>
              </a:ext>
            </a:extLst>
          </p:cNvPr>
          <p:cNvSpPr>
            <a:spLocks noGrp="1"/>
          </p:cNvSpPr>
          <p:nvPr>
            <p:ph type="body" idx="61"/>
          </p:nvPr>
        </p:nvSpPr>
        <p:spPr>
          <a:solidFill>
            <a:schemeClr val="bg1"/>
          </a:solidFill>
          <a:ln>
            <a:solidFill>
              <a:schemeClr val="accent3"/>
            </a:solidFill>
          </a:ln>
        </p:spPr>
        <p:txBody>
          <a:bodyPr/>
          <a:lstStyle/>
          <a:p>
            <a:r>
              <a:rPr lang="en-US"/>
              <a:t>+ 500</a:t>
            </a:r>
          </a:p>
        </p:txBody>
      </p:sp>
      <p:sp>
        <p:nvSpPr>
          <p:cNvPr id="32" name="Text Placeholder 31">
            <a:extLst>
              <a:ext uri="{FF2B5EF4-FFF2-40B4-BE49-F238E27FC236}">
                <a16:creationId xmlns:a16="http://schemas.microsoft.com/office/drawing/2014/main" id="{260AA13C-CD01-2D1B-CC29-59BBBD365085}"/>
              </a:ext>
            </a:extLst>
          </p:cNvPr>
          <p:cNvSpPr>
            <a:spLocks noGrp="1"/>
          </p:cNvSpPr>
          <p:nvPr>
            <p:ph type="body" sz="quarter" idx="17"/>
          </p:nvPr>
        </p:nvSpPr>
        <p:spPr/>
        <p:txBody>
          <a:bodyPr/>
          <a:lstStyle/>
          <a:p>
            <a:pPr lvl="4"/>
            <a:r>
              <a:rPr lang="en-GB"/>
              <a:t>Lorem ipsum</a:t>
            </a:r>
          </a:p>
          <a:p>
            <a:r>
              <a:rPr lang="en-GB"/>
              <a:t>Lorem ipsum dolor sit amet, consectetuer adipiscing elit.</a:t>
            </a:r>
            <a:br>
              <a:rPr lang="en-GB"/>
            </a:br>
            <a:r>
              <a:rPr lang="en-GB"/>
              <a:t> </a:t>
            </a:r>
            <a:br>
              <a:rPr lang="en-GB"/>
            </a:br>
            <a:r>
              <a:rPr lang="en-GB"/>
              <a:t>Maecenas porttitor congue massa. </a:t>
            </a:r>
            <a:endParaRPr lang="en-US"/>
          </a:p>
        </p:txBody>
      </p:sp>
      <p:sp>
        <p:nvSpPr>
          <p:cNvPr id="33" name="Title 32">
            <a:extLst>
              <a:ext uri="{FF2B5EF4-FFF2-40B4-BE49-F238E27FC236}">
                <a16:creationId xmlns:a16="http://schemas.microsoft.com/office/drawing/2014/main" id="{38F30518-41D7-1AF8-C617-85FFF620F762}"/>
              </a:ext>
            </a:extLst>
          </p:cNvPr>
          <p:cNvSpPr>
            <a:spLocks noGrp="1"/>
          </p:cNvSpPr>
          <p:nvPr>
            <p:ph type="title"/>
          </p:nvPr>
        </p:nvSpPr>
        <p:spPr/>
        <p:txBody>
          <a:bodyPr vert="horz"/>
          <a:lstStyle/>
          <a:p>
            <a:r>
              <a:rPr lang="de-DE"/>
              <a:t>Lorem ipsum dolor sit amet</a:t>
            </a:r>
            <a:endParaRPr lang="en-US" dirty="0"/>
          </a:p>
        </p:txBody>
      </p:sp>
      <p:sp>
        <p:nvSpPr>
          <p:cNvPr id="34" name="Text Placeholder 33">
            <a:extLst>
              <a:ext uri="{FF2B5EF4-FFF2-40B4-BE49-F238E27FC236}">
                <a16:creationId xmlns:a16="http://schemas.microsoft.com/office/drawing/2014/main" id="{57B0485D-0D22-3A60-E57D-B749DD5E9FD4}"/>
              </a:ext>
            </a:extLst>
          </p:cNvPr>
          <p:cNvSpPr>
            <a:spLocks noGrp="1"/>
          </p:cNvSpPr>
          <p:nvPr>
            <p:ph type="body" sz="quarter" idx="14"/>
          </p:nvPr>
        </p:nvSpPr>
        <p:spPr/>
        <p:txBody>
          <a:bodyPr/>
          <a:lstStyle/>
          <a:p>
            <a:r>
              <a:rPr lang="de-DE"/>
              <a:t>C  034a : 4 gradients : 12 logowall</a:t>
            </a:r>
            <a:endParaRPr lang="en-US"/>
          </a:p>
        </p:txBody>
      </p:sp>
    </p:spTree>
    <p:extLst>
      <p:ext uri="{BB962C8B-B14F-4D97-AF65-F5344CB8AC3E}">
        <p14:creationId xmlns:p14="http://schemas.microsoft.com/office/powerpoint/2010/main" val="1728059602"/>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0B12E-4D07-AAFE-A699-83B8EAFA5A47}"/>
            </a:ext>
          </a:extLst>
        </p:cNvPr>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B0500E38-F6FB-122B-5942-CA41015D9450}"/>
              </a:ext>
            </a:extLst>
          </p:cNvPr>
          <p:cNvSpPr>
            <a:spLocks noGrp="1"/>
          </p:cNvSpPr>
          <p:nvPr>
            <p:ph type="sldNum" sz="quarter" idx="4"/>
          </p:nvPr>
        </p:nvSpPr>
        <p:spPr/>
        <p:txBody>
          <a:bodyPr/>
          <a:lstStyle/>
          <a:p>
            <a:fld id="{FA573BCF-C0F1-4720-B5E7-944FE630E67D}" type="slidenum">
              <a:rPr lang="en-US" smtClean="0"/>
              <a:pPr/>
              <a:t>78</a:t>
            </a:fld>
            <a:endParaRPr lang="en-US" dirty="0"/>
          </a:p>
        </p:txBody>
      </p:sp>
      <p:sp>
        <p:nvSpPr>
          <p:cNvPr id="6" name="Footer Placeholder 5">
            <a:extLst>
              <a:ext uri="{FF2B5EF4-FFF2-40B4-BE49-F238E27FC236}">
                <a16:creationId xmlns:a16="http://schemas.microsoft.com/office/drawing/2014/main" id="{8144D632-B726-B2C0-7E62-D6A527635175}"/>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7D1CB951-6713-511D-24A8-7F79F3B610D1}"/>
              </a:ext>
            </a:extLst>
          </p:cNvPr>
          <p:cNvSpPr>
            <a:spLocks noGrp="1"/>
          </p:cNvSpPr>
          <p:nvPr>
            <p:ph type="dt" sz="half" idx="2"/>
          </p:nvPr>
        </p:nvSpPr>
        <p:spPr/>
        <p:txBody>
          <a:bodyPr/>
          <a:lstStyle/>
          <a:p>
            <a:r>
              <a:rPr lang="de-DE"/>
              <a:t>Mai 2026</a:t>
            </a:r>
            <a:endParaRPr lang="nl-NL" dirty="0"/>
          </a:p>
        </p:txBody>
      </p:sp>
      <p:sp>
        <p:nvSpPr>
          <p:cNvPr id="48" name="Bildplatzhalter 47">
            <a:extLst>
              <a:ext uri="{FF2B5EF4-FFF2-40B4-BE49-F238E27FC236}">
                <a16:creationId xmlns:a16="http://schemas.microsoft.com/office/drawing/2014/main" id="{A56A33D4-1406-C294-E5FA-992D2FFC6EF2}"/>
              </a:ext>
            </a:extLst>
          </p:cNvPr>
          <p:cNvSpPr>
            <a:spLocks noGrp="1"/>
          </p:cNvSpPr>
          <p:nvPr>
            <p:ph type="pic" sz="quarter" idx="13"/>
          </p:nvPr>
        </p:nvSpPr>
        <p:spPr>
          <a:ln>
            <a:solidFill>
              <a:schemeClr val="accent3"/>
            </a:solidFill>
          </a:ln>
        </p:spPr>
        <p:txBody>
          <a:bodyPr/>
          <a:lstStyle/>
          <a:p>
            <a:endParaRPr lang="de-DE"/>
          </a:p>
        </p:txBody>
      </p:sp>
      <p:sp>
        <p:nvSpPr>
          <p:cNvPr id="1024" name="Textplatzhalter 1023">
            <a:extLst>
              <a:ext uri="{FF2B5EF4-FFF2-40B4-BE49-F238E27FC236}">
                <a16:creationId xmlns:a16="http://schemas.microsoft.com/office/drawing/2014/main" id="{B7B6A36F-2BF2-D23B-D11F-38F3A7913ADB}"/>
              </a:ext>
            </a:extLst>
          </p:cNvPr>
          <p:cNvSpPr>
            <a:spLocks noGrp="1"/>
          </p:cNvSpPr>
          <p:nvPr>
            <p:ph type="body" idx="60"/>
          </p:nvPr>
        </p:nvSpPr>
        <p:spPr/>
        <p:txBody>
          <a:bodyPr/>
          <a:lstStyle/>
          <a:p>
            <a:endParaRPr lang="de-DE"/>
          </a:p>
        </p:txBody>
      </p:sp>
      <p:pic>
        <p:nvPicPr>
          <p:cNvPr id="1065" name="Picture 12">
            <a:extLst>
              <a:ext uri="{FF2B5EF4-FFF2-40B4-BE49-F238E27FC236}">
                <a16:creationId xmlns:a16="http://schemas.microsoft.com/office/drawing/2014/main" id="{51DDDAD1-B5CC-99FB-B4F7-3AFC29C41B8E}"/>
              </a:ext>
            </a:extLst>
          </p:cNvPr>
          <p:cNvPicPr>
            <a:picLocks noGrp="1" noChangeAspect="1" noChangeArrowheads="1"/>
          </p:cNvPicPr>
          <p:nvPr>
            <p:ph type="pic" sz="quarter" idx="41"/>
          </p:nvPr>
        </p:nvPicPr>
        <p:blipFill rotWithShape="1">
          <a:blip r:embed="rId4">
            <a:clrChange>
              <a:clrFrom>
                <a:srgbClr val="2371EE"/>
              </a:clrFrom>
              <a:clrTo>
                <a:srgbClr val="2371EE">
                  <a:alpha val="0"/>
                </a:srgbClr>
              </a:clrTo>
            </a:clrChange>
            <a:extLst>
              <a:ext uri="{28A0092B-C50C-407E-A947-70E740481C1C}">
                <a14:useLocalDpi xmlns:a14="http://schemas.microsoft.com/office/drawing/2010/main" val="0"/>
              </a:ext>
            </a:extLst>
          </a:blip>
          <a:srcRect t="-21231" b="-2123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63" name="Textplatzhalter 62">
            <a:extLst>
              <a:ext uri="{FF2B5EF4-FFF2-40B4-BE49-F238E27FC236}">
                <a16:creationId xmlns:a16="http://schemas.microsoft.com/office/drawing/2014/main" id="{9B192DEE-462B-DDFA-4694-309D346593F3}"/>
              </a:ext>
            </a:extLst>
          </p:cNvPr>
          <p:cNvSpPr>
            <a:spLocks noGrp="1"/>
          </p:cNvSpPr>
          <p:nvPr>
            <p:ph type="body" idx="59"/>
          </p:nvPr>
        </p:nvSpPr>
        <p:spPr/>
        <p:txBody>
          <a:bodyPr/>
          <a:lstStyle/>
          <a:p>
            <a:endParaRPr lang="de-DE"/>
          </a:p>
        </p:txBody>
      </p:sp>
      <p:pic>
        <p:nvPicPr>
          <p:cNvPr id="1066" name="Picture 2" descr="Credit Suisse Logo im transparenten PNG- und vektorisierten ...">
            <a:extLst>
              <a:ext uri="{FF2B5EF4-FFF2-40B4-BE49-F238E27FC236}">
                <a16:creationId xmlns:a16="http://schemas.microsoft.com/office/drawing/2014/main" id="{9F8F36BC-6468-EC78-1BF7-C6D26590323C}"/>
              </a:ext>
            </a:extLst>
          </p:cNvPr>
          <p:cNvPicPr>
            <a:picLocks noGrp="1" noChangeAspect="1" noChangeArrowheads="1"/>
          </p:cNvPicPr>
          <p:nvPr>
            <p:ph type="pic" sz="quarter" idx="42"/>
          </p:nvPr>
        </p:nvPicPr>
        <p:blipFill rotWithShape="1">
          <a:blip r:embed="rId5">
            <a:extLst>
              <a:ext uri="{28A0092B-C50C-407E-A947-70E740481C1C}">
                <a14:useLocalDpi xmlns:a14="http://schemas.microsoft.com/office/drawing/2010/main" val="0"/>
              </a:ext>
            </a:extLst>
          </a:blip>
          <a:srcRect t="-70305" b="-70305"/>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62" name="Textplatzhalter 61">
            <a:extLst>
              <a:ext uri="{FF2B5EF4-FFF2-40B4-BE49-F238E27FC236}">
                <a16:creationId xmlns:a16="http://schemas.microsoft.com/office/drawing/2014/main" id="{A794A05C-9347-9C10-C308-CFF8F98C17A5}"/>
              </a:ext>
            </a:extLst>
          </p:cNvPr>
          <p:cNvSpPr>
            <a:spLocks noGrp="1"/>
          </p:cNvSpPr>
          <p:nvPr>
            <p:ph type="body" idx="58"/>
          </p:nvPr>
        </p:nvSpPr>
        <p:spPr/>
        <p:txBody>
          <a:bodyPr/>
          <a:lstStyle/>
          <a:p>
            <a:endParaRPr lang="de-DE"/>
          </a:p>
        </p:txBody>
      </p:sp>
      <p:pic>
        <p:nvPicPr>
          <p:cNvPr id="1067" name="Picture 8" descr="DekaBank vector logo (.EPS) - LogoEPS.com">
            <a:extLst>
              <a:ext uri="{FF2B5EF4-FFF2-40B4-BE49-F238E27FC236}">
                <a16:creationId xmlns:a16="http://schemas.microsoft.com/office/drawing/2014/main" id="{CFF9938E-7348-BAD0-8E98-E54184E4DEC2}"/>
              </a:ext>
            </a:extLst>
          </p:cNvPr>
          <p:cNvPicPr>
            <a:picLocks noGrp="1" noChangeAspect="1" noChangeArrowheads="1"/>
          </p:cNvPicPr>
          <p:nvPr>
            <p:ph type="pic" sz="quarter" idx="43"/>
          </p:nvPr>
        </p:nvPicPr>
        <p:blipFill>
          <a:blip r:embed="rId6">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23249" b="23249"/>
          <a:stretch/>
        </p:blipFill>
        <p:spPr bwMode="auto">
          <a:noFill/>
          <a:effectLst/>
          <a:extLst>
            <a:ext uri="{909E8E84-426E-40DD-AFC4-6F175D3DCCD1}">
              <a14:hiddenFill xmlns:a14="http://schemas.microsoft.com/office/drawing/2010/main">
                <a:solidFill>
                  <a:srgbClr val="FFFFFF"/>
                </a:solidFill>
              </a14:hiddenFill>
            </a:ext>
          </a:extLst>
        </p:spPr>
      </p:pic>
      <p:sp>
        <p:nvSpPr>
          <p:cNvPr id="61" name="Textplatzhalter 60">
            <a:extLst>
              <a:ext uri="{FF2B5EF4-FFF2-40B4-BE49-F238E27FC236}">
                <a16:creationId xmlns:a16="http://schemas.microsoft.com/office/drawing/2014/main" id="{AAEAE3BC-1680-3AB1-B7AF-97236A9A162D}"/>
              </a:ext>
            </a:extLst>
          </p:cNvPr>
          <p:cNvSpPr>
            <a:spLocks noGrp="1"/>
          </p:cNvSpPr>
          <p:nvPr>
            <p:ph type="body" idx="57"/>
          </p:nvPr>
        </p:nvSpPr>
        <p:spPr/>
        <p:txBody>
          <a:bodyPr/>
          <a:lstStyle/>
          <a:p>
            <a:endParaRPr lang="de-DE"/>
          </a:p>
        </p:txBody>
      </p:sp>
      <p:pic>
        <p:nvPicPr>
          <p:cNvPr id="1192" name="Picture 4" descr="JPMorgan Chase Logo im transparenten PNG- und vektorisierten ...">
            <a:extLst>
              <a:ext uri="{FF2B5EF4-FFF2-40B4-BE49-F238E27FC236}">
                <a16:creationId xmlns:a16="http://schemas.microsoft.com/office/drawing/2014/main" id="{AF9ACE9B-0A88-DD05-F651-9A50D8F92C73}"/>
              </a:ext>
            </a:extLst>
          </p:cNvPr>
          <p:cNvPicPr>
            <a:picLocks noGrp="1" noChangeAspect="1" noChangeArrowheads="1"/>
          </p:cNvPicPr>
          <p:nvPr>
            <p:ph type="pic" sz="quarter" idx="44"/>
          </p:nvPr>
        </p:nvPicPr>
        <p:blipFill rotWithShape="1">
          <a:blip r:embed="rId8">
            <a:extLst>
              <a:ext uri="{28A0092B-C50C-407E-A947-70E740481C1C}">
                <a14:useLocalDpi xmlns:a14="http://schemas.microsoft.com/office/drawing/2010/main" val="0"/>
              </a:ext>
            </a:extLst>
          </a:blip>
          <a:srcRect t="-138104" b="-13810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60" name="Textplatzhalter 59">
            <a:extLst>
              <a:ext uri="{FF2B5EF4-FFF2-40B4-BE49-F238E27FC236}">
                <a16:creationId xmlns:a16="http://schemas.microsoft.com/office/drawing/2014/main" id="{1D38AEEA-8F32-2225-A9E3-63CE0CEA487D}"/>
              </a:ext>
            </a:extLst>
          </p:cNvPr>
          <p:cNvSpPr>
            <a:spLocks noGrp="1"/>
          </p:cNvSpPr>
          <p:nvPr>
            <p:ph type="body" idx="56"/>
          </p:nvPr>
        </p:nvSpPr>
        <p:spPr/>
        <p:txBody>
          <a:bodyPr/>
          <a:lstStyle/>
          <a:p>
            <a:endParaRPr lang="de-DE"/>
          </a:p>
        </p:txBody>
      </p:sp>
      <p:pic>
        <p:nvPicPr>
          <p:cNvPr id="1064" name="Picture 14" descr="Commerzbank AG - Investor Relations">
            <a:extLst>
              <a:ext uri="{FF2B5EF4-FFF2-40B4-BE49-F238E27FC236}">
                <a16:creationId xmlns:a16="http://schemas.microsoft.com/office/drawing/2014/main" id="{1B053762-19E1-CFCC-C6D4-6F80FEAA07FE}"/>
              </a:ext>
            </a:extLst>
          </p:cNvPr>
          <p:cNvPicPr>
            <a:picLocks noGrp="1" noChangeAspect="1" noChangeArrowheads="1"/>
          </p:cNvPicPr>
          <p:nvPr>
            <p:ph type="pic" sz="quarter" idx="37"/>
          </p:nvPr>
        </p:nvPicPr>
        <p:blipFill rotWithShape="1">
          <a:blip r:embed="rId9">
            <a:extLst>
              <a:ext uri="{28A0092B-C50C-407E-A947-70E740481C1C}">
                <a14:useLocalDpi xmlns:a14="http://schemas.microsoft.com/office/drawing/2010/main" val="0"/>
              </a:ext>
            </a:extLst>
          </a:blip>
          <a:srcRect t="-150891" b="-15089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9" name="Textplatzhalter 58">
            <a:extLst>
              <a:ext uri="{FF2B5EF4-FFF2-40B4-BE49-F238E27FC236}">
                <a16:creationId xmlns:a16="http://schemas.microsoft.com/office/drawing/2014/main" id="{DA0C2A1D-8661-B065-D335-8E0BB639F78C}"/>
              </a:ext>
            </a:extLst>
          </p:cNvPr>
          <p:cNvSpPr>
            <a:spLocks noGrp="1"/>
          </p:cNvSpPr>
          <p:nvPr>
            <p:ph type="body" idx="55"/>
          </p:nvPr>
        </p:nvSpPr>
        <p:spPr/>
        <p:txBody>
          <a:bodyPr/>
          <a:lstStyle/>
          <a:p>
            <a:endParaRPr lang="de-DE"/>
          </a:p>
        </p:txBody>
      </p:sp>
      <p:pic>
        <p:nvPicPr>
          <p:cNvPr id="1063" name="Picture 18">
            <a:extLst>
              <a:ext uri="{FF2B5EF4-FFF2-40B4-BE49-F238E27FC236}">
                <a16:creationId xmlns:a16="http://schemas.microsoft.com/office/drawing/2014/main" id="{36B391EE-238C-3A44-1C1E-9E3D216B2526}"/>
              </a:ext>
            </a:extLst>
          </p:cNvPr>
          <p:cNvPicPr>
            <a:picLocks noGrp="1" noChangeAspect="1" noChangeArrowheads="1"/>
          </p:cNvPicPr>
          <p:nvPr>
            <p:ph type="pic" sz="quarter" idx="38"/>
          </p:nvPr>
        </p:nvPicPr>
        <p:blipFill rotWithShape="1">
          <a:blip r:embed="rId10">
            <a:lum bright="70000" contrast="-70000"/>
            <a:extLst>
              <a:ext uri="{BEBA8EAE-BF5A-486C-A8C5-ECC9F3942E4B}">
                <a14:imgProps xmlns:a14="http://schemas.microsoft.com/office/drawing/2010/main">
                  <a14:imgLayer r:embed="rId11">
                    <a14:imgEffect>
                      <a14:artisticPhotocopy/>
                    </a14:imgEffect>
                  </a14:imgLayer>
                </a14:imgProps>
              </a:ext>
              <a:ext uri="{28A0092B-C50C-407E-A947-70E740481C1C}">
                <a14:useLocalDpi xmlns:a14="http://schemas.microsoft.com/office/drawing/2010/main" val="0"/>
              </a:ext>
            </a:extLst>
          </a:blip>
          <a:srcRect t="-79136" b="-7913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8" name="Textplatzhalter 57">
            <a:extLst>
              <a:ext uri="{FF2B5EF4-FFF2-40B4-BE49-F238E27FC236}">
                <a16:creationId xmlns:a16="http://schemas.microsoft.com/office/drawing/2014/main" id="{C4C91A5D-DD0E-C282-29FA-4B237BA123F4}"/>
              </a:ext>
            </a:extLst>
          </p:cNvPr>
          <p:cNvSpPr>
            <a:spLocks noGrp="1"/>
          </p:cNvSpPr>
          <p:nvPr>
            <p:ph type="body" idx="54"/>
          </p:nvPr>
        </p:nvSpPr>
        <p:spPr/>
        <p:txBody>
          <a:bodyPr/>
          <a:lstStyle/>
          <a:p>
            <a:endParaRPr lang="de-DE"/>
          </a:p>
        </p:txBody>
      </p:sp>
      <p:pic>
        <p:nvPicPr>
          <p:cNvPr id="1062" name="Picture 24">
            <a:extLst>
              <a:ext uri="{FF2B5EF4-FFF2-40B4-BE49-F238E27FC236}">
                <a16:creationId xmlns:a16="http://schemas.microsoft.com/office/drawing/2014/main" id="{5CD623A4-390F-912D-AA10-1934D5E3CF78}"/>
              </a:ext>
            </a:extLst>
          </p:cNvPr>
          <p:cNvPicPr>
            <a:picLocks noGrp="1" noChangeAspect="1" noChangeArrowheads="1"/>
          </p:cNvPicPr>
          <p:nvPr>
            <p:ph type="pic" sz="quarter" idx="39"/>
          </p:nvPr>
        </p:nvPicPr>
        <p:blipFill rotWithShape="1">
          <a:blip r:embed="rId12">
            <a:biLevel thresh="25000"/>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val="0"/>
              </a:ext>
            </a:extLst>
          </a:blip>
          <a:srcRect l="29829" r="29829"/>
          <a:stretch/>
        </p:blipFill>
        <p:spPr bwMode="auto">
          <a:noFill/>
          <a:extLst>
            <a:ext uri="{909E8E84-426E-40DD-AFC4-6F175D3DCCD1}">
              <a14:hiddenFill xmlns:a14="http://schemas.microsoft.com/office/drawing/2010/main">
                <a:solidFill>
                  <a:srgbClr val="FFFFFF"/>
                </a:solidFill>
              </a14:hiddenFill>
            </a:ext>
          </a:extLst>
        </p:spPr>
      </p:pic>
      <p:sp>
        <p:nvSpPr>
          <p:cNvPr id="57" name="Textplatzhalter 56">
            <a:extLst>
              <a:ext uri="{FF2B5EF4-FFF2-40B4-BE49-F238E27FC236}">
                <a16:creationId xmlns:a16="http://schemas.microsoft.com/office/drawing/2014/main" id="{AC563AD8-0694-C4EC-6DC5-57DE4C966E14}"/>
              </a:ext>
            </a:extLst>
          </p:cNvPr>
          <p:cNvSpPr>
            <a:spLocks noGrp="1"/>
          </p:cNvSpPr>
          <p:nvPr>
            <p:ph type="body" idx="53"/>
          </p:nvPr>
        </p:nvSpPr>
        <p:spPr/>
        <p:txBody>
          <a:bodyPr/>
          <a:lstStyle/>
          <a:p>
            <a:endParaRPr lang="de-DE"/>
          </a:p>
        </p:txBody>
      </p:sp>
      <p:pic>
        <p:nvPicPr>
          <p:cNvPr id="1061" name="Picture 6" descr="ING Bank Slaski Logo im transparenten PNG- und ...">
            <a:extLst>
              <a:ext uri="{FF2B5EF4-FFF2-40B4-BE49-F238E27FC236}">
                <a16:creationId xmlns:a16="http://schemas.microsoft.com/office/drawing/2014/main" id="{B9E93C5C-E143-30EA-62DD-3DBC31AF0193}"/>
              </a:ext>
            </a:extLst>
          </p:cNvPr>
          <p:cNvPicPr>
            <a:picLocks noGrp="1" noChangeAspect="1" noChangeArrowheads="1"/>
          </p:cNvPicPr>
          <p:nvPr>
            <p:ph type="pic" sz="quarter" idx="40"/>
          </p:nvPr>
        </p:nvPicPr>
        <p:blipFill rotWithShape="1">
          <a:blip r:embed="rId14">
            <a:extLst>
              <a:ext uri="{28A0092B-C50C-407E-A947-70E740481C1C}">
                <a14:useLocalDpi xmlns:a14="http://schemas.microsoft.com/office/drawing/2010/main" val="0"/>
              </a:ext>
            </a:extLst>
          </a:blip>
          <a:srcRect t="-57559" b="-5755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6" name="Textplatzhalter 55">
            <a:extLst>
              <a:ext uri="{FF2B5EF4-FFF2-40B4-BE49-F238E27FC236}">
                <a16:creationId xmlns:a16="http://schemas.microsoft.com/office/drawing/2014/main" id="{F0838417-2946-9BA1-1FFD-5AE559568942}"/>
              </a:ext>
            </a:extLst>
          </p:cNvPr>
          <p:cNvSpPr>
            <a:spLocks noGrp="1"/>
          </p:cNvSpPr>
          <p:nvPr>
            <p:ph type="body" idx="52"/>
          </p:nvPr>
        </p:nvSpPr>
        <p:spPr/>
        <p:txBody>
          <a:bodyPr/>
          <a:lstStyle/>
          <a:p>
            <a:endParaRPr lang="de-DE"/>
          </a:p>
        </p:txBody>
      </p:sp>
      <p:pic>
        <p:nvPicPr>
          <p:cNvPr id="1057" name="Picture 12">
            <a:extLst>
              <a:ext uri="{FF2B5EF4-FFF2-40B4-BE49-F238E27FC236}">
                <a16:creationId xmlns:a16="http://schemas.microsoft.com/office/drawing/2014/main" id="{9B368508-42DA-281D-5A5F-8931C12744CB}"/>
              </a:ext>
            </a:extLst>
          </p:cNvPr>
          <p:cNvPicPr>
            <a:picLocks noGrp="1" noChangeAspect="1" noChangeArrowheads="1"/>
          </p:cNvPicPr>
          <p:nvPr>
            <p:ph type="pic" sz="quarter" idx="33"/>
          </p:nvPr>
        </p:nvPicPr>
        <p:blipFill rotWithShape="1">
          <a:blip r:embed="rId4">
            <a:clrChange>
              <a:clrFrom>
                <a:srgbClr val="2371EE"/>
              </a:clrFrom>
              <a:clrTo>
                <a:srgbClr val="2371EE">
                  <a:alpha val="0"/>
                </a:srgbClr>
              </a:clrTo>
            </a:clrChange>
            <a:extLst>
              <a:ext uri="{28A0092B-C50C-407E-A947-70E740481C1C}">
                <a14:useLocalDpi xmlns:a14="http://schemas.microsoft.com/office/drawing/2010/main" val="0"/>
              </a:ext>
            </a:extLst>
          </a:blip>
          <a:srcRect t="-21231" b="-2123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5" name="Textplatzhalter 54">
            <a:extLst>
              <a:ext uri="{FF2B5EF4-FFF2-40B4-BE49-F238E27FC236}">
                <a16:creationId xmlns:a16="http://schemas.microsoft.com/office/drawing/2014/main" id="{363ACEAC-1F7F-D7C4-54B9-C59EA6489BD4}"/>
              </a:ext>
            </a:extLst>
          </p:cNvPr>
          <p:cNvSpPr>
            <a:spLocks noGrp="1"/>
          </p:cNvSpPr>
          <p:nvPr>
            <p:ph type="body" idx="51"/>
          </p:nvPr>
        </p:nvSpPr>
        <p:spPr/>
        <p:txBody>
          <a:bodyPr/>
          <a:lstStyle/>
          <a:p>
            <a:endParaRPr lang="de-DE"/>
          </a:p>
        </p:txBody>
      </p:sp>
      <p:pic>
        <p:nvPicPr>
          <p:cNvPr id="1060" name="Picture 2" descr="Credit Suisse Logo im transparenten PNG- und vektorisierten ...">
            <a:extLst>
              <a:ext uri="{FF2B5EF4-FFF2-40B4-BE49-F238E27FC236}">
                <a16:creationId xmlns:a16="http://schemas.microsoft.com/office/drawing/2014/main" id="{872854B5-B811-D9BA-072E-194BDD3EC354}"/>
              </a:ext>
            </a:extLst>
          </p:cNvPr>
          <p:cNvPicPr>
            <a:picLocks noGrp="1" noChangeAspect="1" noChangeArrowheads="1"/>
          </p:cNvPicPr>
          <p:nvPr>
            <p:ph type="pic" sz="quarter" idx="34"/>
          </p:nvPr>
        </p:nvPicPr>
        <p:blipFill rotWithShape="1">
          <a:blip r:embed="rId5">
            <a:extLst>
              <a:ext uri="{28A0092B-C50C-407E-A947-70E740481C1C}">
                <a14:useLocalDpi xmlns:a14="http://schemas.microsoft.com/office/drawing/2010/main" val="0"/>
              </a:ext>
            </a:extLst>
          </a:blip>
          <a:srcRect t="-70305" b="-70305"/>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4" name="Textplatzhalter 53">
            <a:extLst>
              <a:ext uri="{FF2B5EF4-FFF2-40B4-BE49-F238E27FC236}">
                <a16:creationId xmlns:a16="http://schemas.microsoft.com/office/drawing/2014/main" id="{3E7328FA-D7EA-73B8-2645-7E53077B718A}"/>
              </a:ext>
            </a:extLst>
          </p:cNvPr>
          <p:cNvSpPr>
            <a:spLocks noGrp="1"/>
          </p:cNvSpPr>
          <p:nvPr>
            <p:ph type="body" idx="50"/>
          </p:nvPr>
        </p:nvSpPr>
        <p:spPr/>
        <p:txBody>
          <a:bodyPr/>
          <a:lstStyle/>
          <a:p>
            <a:endParaRPr lang="de-DE"/>
          </a:p>
        </p:txBody>
      </p:sp>
      <p:pic>
        <p:nvPicPr>
          <p:cNvPr id="1059" name="Picture 8" descr="DekaBank vector logo (.EPS) - LogoEPS.com">
            <a:extLst>
              <a:ext uri="{FF2B5EF4-FFF2-40B4-BE49-F238E27FC236}">
                <a16:creationId xmlns:a16="http://schemas.microsoft.com/office/drawing/2014/main" id="{FB2A6E9F-15BA-18F9-F8EE-871EC31C6CFA}"/>
              </a:ext>
            </a:extLst>
          </p:cNvPr>
          <p:cNvPicPr>
            <a:picLocks noGrp="1" noChangeAspect="1" noChangeArrowheads="1"/>
          </p:cNvPicPr>
          <p:nvPr>
            <p:ph type="pic" sz="quarter" idx="35"/>
          </p:nvPr>
        </p:nvPicPr>
        <p:blipFill>
          <a:blip r:embed="rId6">
            <a:lum bright="70000" contrast="-70000"/>
            <a:extLst>
              <a:ext uri="{BEBA8EAE-BF5A-486C-A8C5-ECC9F3942E4B}">
                <a14:imgProps xmlns:a14="http://schemas.microsoft.com/office/drawing/2010/main">
                  <a14:imgLayer r:embed="rId7">
                    <a14:imgEffect>
                      <a14:saturation sat="0"/>
                    </a14:imgEffect>
                  </a14:imgLayer>
                </a14:imgProps>
              </a:ext>
              <a:ext uri="{28A0092B-C50C-407E-A947-70E740481C1C}">
                <a14:useLocalDpi xmlns:a14="http://schemas.microsoft.com/office/drawing/2010/main" val="0"/>
              </a:ext>
            </a:extLst>
          </a:blip>
          <a:srcRect t="23249" b="23249"/>
          <a:stretch/>
        </p:blipFill>
        <p:spPr bwMode="auto">
          <a:noFill/>
          <a:effectLst/>
          <a:extLst>
            <a:ext uri="{909E8E84-426E-40DD-AFC4-6F175D3DCCD1}">
              <a14:hiddenFill xmlns:a14="http://schemas.microsoft.com/office/drawing/2010/main">
                <a:solidFill>
                  <a:srgbClr val="FFFFFF"/>
                </a:solidFill>
              </a14:hiddenFill>
            </a:ext>
          </a:extLst>
        </p:spPr>
      </p:pic>
      <p:sp>
        <p:nvSpPr>
          <p:cNvPr id="53" name="Textplatzhalter 52">
            <a:extLst>
              <a:ext uri="{FF2B5EF4-FFF2-40B4-BE49-F238E27FC236}">
                <a16:creationId xmlns:a16="http://schemas.microsoft.com/office/drawing/2014/main" id="{043FBEAF-124B-6398-006F-32B1DCB929DF}"/>
              </a:ext>
            </a:extLst>
          </p:cNvPr>
          <p:cNvSpPr>
            <a:spLocks noGrp="1"/>
          </p:cNvSpPr>
          <p:nvPr>
            <p:ph type="body" idx="49"/>
          </p:nvPr>
        </p:nvSpPr>
        <p:spPr/>
        <p:txBody>
          <a:bodyPr/>
          <a:lstStyle/>
          <a:p>
            <a:endParaRPr lang="de-DE"/>
          </a:p>
        </p:txBody>
      </p:sp>
      <p:pic>
        <p:nvPicPr>
          <p:cNvPr id="1058" name="Picture 4" descr="JPMorgan Chase Logo im transparenten PNG- und vektorisierten ...">
            <a:extLst>
              <a:ext uri="{FF2B5EF4-FFF2-40B4-BE49-F238E27FC236}">
                <a16:creationId xmlns:a16="http://schemas.microsoft.com/office/drawing/2014/main" id="{C70CAECD-958C-1168-87BD-86C429C8CC0E}"/>
              </a:ext>
            </a:extLst>
          </p:cNvPr>
          <p:cNvPicPr>
            <a:picLocks noGrp="1" noChangeAspect="1" noChangeArrowheads="1"/>
          </p:cNvPicPr>
          <p:nvPr>
            <p:ph type="pic" sz="quarter" idx="36"/>
          </p:nvPr>
        </p:nvPicPr>
        <p:blipFill rotWithShape="1">
          <a:blip r:embed="rId8">
            <a:extLst>
              <a:ext uri="{28A0092B-C50C-407E-A947-70E740481C1C}">
                <a14:useLocalDpi xmlns:a14="http://schemas.microsoft.com/office/drawing/2010/main" val="0"/>
              </a:ext>
            </a:extLst>
          </a:blip>
          <a:srcRect t="-138104" b="-13810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2" name="Textplatzhalter 51">
            <a:extLst>
              <a:ext uri="{FF2B5EF4-FFF2-40B4-BE49-F238E27FC236}">
                <a16:creationId xmlns:a16="http://schemas.microsoft.com/office/drawing/2014/main" id="{2A3CA8CE-C706-B9E6-8BA0-D5CFE4887A05}"/>
              </a:ext>
            </a:extLst>
          </p:cNvPr>
          <p:cNvSpPr>
            <a:spLocks noGrp="1"/>
          </p:cNvSpPr>
          <p:nvPr>
            <p:ph type="body" idx="48"/>
          </p:nvPr>
        </p:nvSpPr>
        <p:spPr/>
        <p:txBody>
          <a:bodyPr/>
          <a:lstStyle/>
          <a:p>
            <a:endParaRPr lang="de-DE" dirty="0"/>
          </a:p>
        </p:txBody>
      </p:sp>
      <p:pic>
        <p:nvPicPr>
          <p:cNvPr id="1056" name="Picture 14" descr="Commerzbank AG - Investor Relations">
            <a:extLst>
              <a:ext uri="{FF2B5EF4-FFF2-40B4-BE49-F238E27FC236}">
                <a16:creationId xmlns:a16="http://schemas.microsoft.com/office/drawing/2014/main" id="{B1C360F0-2FF1-2CC5-8E19-EC769A548785}"/>
              </a:ext>
            </a:extLst>
          </p:cNvPr>
          <p:cNvPicPr>
            <a:picLocks noGrp="1" noChangeAspect="1" noChangeArrowheads="1"/>
          </p:cNvPicPr>
          <p:nvPr>
            <p:ph type="pic" sz="quarter" idx="29"/>
          </p:nvPr>
        </p:nvPicPr>
        <p:blipFill rotWithShape="1">
          <a:blip r:embed="rId9">
            <a:extLst>
              <a:ext uri="{28A0092B-C50C-407E-A947-70E740481C1C}">
                <a14:useLocalDpi xmlns:a14="http://schemas.microsoft.com/office/drawing/2010/main" val="0"/>
              </a:ext>
            </a:extLst>
          </a:blip>
          <a:srcRect t="-150891" b="-15089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1" name="Textplatzhalter 50">
            <a:extLst>
              <a:ext uri="{FF2B5EF4-FFF2-40B4-BE49-F238E27FC236}">
                <a16:creationId xmlns:a16="http://schemas.microsoft.com/office/drawing/2014/main" id="{54DE934D-6BF7-9D9C-8F93-4AF9AF9ECFD5}"/>
              </a:ext>
            </a:extLst>
          </p:cNvPr>
          <p:cNvSpPr>
            <a:spLocks noGrp="1"/>
          </p:cNvSpPr>
          <p:nvPr>
            <p:ph type="body" idx="47"/>
          </p:nvPr>
        </p:nvSpPr>
        <p:spPr/>
        <p:txBody>
          <a:bodyPr/>
          <a:lstStyle/>
          <a:p>
            <a:endParaRPr lang="de-DE"/>
          </a:p>
        </p:txBody>
      </p:sp>
      <p:pic>
        <p:nvPicPr>
          <p:cNvPr id="1055" name="Picture 18">
            <a:extLst>
              <a:ext uri="{FF2B5EF4-FFF2-40B4-BE49-F238E27FC236}">
                <a16:creationId xmlns:a16="http://schemas.microsoft.com/office/drawing/2014/main" id="{8D8B22FC-7373-EFD9-98A8-13CAD122DA2E}"/>
              </a:ext>
            </a:extLst>
          </p:cNvPr>
          <p:cNvPicPr>
            <a:picLocks noGrp="1" noChangeAspect="1" noChangeArrowheads="1"/>
          </p:cNvPicPr>
          <p:nvPr>
            <p:ph type="pic" sz="quarter" idx="30"/>
          </p:nvPr>
        </p:nvPicPr>
        <p:blipFill rotWithShape="1">
          <a:blip r:embed="rId10">
            <a:lum bright="70000" contrast="-70000"/>
            <a:extLst>
              <a:ext uri="{BEBA8EAE-BF5A-486C-A8C5-ECC9F3942E4B}">
                <a14:imgProps xmlns:a14="http://schemas.microsoft.com/office/drawing/2010/main">
                  <a14:imgLayer r:embed="rId11">
                    <a14:imgEffect>
                      <a14:artisticPhotocopy/>
                    </a14:imgEffect>
                  </a14:imgLayer>
                </a14:imgProps>
              </a:ext>
              <a:ext uri="{28A0092B-C50C-407E-A947-70E740481C1C}">
                <a14:useLocalDpi xmlns:a14="http://schemas.microsoft.com/office/drawing/2010/main" val="0"/>
              </a:ext>
            </a:extLst>
          </a:blip>
          <a:srcRect t="-79136" b="-79136"/>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50" name="Textplatzhalter 49">
            <a:extLst>
              <a:ext uri="{FF2B5EF4-FFF2-40B4-BE49-F238E27FC236}">
                <a16:creationId xmlns:a16="http://schemas.microsoft.com/office/drawing/2014/main" id="{53BE4643-86A7-2499-BF61-99BA34BFE751}"/>
              </a:ext>
            </a:extLst>
          </p:cNvPr>
          <p:cNvSpPr>
            <a:spLocks noGrp="1"/>
          </p:cNvSpPr>
          <p:nvPr>
            <p:ph type="body" idx="46"/>
          </p:nvPr>
        </p:nvSpPr>
        <p:spPr/>
        <p:txBody>
          <a:bodyPr/>
          <a:lstStyle/>
          <a:p>
            <a:endParaRPr lang="de-DE"/>
          </a:p>
        </p:txBody>
      </p:sp>
      <p:pic>
        <p:nvPicPr>
          <p:cNvPr id="1054" name="Picture 24">
            <a:extLst>
              <a:ext uri="{FF2B5EF4-FFF2-40B4-BE49-F238E27FC236}">
                <a16:creationId xmlns:a16="http://schemas.microsoft.com/office/drawing/2014/main" id="{1623333A-CAF2-22DC-BC75-E99C87CD5DCF}"/>
              </a:ext>
            </a:extLst>
          </p:cNvPr>
          <p:cNvPicPr>
            <a:picLocks noGrp="1" noChangeAspect="1" noChangeArrowheads="1"/>
          </p:cNvPicPr>
          <p:nvPr>
            <p:ph type="pic" sz="quarter" idx="31"/>
          </p:nvPr>
        </p:nvPicPr>
        <p:blipFill rotWithShape="1">
          <a:blip r:embed="rId12">
            <a:biLevel thresh="25000"/>
            <a:extLst>
              <a:ext uri="{BEBA8EAE-BF5A-486C-A8C5-ECC9F3942E4B}">
                <a14:imgProps xmlns:a14="http://schemas.microsoft.com/office/drawing/2010/main">
                  <a14:imgLayer r:embed="rId13">
                    <a14:imgEffect>
                      <a14:brightnessContrast contrast="40000"/>
                    </a14:imgEffect>
                  </a14:imgLayer>
                </a14:imgProps>
              </a:ext>
              <a:ext uri="{28A0092B-C50C-407E-A947-70E740481C1C}">
                <a14:useLocalDpi xmlns:a14="http://schemas.microsoft.com/office/drawing/2010/main" val="0"/>
              </a:ext>
            </a:extLst>
          </a:blip>
          <a:srcRect t="-74103" b="-7410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49" name="Textplatzhalter 48">
            <a:extLst>
              <a:ext uri="{FF2B5EF4-FFF2-40B4-BE49-F238E27FC236}">
                <a16:creationId xmlns:a16="http://schemas.microsoft.com/office/drawing/2014/main" id="{BA349249-1E9F-8790-1FBA-288865E06CD8}"/>
              </a:ext>
            </a:extLst>
          </p:cNvPr>
          <p:cNvSpPr>
            <a:spLocks noGrp="1"/>
          </p:cNvSpPr>
          <p:nvPr>
            <p:ph type="body" idx="45"/>
          </p:nvPr>
        </p:nvSpPr>
        <p:spPr/>
        <p:txBody>
          <a:bodyPr/>
          <a:lstStyle/>
          <a:p>
            <a:endParaRPr lang="de-DE"/>
          </a:p>
        </p:txBody>
      </p:sp>
      <p:pic>
        <p:nvPicPr>
          <p:cNvPr id="1053" name="Picture 6" descr="ING Bank Slaski Logo im transparenten PNG- und ...">
            <a:extLst>
              <a:ext uri="{FF2B5EF4-FFF2-40B4-BE49-F238E27FC236}">
                <a16:creationId xmlns:a16="http://schemas.microsoft.com/office/drawing/2014/main" id="{F5933C4C-41D4-1DA7-85FA-5A67A80B7786}"/>
              </a:ext>
            </a:extLst>
          </p:cNvPr>
          <p:cNvPicPr>
            <a:picLocks noGrp="1" noChangeAspect="1" noChangeArrowheads="1"/>
          </p:cNvPicPr>
          <p:nvPr>
            <p:ph type="pic" sz="quarter" idx="32"/>
          </p:nvPr>
        </p:nvPicPr>
        <p:blipFill rotWithShape="1">
          <a:blip r:embed="rId14">
            <a:extLst>
              <a:ext uri="{28A0092B-C50C-407E-A947-70E740481C1C}">
                <a14:useLocalDpi xmlns:a14="http://schemas.microsoft.com/office/drawing/2010/main" val="0"/>
              </a:ext>
            </a:extLst>
          </a:blip>
          <a:srcRect t="-57559" b="-57559"/>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30" name="Text Placeholder 29">
            <a:extLst>
              <a:ext uri="{FF2B5EF4-FFF2-40B4-BE49-F238E27FC236}">
                <a16:creationId xmlns:a16="http://schemas.microsoft.com/office/drawing/2014/main" id="{3B3C429A-8434-227A-994B-F9D10C753A2F}"/>
              </a:ext>
            </a:extLst>
          </p:cNvPr>
          <p:cNvSpPr>
            <a:spLocks noGrp="1"/>
          </p:cNvSpPr>
          <p:nvPr>
            <p:ph type="body" sz="quarter" idx="17"/>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sp>
        <p:nvSpPr>
          <p:cNvPr id="1157" name="Text Placeholder 1156">
            <a:extLst>
              <a:ext uri="{FF2B5EF4-FFF2-40B4-BE49-F238E27FC236}">
                <a16:creationId xmlns:a16="http://schemas.microsoft.com/office/drawing/2014/main" id="{F395468D-E4CB-0099-2CC3-1D4C9D093B4A}"/>
              </a:ext>
            </a:extLst>
          </p:cNvPr>
          <p:cNvSpPr>
            <a:spLocks noGrp="1"/>
          </p:cNvSpPr>
          <p:nvPr>
            <p:ph type="body" idx="1"/>
          </p:nvPr>
        </p:nvSpPr>
        <p:spPr>
          <a:noFill/>
          <a:ln>
            <a:noFill/>
          </a:ln>
        </p:spPr>
        <p:txBody>
          <a:bodyPr/>
          <a:lstStyle/>
          <a:p>
            <a:r>
              <a:rPr lang="en-US" dirty="0"/>
              <a:t>Lorem ipsum dolor sit </a:t>
            </a:r>
            <a:r>
              <a:rPr lang="en-US" dirty="0" err="1"/>
              <a:t>amet</a:t>
            </a:r>
            <a:br>
              <a:rPr lang="en-US" dirty="0"/>
            </a:br>
            <a:r>
              <a:rPr lang="en-US" dirty="0"/>
              <a:t>secure</a:t>
            </a:r>
          </a:p>
        </p:txBody>
      </p:sp>
      <p:sp>
        <p:nvSpPr>
          <p:cNvPr id="34" name="Textplatzhalter 33">
            <a:extLst>
              <a:ext uri="{FF2B5EF4-FFF2-40B4-BE49-F238E27FC236}">
                <a16:creationId xmlns:a16="http://schemas.microsoft.com/office/drawing/2014/main" id="{2B601963-43EE-CE59-8BCE-EF5C20E4C36F}"/>
              </a:ext>
            </a:extLst>
          </p:cNvPr>
          <p:cNvSpPr>
            <a:spLocks noGrp="1"/>
          </p:cNvSpPr>
          <p:nvPr>
            <p:ph type="body" sz="quarter" idx="14"/>
          </p:nvPr>
        </p:nvSpPr>
        <p:spPr/>
        <p:txBody>
          <a:bodyPr/>
          <a:lstStyle/>
          <a:p>
            <a:r>
              <a:rPr lang="de-DE"/>
              <a:t>C  034b : citiation : 16 logowall</a:t>
            </a:r>
            <a:endParaRPr lang="de-DE" dirty="0"/>
          </a:p>
        </p:txBody>
      </p:sp>
      <p:graphicFrame>
        <p:nvGraphicFramePr>
          <p:cNvPr id="7" name="Object 6" hidden="1">
            <a:extLst>
              <a:ext uri="{FF2B5EF4-FFF2-40B4-BE49-F238E27FC236}">
                <a16:creationId xmlns:a16="http://schemas.microsoft.com/office/drawing/2014/main" id="{B92A8066-3FF7-92A7-343B-13CEC8AA9D4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5" imgW="306" imgH="306" progId="TCLayout.ActiveDocument.1">
                  <p:embed/>
                </p:oleObj>
              </mc:Choice>
              <mc:Fallback>
                <p:oleObj name="think-cell Folie" r:id="rId15" imgW="306" imgH="306" progId="TCLayout.ActiveDocument.1">
                  <p:embed/>
                  <p:pic>
                    <p:nvPicPr>
                      <p:cNvPr id="7" name="Object 6" hidden="1">
                        <a:extLst>
                          <a:ext uri="{FF2B5EF4-FFF2-40B4-BE49-F238E27FC236}">
                            <a16:creationId xmlns:a16="http://schemas.microsoft.com/office/drawing/2014/main" id="{B92A8066-3FF7-92A7-343B-13CEC8AA9D4B}"/>
                          </a:ext>
                        </a:extLst>
                      </p:cNvPr>
                      <p:cNvPicPr/>
                      <p:nvPr/>
                    </p:nvPicPr>
                    <p:blipFill>
                      <a:blip r:embed="rId16"/>
                      <a:stretch>
                        <a:fillRect/>
                      </a:stretch>
                    </p:blipFill>
                    <p:spPr>
                      <a:xfrm>
                        <a:off x="1588" y="1588"/>
                        <a:ext cx="1588" cy="1588"/>
                      </a:xfrm>
                      <a:prstGeom prst="rect">
                        <a:avLst/>
                      </a:prstGeom>
                    </p:spPr>
                  </p:pic>
                </p:oleObj>
              </mc:Fallback>
            </mc:AlternateContent>
          </a:graphicData>
        </a:graphic>
      </p:graphicFrame>
      <p:pic>
        <p:nvPicPr>
          <p:cNvPr id="9" name="Grafik 8">
            <a:extLst>
              <a:ext uri="{FF2B5EF4-FFF2-40B4-BE49-F238E27FC236}">
                <a16:creationId xmlns:a16="http://schemas.microsoft.com/office/drawing/2014/main" id="{68D0F685-7773-4991-22A4-8FADAEE625C5}"/>
              </a:ext>
            </a:extLst>
          </p:cNvPr>
          <p:cNvPicPr>
            <a:picLocks noChangeAspect="1"/>
          </p:cNvPicPr>
          <p:nvPr/>
        </p:nvPicPr>
        <p:blipFill>
          <a:blip>
            <a:extLst>
              <a:ext uri="{96DAC541-7B7A-43D3-8B79-37D633B846F1}">
                <asvg:svgBlip xmlns:asvg="http://schemas.microsoft.com/office/drawing/2016/SVG/main" r:embed="rId17"/>
              </a:ext>
            </a:extLst>
          </a:blip>
          <a:stretch>
            <a:fillRect/>
          </a:stretch>
        </p:blipFill>
        <p:spPr>
          <a:xfrm>
            <a:off x="535809" y="872713"/>
            <a:ext cx="681067" cy="576000"/>
          </a:xfrm>
          <a:prstGeom prst="rect">
            <a:avLst/>
          </a:prstGeom>
        </p:spPr>
      </p:pic>
    </p:spTree>
    <p:extLst>
      <p:ext uri="{BB962C8B-B14F-4D97-AF65-F5344CB8AC3E}">
        <p14:creationId xmlns:p14="http://schemas.microsoft.com/office/powerpoint/2010/main" val="104094409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3E93D255-C511-0266-9586-B30192380BC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48" name="Object 47" hidden="1">
                        <a:extLst>
                          <a:ext uri="{FF2B5EF4-FFF2-40B4-BE49-F238E27FC236}">
                            <a16:creationId xmlns:a16="http://schemas.microsoft.com/office/drawing/2014/main" id="{3E93D255-C511-0266-9586-B30192380B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0" name="Table 9">
            <a:extLst>
              <a:ext uri="{FF2B5EF4-FFF2-40B4-BE49-F238E27FC236}">
                <a16:creationId xmlns:a16="http://schemas.microsoft.com/office/drawing/2014/main" id="{097491F1-22EC-6507-E5EE-0A4135B5BFAD}"/>
              </a:ext>
            </a:extLst>
          </p:cNvPr>
          <p:cNvGraphicFramePr>
            <a:graphicFrameLocks noGrp="1"/>
          </p:cNvGraphicFramePr>
          <p:nvPr>
            <p:extLst>
              <p:ext uri="{D42A27DB-BD31-4B8C-83A1-F6EECF244321}">
                <p14:modId xmlns:p14="http://schemas.microsoft.com/office/powerpoint/2010/main" val="1392276773"/>
              </p:ext>
            </p:extLst>
          </p:nvPr>
        </p:nvGraphicFramePr>
        <p:xfrm>
          <a:off x="550863" y="1474729"/>
          <a:ext cx="11090274" cy="4725554"/>
        </p:xfrm>
        <a:graphic>
          <a:graphicData uri="http://schemas.openxmlformats.org/drawingml/2006/table">
            <a:tbl>
              <a:tblPr firstRow="1" bandRow="1">
                <a:tableStyleId>{2D5ABB26-0587-4C30-8999-92F81FD0307C}</a:tableStyleId>
              </a:tblPr>
              <a:tblGrid>
                <a:gridCol w="3696758">
                  <a:extLst>
                    <a:ext uri="{9D8B030D-6E8A-4147-A177-3AD203B41FA5}">
                      <a16:colId xmlns:a16="http://schemas.microsoft.com/office/drawing/2014/main" val="2145721275"/>
                    </a:ext>
                  </a:extLst>
                </a:gridCol>
                <a:gridCol w="3696758">
                  <a:extLst>
                    <a:ext uri="{9D8B030D-6E8A-4147-A177-3AD203B41FA5}">
                      <a16:colId xmlns:a16="http://schemas.microsoft.com/office/drawing/2014/main" val="83136388"/>
                    </a:ext>
                  </a:extLst>
                </a:gridCol>
                <a:gridCol w="3696758">
                  <a:extLst>
                    <a:ext uri="{9D8B030D-6E8A-4147-A177-3AD203B41FA5}">
                      <a16:colId xmlns:a16="http://schemas.microsoft.com/office/drawing/2014/main" val="1223855833"/>
                    </a:ext>
                  </a:extLst>
                </a:gridCol>
              </a:tblGrid>
              <a:tr h="1604078">
                <a:tc>
                  <a:txBody>
                    <a:bodyPr/>
                    <a:lstStyle/>
                    <a:p>
                      <a:r>
                        <a:rPr lang="en-US" sz="1400" dirty="0">
                          <a:solidFill>
                            <a:schemeClr val="tx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tc>
                  <a:txBody>
                    <a:bodyPr/>
                    <a:lstStyle/>
                    <a:p>
                      <a:r>
                        <a:rPr lang="en-US" sz="1400" dirty="0">
                          <a:solidFill>
                            <a:schemeClr val="tx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1492034620"/>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400" dirty="0">
                          <a:solidFill>
                            <a:schemeClr val="tx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Lorem ipsum </a:t>
                      </a:r>
                      <a:endParaRPr lang="en-GB" sz="1400" dirty="0">
                        <a:solidFill>
                          <a:schemeClr val="tx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r>
                        <a:rPr lang="en-US" sz="1400" dirty="0">
                          <a:solidFill>
                            <a:schemeClr val="tx1"/>
                          </a:solidFill>
                        </a:rPr>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extLst>
                  <a:ext uri="{0D108BD9-81ED-4DB2-BD59-A6C34878D82A}">
                    <a16:rowId xmlns:a16="http://schemas.microsoft.com/office/drawing/2014/main" val="3085330168"/>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Lorem ipsum </a:t>
                      </a:r>
                      <a:endParaRPr lang="en-GB" sz="1400" dirty="0">
                        <a:solidFill>
                          <a:schemeClr val="tx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endParaRPr lang="en-US" sz="1400" dirty="0">
                        <a:solidFill>
                          <a:schemeClr val="tx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3"/>
                    </a:solidFill>
                  </a:tcPr>
                </a:tc>
                <a:tc>
                  <a:txBody>
                    <a:bodyPr/>
                    <a:lstStyle/>
                    <a:p>
                      <a:endParaRPr lang="en-US" sz="1400" dirty="0">
                        <a:solidFill>
                          <a:schemeClr val="tx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3976171713"/>
                  </a:ext>
                </a:extLst>
              </a:tr>
            </a:tbl>
          </a:graphicData>
        </a:graphic>
      </p:graphicFrame>
      <p:sp>
        <p:nvSpPr>
          <p:cNvPr id="2" name="Slide Number Placeholder 1">
            <a:extLst>
              <a:ext uri="{FF2B5EF4-FFF2-40B4-BE49-F238E27FC236}">
                <a16:creationId xmlns:a16="http://schemas.microsoft.com/office/drawing/2014/main" id="{39F92888-2690-9E37-692F-B49A60299CE9}"/>
              </a:ext>
            </a:extLst>
          </p:cNvPr>
          <p:cNvSpPr>
            <a:spLocks noGrp="1"/>
          </p:cNvSpPr>
          <p:nvPr>
            <p:ph type="sldNum" sz="quarter" idx="10"/>
          </p:nvPr>
        </p:nvSpPr>
        <p:spPr/>
        <p:txBody>
          <a:bodyPr/>
          <a:lstStyle/>
          <a:p>
            <a:fld id="{FA573BCF-C0F1-4720-B5E7-944FE630E67D}" type="slidenum">
              <a:rPr lang="en-US" smtClean="0"/>
              <a:pPr/>
              <a:t>79</a:t>
            </a:fld>
            <a:endParaRPr lang="en-US" dirty="0"/>
          </a:p>
        </p:txBody>
      </p:sp>
      <p:sp>
        <p:nvSpPr>
          <p:cNvPr id="3" name="Footer Placeholder 2">
            <a:extLst>
              <a:ext uri="{FF2B5EF4-FFF2-40B4-BE49-F238E27FC236}">
                <a16:creationId xmlns:a16="http://schemas.microsoft.com/office/drawing/2014/main" id="{AA2A1522-0564-082D-4B8D-56F35ED6E71B}"/>
              </a:ext>
            </a:extLst>
          </p:cNvPr>
          <p:cNvSpPr>
            <a:spLocks noGrp="1"/>
          </p:cNvSpPr>
          <p:nvPr>
            <p:ph type="ftr" sz="quarter" idx="11"/>
          </p:nvPr>
        </p:nvSpPr>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FD1BDB53-4177-08B9-46E4-9AF73BAF97B3}"/>
              </a:ext>
            </a:extLst>
          </p:cNvPr>
          <p:cNvSpPr>
            <a:spLocks noGrp="1"/>
          </p:cNvSpPr>
          <p:nvPr>
            <p:ph type="dt" sz="half" idx="12"/>
          </p:nvPr>
        </p:nvSpPr>
        <p:spPr/>
        <p:txBody>
          <a:bodyPr/>
          <a:lstStyle/>
          <a:p>
            <a:r>
              <a:rPr lang="de-DE"/>
              <a:t>Mai 2026</a:t>
            </a:r>
            <a:endParaRPr lang="nl-NL" dirty="0"/>
          </a:p>
        </p:txBody>
      </p:sp>
      <p:sp>
        <p:nvSpPr>
          <p:cNvPr id="150" name="Text Placeholder 149">
            <a:extLst>
              <a:ext uri="{FF2B5EF4-FFF2-40B4-BE49-F238E27FC236}">
                <a16:creationId xmlns:a16="http://schemas.microsoft.com/office/drawing/2014/main" id="{4FAE5EFE-E07A-E088-FA5D-FEAB40E689E3}"/>
              </a:ext>
            </a:extLst>
          </p:cNvPr>
          <p:cNvSpPr>
            <a:spLocks noGrp="1"/>
          </p:cNvSpPr>
          <p:nvPr>
            <p:ph type="body" idx="50"/>
          </p:nvPr>
        </p:nvSpPr>
        <p:spPr/>
        <p:txBody>
          <a:bodyPr/>
          <a:lstStyle/>
          <a:p>
            <a:r>
              <a:rPr lang="en-US"/>
              <a:t> </a:t>
            </a:r>
          </a:p>
        </p:txBody>
      </p:sp>
      <p:sp>
        <p:nvSpPr>
          <p:cNvPr id="149" name="Text Placeholder 148">
            <a:extLst>
              <a:ext uri="{FF2B5EF4-FFF2-40B4-BE49-F238E27FC236}">
                <a16:creationId xmlns:a16="http://schemas.microsoft.com/office/drawing/2014/main" id="{1E10728D-9C28-1863-7D74-9AB300BD4935}"/>
              </a:ext>
            </a:extLst>
          </p:cNvPr>
          <p:cNvSpPr>
            <a:spLocks noGrp="1"/>
          </p:cNvSpPr>
          <p:nvPr>
            <p:ph type="body" idx="48"/>
          </p:nvPr>
        </p:nvSpPr>
        <p:spPr/>
        <p:txBody>
          <a:bodyPr/>
          <a:lstStyle/>
          <a:p>
            <a:r>
              <a:rPr lang="en-US"/>
              <a:t> </a:t>
            </a:r>
          </a:p>
        </p:txBody>
      </p:sp>
      <p:sp>
        <p:nvSpPr>
          <p:cNvPr id="148" name="Text Placeholder 147">
            <a:extLst>
              <a:ext uri="{FF2B5EF4-FFF2-40B4-BE49-F238E27FC236}">
                <a16:creationId xmlns:a16="http://schemas.microsoft.com/office/drawing/2014/main" id="{FE02753C-2265-E891-2523-B1DA35C3276D}"/>
              </a:ext>
            </a:extLst>
          </p:cNvPr>
          <p:cNvSpPr>
            <a:spLocks noGrp="1"/>
          </p:cNvSpPr>
          <p:nvPr>
            <p:ph type="body" idx="46"/>
          </p:nvPr>
        </p:nvSpPr>
        <p:spPr/>
        <p:txBody>
          <a:bodyPr/>
          <a:lstStyle/>
          <a:p>
            <a:r>
              <a:rPr lang="en-GB"/>
              <a:t>+ 500</a:t>
            </a:r>
          </a:p>
        </p:txBody>
      </p:sp>
      <p:sp>
        <p:nvSpPr>
          <p:cNvPr id="133" name="Text Placeholder 132">
            <a:extLst>
              <a:ext uri="{FF2B5EF4-FFF2-40B4-BE49-F238E27FC236}">
                <a16:creationId xmlns:a16="http://schemas.microsoft.com/office/drawing/2014/main" id="{B973A9EB-A1BC-B20D-A670-089460CEAAF2}"/>
              </a:ext>
            </a:extLst>
          </p:cNvPr>
          <p:cNvSpPr>
            <a:spLocks noGrp="1"/>
          </p:cNvSpPr>
          <p:nvPr>
            <p:ph type="body" idx="44"/>
          </p:nvPr>
        </p:nvSpPr>
        <p:spPr/>
        <p:txBody>
          <a:bodyPr/>
          <a:lstStyle/>
          <a:p>
            <a:r>
              <a:rPr lang="en-GB" dirty="0"/>
              <a:t>+ 500</a:t>
            </a:r>
          </a:p>
        </p:txBody>
      </p:sp>
      <p:sp>
        <p:nvSpPr>
          <p:cNvPr id="132" name="Text Placeholder 131">
            <a:extLst>
              <a:ext uri="{FF2B5EF4-FFF2-40B4-BE49-F238E27FC236}">
                <a16:creationId xmlns:a16="http://schemas.microsoft.com/office/drawing/2014/main" id="{9245054F-3B6E-63C2-0C32-4CE2886B57FA}"/>
              </a:ext>
            </a:extLst>
          </p:cNvPr>
          <p:cNvSpPr>
            <a:spLocks noGrp="1"/>
          </p:cNvSpPr>
          <p:nvPr>
            <p:ph type="body" idx="42"/>
          </p:nvPr>
        </p:nvSpPr>
        <p:spPr/>
        <p:txBody>
          <a:bodyPr/>
          <a:lstStyle/>
          <a:p>
            <a:r>
              <a:rPr lang="en-GB" dirty="0"/>
              <a:t>99 %</a:t>
            </a:r>
          </a:p>
        </p:txBody>
      </p:sp>
      <p:sp>
        <p:nvSpPr>
          <p:cNvPr id="131" name="Text Placeholder 130">
            <a:extLst>
              <a:ext uri="{FF2B5EF4-FFF2-40B4-BE49-F238E27FC236}">
                <a16:creationId xmlns:a16="http://schemas.microsoft.com/office/drawing/2014/main" id="{A56D3C15-FF8E-578E-4AB2-F907AFA8CEDB}"/>
              </a:ext>
            </a:extLst>
          </p:cNvPr>
          <p:cNvSpPr>
            <a:spLocks noGrp="1"/>
          </p:cNvSpPr>
          <p:nvPr>
            <p:ph type="body" idx="40"/>
          </p:nvPr>
        </p:nvSpPr>
        <p:spPr/>
        <p:txBody>
          <a:bodyPr/>
          <a:lstStyle/>
          <a:p>
            <a:r>
              <a:rPr lang="en-GB"/>
              <a:t>Ø  14</a:t>
            </a:r>
          </a:p>
        </p:txBody>
      </p:sp>
      <p:sp>
        <p:nvSpPr>
          <p:cNvPr id="130" name="Text Placeholder 129">
            <a:extLst>
              <a:ext uri="{FF2B5EF4-FFF2-40B4-BE49-F238E27FC236}">
                <a16:creationId xmlns:a16="http://schemas.microsoft.com/office/drawing/2014/main" id="{B2CAADCC-C2C8-88DA-FF6B-C5372438C77F}"/>
              </a:ext>
            </a:extLst>
          </p:cNvPr>
          <p:cNvSpPr>
            <a:spLocks noGrp="1"/>
          </p:cNvSpPr>
          <p:nvPr>
            <p:ph type="body" idx="38"/>
          </p:nvPr>
        </p:nvSpPr>
        <p:spPr/>
        <p:txBody>
          <a:bodyPr/>
          <a:lstStyle/>
          <a:p>
            <a:r>
              <a:rPr lang="en-GB"/>
              <a:t>&lt; 5 %</a:t>
            </a:r>
          </a:p>
        </p:txBody>
      </p:sp>
      <p:sp>
        <p:nvSpPr>
          <p:cNvPr id="129" name="Text Placeholder 128">
            <a:extLst>
              <a:ext uri="{FF2B5EF4-FFF2-40B4-BE49-F238E27FC236}">
                <a16:creationId xmlns:a16="http://schemas.microsoft.com/office/drawing/2014/main" id="{61D0B195-9523-C7FE-F2C6-62F779EAAC59}"/>
              </a:ext>
            </a:extLst>
          </p:cNvPr>
          <p:cNvSpPr>
            <a:spLocks noGrp="1"/>
          </p:cNvSpPr>
          <p:nvPr>
            <p:ph type="body" idx="36"/>
          </p:nvPr>
        </p:nvSpPr>
        <p:spPr/>
        <p:txBody>
          <a:bodyPr/>
          <a:lstStyle/>
          <a:p>
            <a:r>
              <a:rPr lang="en-US"/>
              <a:t>&gt; 100</a:t>
            </a:r>
          </a:p>
        </p:txBody>
      </p:sp>
      <p:sp>
        <p:nvSpPr>
          <p:cNvPr id="128" name="Text Placeholder 127">
            <a:extLst>
              <a:ext uri="{FF2B5EF4-FFF2-40B4-BE49-F238E27FC236}">
                <a16:creationId xmlns:a16="http://schemas.microsoft.com/office/drawing/2014/main" id="{66C47721-8ED2-4481-CF8A-C3D2BAE046BE}"/>
              </a:ext>
            </a:extLst>
          </p:cNvPr>
          <p:cNvSpPr>
            <a:spLocks noGrp="1"/>
          </p:cNvSpPr>
          <p:nvPr>
            <p:ph type="body" idx="34"/>
          </p:nvPr>
        </p:nvSpPr>
        <p:spPr/>
        <p:txBody>
          <a:bodyPr/>
          <a:lstStyle/>
          <a:p>
            <a:r>
              <a:rPr lang="en-US" dirty="0"/>
              <a:t>+3.000</a:t>
            </a:r>
          </a:p>
        </p:txBody>
      </p:sp>
      <p:sp>
        <p:nvSpPr>
          <p:cNvPr id="177" name="Title 176">
            <a:extLst>
              <a:ext uri="{FF2B5EF4-FFF2-40B4-BE49-F238E27FC236}">
                <a16:creationId xmlns:a16="http://schemas.microsoft.com/office/drawing/2014/main" id="{68B308AB-958F-9D0D-6ED9-F13DC2F7585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pharetra</a:t>
            </a:r>
          </a:p>
        </p:txBody>
      </p:sp>
      <p:sp>
        <p:nvSpPr>
          <p:cNvPr id="178" name="Text Placeholder 177">
            <a:extLst>
              <a:ext uri="{FF2B5EF4-FFF2-40B4-BE49-F238E27FC236}">
                <a16:creationId xmlns:a16="http://schemas.microsoft.com/office/drawing/2014/main" id="{59846F03-C42C-6A00-C3DE-85B61D9649B2}"/>
              </a:ext>
            </a:extLst>
          </p:cNvPr>
          <p:cNvSpPr>
            <a:spLocks noGrp="1"/>
          </p:cNvSpPr>
          <p:nvPr>
            <p:ph type="body" sz="quarter" idx="14"/>
          </p:nvPr>
        </p:nvSpPr>
        <p:spPr/>
        <p:txBody>
          <a:bodyPr/>
          <a:lstStyle/>
          <a:p>
            <a:r>
              <a:rPr lang="fr-FR"/>
              <a:t>C  035 : 9 texts : 9 subtextS table</a:t>
            </a:r>
            <a:endParaRPr lang="en-US"/>
          </a:p>
        </p:txBody>
      </p:sp>
      <p:sp>
        <p:nvSpPr>
          <p:cNvPr id="81" name="Text Placeholder 40">
            <a:extLst>
              <a:ext uri="{FF2B5EF4-FFF2-40B4-BE49-F238E27FC236}">
                <a16:creationId xmlns:a16="http://schemas.microsoft.com/office/drawing/2014/main" id="{50151E5C-FD50-1F8F-6167-6942EC52C60F}"/>
              </a:ext>
            </a:extLst>
          </p:cNvPr>
          <p:cNvSpPr txBox="1">
            <a:spLocks/>
          </p:cNvSpPr>
          <p:nvPr/>
        </p:nvSpPr>
        <p:spPr>
          <a:xfrm>
            <a:off x="658858"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2" name="Text Placeholder 42">
            <a:extLst>
              <a:ext uri="{FF2B5EF4-FFF2-40B4-BE49-F238E27FC236}">
                <a16:creationId xmlns:a16="http://schemas.microsoft.com/office/drawing/2014/main" id="{8382090B-7E11-5D0A-5452-91FE8EE57DA4}"/>
              </a:ext>
            </a:extLst>
          </p:cNvPr>
          <p:cNvSpPr txBox="1">
            <a:spLocks/>
          </p:cNvSpPr>
          <p:nvPr/>
        </p:nvSpPr>
        <p:spPr>
          <a:xfrm>
            <a:off x="4356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3" name="Text Placeholder 44">
            <a:extLst>
              <a:ext uri="{FF2B5EF4-FFF2-40B4-BE49-F238E27FC236}">
                <a16:creationId xmlns:a16="http://schemas.microsoft.com/office/drawing/2014/main" id="{37C71785-B5C2-7651-CD5C-06EDFC9844BC}"/>
              </a:ext>
            </a:extLst>
          </p:cNvPr>
          <p:cNvSpPr txBox="1">
            <a:spLocks/>
          </p:cNvSpPr>
          <p:nvPr/>
        </p:nvSpPr>
        <p:spPr>
          <a:xfrm>
            <a:off x="8100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4" name="Text Placeholder 46">
            <a:extLst>
              <a:ext uri="{FF2B5EF4-FFF2-40B4-BE49-F238E27FC236}">
                <a16:creationId xmlns:a16="http://schemas.microsoft.com/office/drawing/2014/main" id="{DED7E61E-E41C-1DEF-785E-1CE0A42F919D}"/>
              </a:ext>
            </a:extLst>
          </p:cNvPr>
          <p:cNvSpPr txBox="1">
            <a:spLocks/>
          </p:cNvSpPr>
          <p:nvPr/>
        </p:nvSpPr>
        <p:spPr>
          <a:xfrm>
            <a:off x="658858" y="4821722"/>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Tree>
    <p:extLst>
      <p:ext uri="{BB962C8B-B14F-4D97-AF65-F5344CB8AC3E}">
        <p14:creationId xmlns:p14="http://schemas.microsoft.com/office/powerpoint/2010/main" val="3468724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 agenda</a:t>
            </a:r>
          </a:p>
        </p:txBody>
      </p:sp>
    </p:spTree>
    <p:extLst>
      <p:ext uri="{BB962C8B-B14F-4D97-AF65-F5344CB8AC3E}">
        <p14:creationId xmlns:p14="http://schemas.microsoft.com/office/powerpoint/2010/main" val="1375680385"/>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de-DE" dirty="0" err="1"/>
              <a:t>nutshells</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4151971360"/>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47FA5C-17D8-F566-626D-692762F53B50}"/>
            </a:ext>
          </a:extLst>
        </p:cNvPr>
        <p:cNvGrpSpPr/>
        <p:nvPr/>
      </p:nvGrpSpPr>
      <p:grpSpPr>
        <a:xfrm>
          <a:off x="0" y="0"/>
          <a:ext cx="0" cy="0"/>
          <a:chOff x="0" y="0"/>
          <a:chExt cx="0" cy="0"/>
        </a:xfrm>
      </p:grpSpPr>
      <p:sp>
        <p:nvSpPr>
          <p:cNvPr id="38" name="Bildplatzhalter 37">
            <a:extLst>
              <a:ext uri="{FF2B5EF4-FFF2-40B4-BE49-F238E27FC236}">
                <a16:creationId xmlns:a16="http://schemas.microsoft.com/office/drawing/2014/main" id="{C75B8503-65B1-1C6A-65D8-D0A3DC68E18D}"/>
              </a:ext>
            </a:extLst>
          </p:cNvPr>
          <p:cNvSpPr>
            <a:spLocks noGrp="1"/>
          </p:cNvSpPr>
          <p:nvPr>
            <p:ph type="pic" sz="quarter" idx="16"/>
          </p:nvPr>
        </p:nvSpPr>
        <p:spPr/>
        <p:txBody>
          <a:bodyPr/>
          <a:lstStyle/>
          <a:p>
            <a:endParaRPr lang="de-DE"/>
          </a:p>
        </p:txBody>
      </p:sp>
      <p:graphicFrame>
        <p:nvGraphicFramePr>
          <p:cNvPr id="15" name="think-cell data - do not delete" hidden="1">
            <a:extLst>
              <a:ext uri="{FF2B5EF4-FFF2-40B4-BE49-F238E27FC236}">
                <a16:creationId xmlns:a16="http://schemas.microsoft.com/office/drawing/2014/main" id="{94C7262C-D3B3-741C-4835-8F36D14823C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15" name="think-cell data - do not delete" hidden="1">
                        <a:extLst>
                          <a:ext uri="{FF2B5EF4-FFF2-40B4-BE49-F238E27FC236}">
                            <a16:creationId xmlns:a16="http://schemas.microsoft.com/office/drawing/2014/main" id="{9B2E0271-21B0-4AC8-4191-A33A058526A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3" name="valantic logo">
            <a:extLst>
              <a:ext uri="{FF2B5EF4-FFF2-40B4-BE49-F238E27FC236}">
                <a16:creationId xmlns:a16="http://schemas.microsoft.com/office/drawing/2014/main" id="{9B389B26-651D-DFAB-A2A3-D50BA7FB647A}"/>
              </a:ext>
            </a:extLst>
          </p:cNvPr>
          <p:cNvPicPr>
            <a:picLocks noGrp="1" noChangeAspect="1"/>
          </p:cNvPicPr>
          <p:nvPr>
            <p:ph type="pic" sz="quarter" idx="24"/>
          </p:nvPr>
        </p:nvPicPr>
        <p:blipFill>
          <a:blip>
            <a:extLst>
              <a:ext uri="{96DAC541-7B7A-43D3-8B79-37D633B846F1}">
                <asvg:svgBlip xmlns:asvg="http://schemas.microsoft.com/office/drawing/2016/SVG/main" r:embed="rId6"/>
              </a:ext>
            </a:extLst>
          </a:blip>
          <a:srcRect l="56" r="56"/>
          <a:stretch/>
        </p:blipFill>
        <p:spPr/>
      </p:pic>
      <p:sp>
        <p:nvSpPr>
          <p:cNvPr id="3" name="Slide Number Placeholder 2">
            <a:extLst>
              <a:ext uri="{FF2B5EF4-FFF2-40B4-BE49-F238E27FC236}">
                <a16:creationId xmlns:a16="http://schemas.microsoft.com/office/drawing/2014/main" id="{15551B9B-7DA2-4D48-7D5C-49A182F1EF9D}"/>
              </a:ext>
            </a:extLst>
          </p:cNvPr>
          <p:cNvSpPr>
            <a:spLocks noGrp="1"/>
          </p:cNvSpPr>
          <p:nvPr>
            <p:ph type="sldNum" sz="quarter" idx="4"/>
          </p:nvPr>
        </p:nvSpPr>
        <p:spPr/>
        <p:txBody>
          <a:bodyPr/>
          <a:lstStyle/>
          <a:p>
            <a:fld id="{FA573BCF-C0F1-4720-B5E7-944FE630E67D}" type="slidenum">
              <a:rPr lang="en-US" smtClean="0"/>
              <a:pPr/>
              <a:t>81</a:t>
            </a:fld>
            <a:endParaRPr lang="en-US" dirty="0"/>
          </a:p>
        </p:txBody>
      </p:sp>
      <p:sp>
        <p:nvSpPr>
          <p:cNvPr id="4" name="Footer Placeholder 3">
            <a:extLst>
              <a:ext uri="{FF2B5EF4-FFF2-40B4-BE49-F238E27FC236}">
                <a16:creationId xmlns:a16="http://schemas.microsoft.com/office/drawing/2014/main" id="{352AD48E-ED1F-A1E6-37EC-709634D9BB5B}"/>
              </a:ext>
            </a:extLst>
          </p:cNvPr>
          <p:cNvSpPr>
            <a:spLocks noGrp="1"/>
          </p:cNvSpPr>
          <p:nvPr>
            <p:ph type="ftr" sz="quarter" idx="3"/>
          </p:nvPr>
        </p:nvSpPr>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F0CB8B69-6FC2-A5CF-847A-9F1A678CC4FA}"/>
              </a:ext>
            </a:extLst>
          </p:cNvPr>
          <p:cNvSpPr>
            <a:spLocks noGrp="1"/>
          </p:cNvSpPr>
          <p:nvPr>
            <p:ph type="dt" sz="half" idx="2"/>
          </p:nvPr>
        </p:nvSpPr>
        <p:spPr/>
        <p:txBody>
          <a:bodyPr/>
          <a:lstStyle/>
          <a:p>
            <a:r>
              <a:rPr lang="de-DE"/>
              <a:t>Mai 2026</a:t>
            </a:r>
            <a:endParaRPr lang="nl-NL" dirty="0"/>
          </a:p>
        </p:txBody>
      </p:sp>
      <p:sp>
        <p:nvSpPr>
          <p:cNvPr id="39" name="Textplatzhalter 38">
            <a:extLst>
              <a:ext uri="{FF2B5EF4-FFF2-40B4-BE49-F238E27FC236}">
                <a16:creationId xmlns:a16="http://schemas.microsoft.com/office/drawing/2014/main" id="{05DD7FC8-CD2B-ABD3-E99A-375561D55E66}"/>
              </a:ext>
            </a:extLst>
          </p:cNvPr>
          <p:cNvSpPr>
            <a:spLocks noGrp="1"/>
          </p:cNvSpPr>
          <p:nvPr>
            <p:ph type="body" sz="quarter" idx="18"/>
          </p:nvPr>
        </p:nvSpPr>
        <p:spPr>
          <a:noFill/>
          <a:ln>
            <a:solidFill>
              <a:schemeClr val="accent3"/>
            </a:solidFill>
          </a:ln>
        </p:spPr>
        <p:txBody>
          <a:bodyPr/>
          <a:lstStyle/>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quis </a:t>
            </a:r>
            <a:r>
              <a:rPr lang="en-GB" dirty="0" err="1"/>
              <a:t>urna</a:t>
            </a:r>
            <a:r>
              <a:rPr lang="en-GB" dirty="0"/>
              <a:t>.</a:t>
            </a:r>
            <a:endParaRPr lang="de-DE" dirty="0"/>
          </a:p>
        </p:txBody>
      </p:sp>
      <p:sp>
        <p:nvSpPr>
          <p:cNvPr id="28" name="Textplatzhalter 27">
            <a:extLst>
              <a:ext uri="{FF2B5EF4-FFF2-40B4-BE49-F238E27FC236}">
                <a16:creationId xmlns:a16="http://schemas.microsoft.com/office/drawing/2014/main" id="{A7556B67-D4E1-C695-EC48-0F4DAFF2BC3E}"/>
              </a:ext>
            </a:extLst>
          </p:cNvPr>
          <p:cNvSpPr>
            <a:spLocks noGrp="1"/>
          </p:cNvSpPr>
          <p:nvPr>
            <p:ph type="body" sz="quarter" idx="17"/>
          </p:nvPr>
        </p:nvSpPr>
        <p:spPr>
          <a:solidFill>
            <a:schemeClr val="accent3"/>
          </a:solidFill>
          <a:ln>
            <a:noFill/>
          </a:ln>
        </p:spPr>
        <p:txBody>
          <a:bodyPr/>
          <a:lstStyle/>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quis </a:t>
            </a:r>
            <a:r>
              <a:rPr lang="en-GB" dirty="0" err="1"/>
              <a:t>urna</a:t>
            </a:r>
            <a:r>
              <a:rPr lang="en-GB" dirty="0"/>
              <a:t>.</a:t>
            </a:r>
          </a:p>
        </p:txBody>
      </p:sp>
      <p:sp>
        <p:nvSpPr>
          <p:cNvPr id="26" name="Textplatzhalter 25">
            <a:extLst>
              <a:ext uri="{FF2B5EF4-FFF2-40B4-BE49-F238E27FC236}">
                <a16:creationId xmlns:a16="http://schemas.microsoft.com/office/drawing/2014/main" id="{92906CFE-FF26-1B59-E2D0-279EAC93862D}"/>
              </a:ext>
            </a:extLst>
          </p:cNvPr>
          <p:cNvSpPr>
            <a:spLocks noGrp="1"/>
          </p:cNvSpPr>
          <p:nvPr>
            <p:ph type="body" idx="1"/>
          </p:nvPr>
        </p:nvSpPr>
        <p:spPr>
          <a:gradFill>
            <a:gsLst>
              <a:gs pos="0">
                <a:srgbClr val="EF4251"/>
              </a:gs>
              <a:gs pos="100000">
                <a:srgbClr val="FF744F"/>
              </a:gs>
            </a:gsLst>
            <a:lin ang="20700000" scaled="0"/>
          </a:gradFill>
          <a:ln w="3175">
            <a:noFill/>
          </a:ln>
          <a:effectLst/>
        </p:spPr>
        <p:txBody>
          <a:bodyPr vert="horz" wrap="square" lIns="0" tIns="0" rIns="0" bIns="0" rtlCol="0" anchor="ctr" anchorCtr="1">
            <a:noAutofit/>
          </a:bodyPr>
          <a:lstStyle/>
          <a:p>
            <a:r>
              <a:rPr lang="en-US" dirty="0"/>
              <a:t>Lorem ipsum </a:t>
            </a:r>
            <a:br>
              <a:rPr lang="en-US" dirty="0"/>
            </a:br>
            <a:r>
              <a:rPr lang="en-US" dirty="0"/>
              <a:t>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9" name="Title 8">
            <a:extLst>
              <a:ext uri="{FF2B5EF4-FFF2-40B4-BE49-F238E27FC236}">
                <a16:creationId xmlns:a16="http://schemas.microsoft.com/office/drawing/2014/main" id="{EE86FD91-7098-0C3B-D00B-23E23CBDBB00}"/>
              </a:ext>
            </a:extLst>
          </p:cNvPr>
          <p:cNvSpPr>
            <a:spLocks noGrp="1"/>
          </p:cNvSpPr>
          <p:nvPr>
            <p:ph type="title"/>
          </p:nvPr>
        </p:nvSpPr>
        <p:spPr/>
        <p:txBody>
          <a:bodyPr vert="horz"/>
          <a:lstStyle/>
          <a:p>
            <a:r>
              <a:rPr lang="en-US"/>
              <a:t>Lorem ipsum dolor sit amet</a:t>
            </a:r>
          </a:p>
        </p:txBody>
      </p:sp>
      <p:sp>
        <p:nvSpPr>
          <p:cNvPr id="18" name="Text Placeholder 17">
            <a:extLst>
              <a:ext uri="{FF2B5EF4-FFF2-40B4-BE49-F238E27FC236}">
                <a16:creationId xmlns:a16="http://schemas.microsoft.com/office/drawing/2014/main" id="{1FB68C70-05D8-3A37-5A49-9DB18F35421E}"/>
              </a:ext>
            </a:extLst>
          </p:cNvPr>
          <p:cNvSpPr>
            <a:spLocks noGrp="1"/>
          </p:cNvSpPr>
          <p:nvPr>
            <p:ph type="body" sz="quarter" idx="14"/>
          </p:nvPr>
        </p:nvSpPr>
        <p:spPr/>
        <p:txBody>
          <a:bodyPr/>
          <a:lstStyle/>
          <a:p>
            <a:r>
              <a:rPr lang="en-US"/>
              <a:t>C  036 : full page picture : gradientextcircle : 2 ovaltext</a:t>
            </a:r>
          </a:p>
        </p:txBody>
      </p:sp>
      <p:cxnSp>
        <p:nvCxnSpPr>
          <p:cNvPr id="12" name="connector">
            <a:extLst>
              <a:ext uri="{FF2B5EF4-FFF2-40B4-BE49-F238E27FC236}">
                <a16:creationId xmlns:a16="http://schemas.microsoft.com/office/drawing/2014/main" id="{30B177FB-AE6C-81C1-3663-BCB33D238FF8}"/>
              </a:ext>
            </a:extLst>
          </p:cNvPr>
          <p:cNvCxnSpPr>
            <a:cxnSpLocks/>
          </p:cNvCxnSpPr>
          <p:nvPr/>
        </p:nvCxnSpPr>
        <p:spPr>
          <a:xfrm flipH="1" flipV="1">
            <a:off x="4371317" y="3798000"/>
            <a:ext cx="313396" cy="94"/>
          </a:xfrm>
          <a:prstGeom prst="line">
            <a:avLst/>
          </a:prstGeom>
          <a:solidFill>
            <a:schemeClr val="bg1"/>
          </a:solidFill>
          <a:ln w="25400">
            <a:gradFill>
              <a:gsLst>
                <a:gs pos="0">
                  <a:srgbClr val="FF4B4B"/>
                </a:gs>
                <a:gs pos="100000">
                  <a:srgbClr val="FF744F"/>
                </a:gs>
              </a:gsLst>
              <a:lin ang="18900000" scaled="0"/>
            </a:gradFill>
          </a:ln>
          <a:effectLst/>
        </p:spPr>
      </p:cxnSp>
    </p:spTree>
    <p:extLst>
      <p:ext uri="{BB962C8B-B14F-4D97-AF65-F5344CB8AC3E}">
        <p14:creationId xmlns:p14="http://schemas.microsoft.com/office/powerpoint/2010/main" val="1814204545"/>
      </p:ext>
    </p:extLst>
  </p:cSld>
  <p:clrMapOvr>
    <a:masterClrMapping/>
  </p:clrMapOvr>
  <p:extLst>
    <p:ext uri="{6950BFC3-D8DA-4A85-94F7-54DA5524770B}">
      <p188:commentRel xmlns:p188="http://schemas.microsoft.com/office/powerpoint/2018/8/main" r:id="rId3"/>
    </p:ext>
  </p:extLst>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think-cell data - do not delete" hidden="1">
            <a:extLst>
              <a:ext uri="{FF2B5EF4-FFF2-40B4-BE49-F238E27FC236}">
                <a16:creationId xmlns:a16="http://schemas.microsoft.com/office/drawing/2014/main" id="{E0C2AC43-7D13-FA08-C002-8A48E93E5B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9" name="think-cell data - do not delete" hidden="1">
                        <a:extLst>
                          <a:ext uri="{FF2B5EF4-FFF2-40B4-BE49-F238E27FC236}">
                            <a16:creationId xmlns:a16="http://schemas.microsoft.com/office/drawing/2014/main" id="{E0C2AC43-7D13-FA08-C002-8A48E93E5B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8" name="Bildplatzhalter 17">
            <a:extLst>
              <a:ext uri="{FF2B5EF4-FFF2-40B4-BE49-F238E27FC236}">
                <a16:creationId xmlns:a16="http://schemas.microsoft.com/office/drawing/2014/main" id="{8E5EFD38-A12C-EEF3-1A69-573E4D8985D3}"/>
              </a:ext>
            </a:extLst>
          </p:cNvPr>
          <p:cNvSpPr>
            <a:spLocks noGrp="1"/>
          </p:cNvSpPr>
          <p:nvPr>
            <p:ph type="pic" sz="quarter" idx="16"/>
          </p:nvPr>
        </p:nvSpPr>
        <p:spPr>
          <a:solidFill>
            <a:schemeClr val="accent3"/>
          </a:solidFill>
        </p:spPr>
        <p:txBody>
          <a:bodyPr/>
          <a:lstStyle/>
          <a:p>
            <a:endParaRPr lang="de-DE"/>
          </a:p>
        </p:txBody>
      </p:sp>
      <p:pic>
        <p:nvPicPr>
          <p:cNvPr id="98" name="valantic logo">
            <a:extLst>
              <a:ext uri="{FF2B5EF4-FFF2-40B4-BE49-F238E27FC236}">
                <a16:creationId xmlns:a16="http://schemas.microsoft.com/office/drawing/2014/main" id="{271F6D76-3152-42D4-738A-D41F9DD5DC9D}"/>
              </a:ext>
            </a:extLst>
          </p:cNvPr>
          <p:cNvPicPr>
            <a:picLocks noGrp="1" noChangeAspect="1"/>
          </p:cNvPicPr>
          <p:nvPr>
            <p:ph type="pic" sz="quarter" idx="24"/>
          </p:nvPr>
        </p:nvPicPr>
        <p:blipFill>
          <a:blip>
            <a:extLst>
              <a:ext uri="{96DAC541-7B7A-43D3-8B79-37D633B846F1}">
                <asvg:svgBlip xmlns:asvg="http://schemas.microsoft.com/office/drawing/2016/SVG/main" r:embed="rId5"/>
              </a:ext>
            </a:extLst>
          </a:blip>
          <a:srcRect l="56" r="56"/>
          <a:stretch/>
        </p:blipFill>
        <p:spPr/>
      </p:pic>
      <p:sp>
        <p:nvSpPr>
          <p:cNvPr id="3" name="Slide Number Placeholder 2">
            <a:extLst>
              <a:ext uri="{FF2B5EF4-FFF2-40B4-BE49-F238E27FC236}">
                <a16:creationId xmlns:a16="http://schemas.microsoft.com/office/drawing/2014/main" id="{3F1FBACB-2F4B-33ED-41AF-BB4D4B9DA79C}"/>
              </a:ext>
            </a:extLst>
          </p:cNvPr>
          <p:cNvSpPr>
            <a:spLocks noGrp="1"/>
          </p:cNvSpPr>
          <p:nvPr>
            <p:ph type="sldNum" sz="quarter" idx="4"/>
          </p:nvPr>
        </p:nvSpPr>
        <p:spPr/>
        <p:txBody>
          <a:bodyPr/>
          <a:lstStyle/>
          <a:p>
            <a:fld id="{FA573BCF-C0F1-4720-B5E7-944FE630E67D}" type="slidenum">
              <a:rPr lang="en-US" smtClean="0"/>
              <a:pPr/>
              <a:t>82</a:t>
            </a:fld>
            <a:endParaRPr lang="en-US" dirty="0"/>
          </a:p>
        </p:txBody>
      </p:sp>
      <p:sp>
        <p:nvSpPr>
          <p:cNvPr id="4" name="Footer Placeholder 3">
            <a:extLst>
              <a:ext uri="{FF2B5EF4-FFF2-40B4-BE49-F238E27FC236}">
                <a16:creationId xmlns:a16="http://schemas.microsoft.com/office/drawing/2014/main" id="{D0FC5D62-9241-C370-8020-C0B9BD76306E}"/>
              </a:ext>
            </a:extLst>
          </p:cNvPr>
          <p:cNvSpPr>
            <a:spLocks noGrp="1"/>
          </p:cNvSpPr>
          <p:nvPr>
            <p:ph type="ftr" sz="quarter" idx="3"/>
          </p:nvPr>
        </p:nvSpPr>
        <p:spPr/>
        <p:txBody>
          <a:bodyPr/>
          <a:lstStyle/>
          <a:p>
            <a:r>
              <a:rPr lang="en-GB"/>
              <a:t>Layout Samples Route C – dark 001</a:t>
            </a:r>
            <a:endParaRPr lang="nl-NL" dirty="0"/>
          </a:p>
        </p:txBody>
      </p:sp>
      <p:sp>
        <p:nvSpPr>
          <p:cNvPr id="5" name="Date Placeholder 4">
            <a:extLst>
              <a:ext uri="{FF2B5EF4-FFF2-40B4-BE49-F238E27FC236}">
                <a16:creationId xmlns:a16="http://schemas.microsoft.com/office/drawing/2014/main" id="{D5307B7D-C49E-1C28-4592-AB919B7ECB32}"/>
              </a:ext>
            </a:extLst>
          </p:cNvPr>
          <p:cNvSpPr>
            <a:spLocks noGrp="1"/>
          </p:cNvSpPr>
          <p:nvPr>
            <p:ph type="dt" sz="half" idx="2"/>
          </p:nvPr>
        </p:nvSpPr>
        <p:spPr/>
        <p:txBody>
          <a:bodyPr/>
          <a:lstStyle/>
          <a:p>
            <a:r>
              <a:rPr lang="de-DE"/>
              <a:t>Mai 2026</a:t>
            </a:r>
            <a:endParaRPr lang="nl-NL" dirty="0"/>
          </a:p>
        </p:txBody>
      </p:sp>
      <p:sp>
        <p:nvSpPr>
          <p:cNvPr id="11" name="Text Placeholder 10">
            <a:extLst>
              <a:ext uri="{FF2B5EF4-FFF2-40B4-BE49-F238E27FC236}">
                <a16:creationId xmlns:a16="http://schemas.microsoft.com/office/drawing/2014/main" id="{6FB7CC4E-1C4F-BDBF-A79F-2AD1F8A3D50A}"/>
              </a:ext>
            </a:extLst>
          </p:cNvPr>
          <p:cNvSpPr>
            <a:spLocks noGrp="1"/>
          </p:cNvSpPr>
          <p:nvPr>
            <p:ph type="body" sz="quarter" idx="20"/>
          </p:nvPr>
        </p:nvSpPr>
        <p:spPr>
          <a:solidFill>
            <a:schemeClr val="bg1"/>
          </a:solidFill>
          <a:ln>
            <a:no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10" name="Text Placeholder 9">
            <a:extLst>
              <a:ext uri="{FF2B5EF4-FFF2-40B4-BE49-F238E27FC236}">
                <a16:creationId xmlns:a16="http://schemas.microsoft.com/office/drawing/2014/main" id="{839EEB9B-0E30-50AC-6FA0-06D06501540D}"/>
              </a:ext>
            </a:extLst>
          </p:cNvPr>
          <p:cNvSpPr>
            <a:spLocks noGrp="1"/>
          </p:cNvSpPr>
          <p:nvPr>
            <p:ph type="body" sz="quarter" idx="19"/>
          </p:nvPr>
        </p:nvSpPr>
        <p:spPr>
          <a:solidFill>
            <a:schemeClr val="bg1"/>
          </a:solidFill>
          <a:ln>
            <a:no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8" name="Text Placeholder 7">
            <a:extLst>
              <a:ext uri="{FF2B5EF4-FFF2-40B4-BE49-F238E27FC236}">
                <a16:creationId xmlns:a16="http://schemas.microsoft.com/office/drawing/2014/main" id="{E73269B8-2314-801D-5CFB-2B8C89CA4865}"/>
              </a:ext>
            </a:extLst>
          </p:cNvPr>
          <p:cNvSpPr>
            <a:spLocks noGrp="1"/>
          </p:cNvSpPr>
          <p:nvPr>
            <p:ph type="body" sz="quarter" idx="17"/>
          </p:nvPr>
        </p:nvSpPr>
        <p:spPr>
          <a:solidFill>
            <a:schemeClr val="bg1"/>
          </a:solidFill>
          <a:ln w="12700">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sp>
        <p:nvSpPr>
          <p:cNvPr id="65" name="Text Placeholder 64">
            <a:extLst>
              <a:ext uri="{FF2B5EF4-FFF2-40B4-BE49-F238E27FC236}">
                <a16:creationId xmlns:a16="http://schemas.microsoft.com/office/drawing/2014/main" id="{6131B5F0-E5F8-95E7-863F-5E9B78FDD152}"/>
              </a:ext>
            </a:extLst>
          </p:cNvPr>
          <p:cNvSpPr>
            <a:spLocks noGrp="1"/>
          </p:cNvSpPr>
          <p:nvPr>
            <p:ph type="body" idx="1"/>
          </p:nvPr>
        </p:nvSpPr>
        <p:spPr>
          <a:gradFill>
            <a:gsLst>
              <a:gs pos="0">
                <a:srgbClr val="EF4251"/>
              </a:gs>
              <a:gs pos="100000">
                <a:srgbClr val="FF744F"/>
              </a:gs>
            </a:gsLst>
            <a:lin ang="20700000" scaled="0"/>
          </a:gradFill>
          <a:ln>
            <a:noFill/>
          </a:ln>
          <a:effectLst/>
        </p:spPr>
        <p:txBody>
          <a:bodyPr vert="horz" lIns="0" tIns="0" rIns="0" bIns="0" rtlCol="0" anchor="ctr">
            <a:noAutofit/>
          </a:bodyPr>
          <a:lstStyle/>
          <a:p>
            <a:r>
              <a:rPr lang="en-US" dirty="0"/>
              <a:t>Lorem ipsum </a:t>
            </a:r>
            <a:br>
              <a:rPr lang="en-US" dirty="0"/>
            </a:br>
            <a:r>
              <a:rPr lang="en-US" dirty="0"/>
              <a:t>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64" name="Title 63">
            <a:extLst>
              <a:ext uri="{FF2B5EF4-FFF2-40B4-BE49-F238E27FC236}">
                <a16:creationId xmlns:a16="http://schemas.microsoft.com/office/drawing/2014/main" id="{3106D08E-0755-6962-337B-34A68FFFD116}"/>
              </a:ext>
            </a:extLst>
          </p:cNvPr>
          <p:cNvSpPr>
            <a:spLocks noGrp="1"/>
          </p:cNvSpPr>
          <p:nvPr>
            <p:ph type="title"/>
          </p:nvPr>
        </p:nvSpPr>
        <p:spPr/>
        <p:txBody>
          <a:bodyPr vert="horz"/>
          <a:lstStyle/>
          <a:p>
            <a:r>
              <a:rPr lang="en-US"/>
              <a:t>Lorem ipsum dolor sit amet</a:t>
            </a:r>
            <a:endParaRPr lang="de-DE"/>
          </a:p>
        </p:txBody>
      </p:sp>
      <p:sp>
        <p:nvSpPr>
          <p:cNvPr id="66" name="Text Placeholder 65">
            <a:extLst>
              <a:ext uri="{FF2B5EF4-FFF2-40B4-BE49-F238E27FC236}">
                <a16:creationId xmlns:a16="http://schemas.microsoft.com/office/drawing/2014/main" id="{AF6C659F-5441-25A0-8C88-4D4B5DD1F67A}"/>
              </a:ext>
            </a:extLst>
          </p:cNvPr>
          <p:cNvSpPr>
            <a:spLocks noGrp="1"/>
          </p:cNvSpPr>
          <p:nvPr>
            <p:ph type="body" sz="quarter" idx="14"/>
          </p:nvPr>
        </p:nvSpPr>
        <p:spPr/>
        <p:txBody>
          <a:bodyPr/>
          <a:lstStyle/>
          <a:p>
            <a:r>
              <a:rPr lang="en-GB"/>
              <a:t>C  036a : full page picture : circle : 3 ovaltexts</a:t>
            </a:r>
            <a:endParaRPr lang="de-DE"/>
          </a:p>
        </p:txBody>
      </p:sp>
      <p:cxnSp>
        <p:nvCxnSpPr>
          <p:cNvPr id="73" name="connector">
            <a:extLst>
              <a:ext uri="{FF2B5EF4-FFF2-40B4-BE49-F238E27FC236}">
                <a16:creationId xmlns:a16="http://schemas.microsoft.com/office/drawing/2014/main" id="{8560EF03-6B65-6445-F415-98AE52B5D8FF}"/>
              </a:ext>
            </a:extLst>
          </p:cNvPr>
          <p:cNvCxnSpPr>
            <a:cxnSpLocks/>
            <a:stCxn id="10" idx="1"/>
            <a:endCxn id="65" idx="6"/>
          </p:cNvCxnSpPr>
          <p:nvPr/>
        </p:nvCxnSpPr>
        <p:spPr>
          <a:xfrm flipH="1" flipV="1">
            <a:off x="2879725" y="3797301"/>
            <a:ext cx="1346200" cy="3968"/>
          </a:xfrm>
          <a:prstGeom prst="line">
            <a:avLst/>
          </a:prstGeom>
          <a:ln w="19050" cap="rnd">
            <a:gradFill flip="none" rotWithShape="1">
              <a:gsLst>
                <a:gs pos="0">
                  <a:srgbClr val="FF4B4B"/>
                </a:gs>
                <a:gs pos="100000">
                  <a:srgbClr val="FF744F"/>
                </a:gs>
              </a:gsLst>
              <a:lin ang="0" scaled="0"/>
              <a:tileRect/>
            </a:gradFill>
            <a:round/>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a16="http://schemas.microsoft.com/office/drawing/2014/main" id="{B74E203B-0807-C762-FCEA-6A2476BA64F6}"/>
              </a:ext>
            </a:extLst>
          </p:cNvPr>
          <p:cNvCxnSpPr>
            <a:stCxn id="8" idx="1"/>
            <a:endCxn id="65" idx="6"/>
          </p:cNvCxnSpPr>
          <p:nvPr/>
        </p:nvCxnSpPr>
        <p:spPr>
          <a:xfrm rot="10800000" flipV="1">
            <a:off x="2879725" y="2526507"/>
            <a:ext cx="1346200" cy="1270794"/>
          </a:xfrm>
          <a:prstGeom prst="bentConnector3">
            <a:avLst/>
          </a:prstGeom>
          <a:ln w="19050" cap="rnd">
            <a:gradFill>
              <a:gsLst>
                <a:gs pos="0">
                  <a:srgbClr val="FF4B4B"/>
                </a:gs>
                <a:gs pos="100000">
                  <a:srgbClr val="FF744F"/>
                </a:gs>
              </a:gsLst>
              <a:lin ang="0" scaled="0"/>
            </a:gradFill>
            <a:round/>
          </a:ln>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C0AAF586-3CDD-0E40-A360-F62D09A22E0C}"/>
              </a:ext>
            </a:extLst>
          </p:cNvPr>
          <p:cNvCxnSpPr>
            <a:cxnSpLocks/>
            <a:stCxn id="11" idx="1"/>
            <a:endCxn id="65" idx="6"/>
          </p:cNvCxnSpPr>
          <p:nvPr/>
        </p:nvCxnSpPr>
        <p:spPr>
          <a:xfrm rot="10800000">
            <a:off x="2879725" y="3797301"/>
            <a:ext cx="1346200" cy="1280318"/>
          </a:xfrm>
          <a:prstGeom prst="bentConnector3">
            <a:avLst/>
          </a:prstGeom>
          <a:ln w="19050" cap="rnd">
            <a:gradFill flip="none" rotWithShape="1">
              <a:gsLst>
                <a:gs pos="0">
                  <a:srgbClr val="FF4B4B"/>
                </a:gs>
                <a:gs pos="100000">
                  <a:srgbClr val="FF744F"/>
                </a:gs>
              </a:gsLst>
              <a:lin ang="0" scaled="1"/>
              <a:tileRect/>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8207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 name="picture right" descr="A person working on a circuit board&#10;&#10;Description automatically generated">
            <a:extLst>
              <a:ext uri="{FF2B5EF4-FFF2-40B4-BE49-F238E27FC236}">
                <a16:creationId xmlns:a16="http://schemas.microsoft.com/office/drawing/2014/main" id="{8CCE8DF5-BA52-9677-6AA6-AFC9E185ECD0}"/>
              </a:ext>
            </a:extLst>
          </p:cNvPr>
          <p:cNvPicPr>
            <a:picLocks noGrp="1" noChangeAspect="1"/>
          </p:cNvPicPr>
          <p:nvPr>
            <p:ph type="pic" sz="quarter" idx="16"/>
          </p:nvPr>
        </p:nvPicPr>
        <p:blipFill>
          <a:blip r:embed="rId4"/>
          <a:srcRect l="13" r="13"/>
          <a:stretch/>
        </p:blipFill>
        <p:spPr/>
      </p:pic>
      <p:sp>
        <p:nvSpPr>
          <p:cNvPr id="5" name="Slide Number Placeholder 4">
            <a:extLst>
              <a:ext uri="{FF2B5EF4-FFF2-40B4-BE49-F238E27FC236}">
                <a16:creationId xmlns:a16="http://schemas.microsoft.com/office/drawing/2014/main" id="{EECBA920-2E09-5BD5-C9A0-B344109AD084}"/>
              </a:ext>
            </a:extLst>
          </p:cNvPr>
          <p:cNvSpPr>
            <a:spLocks noGrp="1"/>
          </p:cNvSpPr>
          <p:nvPr>
            <p:ph type="sldNum" sz="quarter" idx="4"/>
          </p:nvPr>
        </p:nvSpPr>
        <p:spPr/>
        <p:txBody>
          <a:bodyPr/>
          <a:lstStyle/>
          <a:p>
            <a:fld id="{FA573BCF-C0F1-4720-B5E7-944FE630E67D}" type="slidenum">
              <a:rPr lang="en-US" smtClean="0"/>
              <a:pPr/>
              <a:t>83</a:t>
            </a:fld>
            <a:endParaRPr lang="en-US" dirty="0"/>
          </a:p>
        </p:txBody>
      </p:sp>
      <p:sp>
        <p:nvSpPr>
          <p:cNvPr id="10" name="Footer Placeholder 9">
            <a:extLst>
              <a:ext uri="{FF2B5EF4-FFF2-40B4-BE49-F238E27FC236}">
                <a16:creationId xmlns:a16="http://schemas.microsoft.com/office/drawing/2014/main" id="{11D58D9C-4721-CA99-CB62-E2599F561BEA}"/>
              </a:ext>
            </a:extLst>
          </p:cNvPr>
          <p:cNvSpPr>
            <a:spLocks noGrp="1"/>
          </p:cNvSpPr>
          <p:nvPr>
            <p:ph type="ftr" sz="quarter" idx="3"/>
          </p:nvPr>
        </p:nvSpPr>
        <p:spPr/>
        <p:txBody>
          <a:bodyPr/>
          <a:lstStyle/>
          <a:p>
            <a:r>
              <a:rPr lang="en-US"/>
              <a:t>Layout Samples Route C – dark 001</a:t>
            </a:r>
            <a:endParaRPr lang="nl-NL" dirty="0"/>
          </a:p>
        </p:txBody>
      </p:sp>
      <p:sp>
        <p:nvSpPr>
          <p:cNvPr id="8" name="Date Placeholder 7">
            <a:extLst>
              <a:ext uri="{FF2B5EF4-FFF2-40B4-BE49-F238E27FC236}">
                <a16:creationId xmlns:a16="http://schemas.microsoft.com/office/drawing/2014/main" id="{E6E5CAC8-C77C-D0E7-0FCE-5E039A73F762}"/>
              </a:ext>
            </a:extLst>
          </p:cNvPr>
          <p:cNvSpPr>
            <a:spLocks noGrp="1"/>
          </p:cNvSpPr>
          <p:nvPr>
            <p:ph type="dt" sz="half" idx="2"/>
          </p:nvPr>
        </p:nvSpPr>
        <p:spPr/>
        <p:txBody>
          <a:bodyPr/>
          <a:lstStyle/>
          <a:p>
            <a:r>
              <a:rPr lang="de-DE"/>
              <a:t>Mai 2026</a:t>
            </a:r>
            <a:endParaRPr lang="nl-NL" dirty="0"/>
          </a:p>
        </p:txBody>
      </p:sp>
      <p:pic>
        <p:nvPicPr>
          <p:cNvPr id="18" name="Picture Placeholder 17">
            <a:extLst>
              <a:ext uri="{FF2B5EF4-FFF2-40B4-BE49-F238E27FC236}">
                <a16:creationId xmlns:a16="http://schemas.microsoft.com/office/drawing/2014/main" id="{D93E0D8B-BC67-FF9F-1D6E-A337F619A4A8}"/>
              </a:ext>
            </a:extLst>
          </p:cNvPr>
          <p:cNvPicPr>
            <a:picLocks noGrp="1" noChangeAspect="1"/>
          </p:cNvPicPr>
          <p:nvPr>
            <p:ph type="pic" sz="quarter" idx="24"/>
          </p:nvPr>
        </p:nvPicPr>
        <p:blipFill>
          <a:blip>
            <a:lum bright="100000" contrast="-40000"/>
            <a:extLst>
              <a:ext uri="{96DAC541-7B7A-43D3-8B79-37D633B846F1}">
                <asvg:svgBlip xmlns:asvg="http://schemas.microsoft.com/office/drawing/2016/SVG/main" r:embed="rId5"/>
              </a:ext>
            </a:extLst>
          </a:blip>
          <a:srcRect l="56" r="56"/>
          <a:stretch/>
        </p:blipFill>
        <p:spPr/>
      </p:pic>
      <p:sp>
        <p:nvSpPr>
          <p:cNvPr id="6" name="text below">
            <a:extLst>
              <a:ext uri="{FF2B5EF4-FFF2-40B4-BE49-F238E27FC236}">
                <a16:creationId xmlns:a16="http://schemas.microsoft.com/office/drawing/2014/main" id="{B6F7018F-3EC5-5A5F-DF6F-428D29E87B28}"/>
              </a:ext>
            </a:extLst>
          </p:cNvPr>
          <p:cNvSpPr>
            <a:spLocks noGrp="1"/>
          </p:cNvSpPr>
          <p:nvPr>
            <p:ph type="body" sz="quarter" idx="17"/>
          </p:nvPr>
        </p:nvSpPr>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a:t>
            </a:r>
          </a:p>
        </p:txBody>
      </p:sp>
      <p:sp>
        <p:nvSpPr>
          <p:cNvPr id="3" name="title">
            <a:extLst>
              <a:ext uri="{FF2B5EF4-FFF2-40B4-BE49-F238E27FC236}">
                <a16:creationId xmlns:a16="http://schemas.microsoft.com/office/drawing/2014/main" id="{0CA1792B-045A-E469-3C11-8690CAA1840F}"/>
              </a:ext>
            </a:extLst>
          </p:cNvPr>
          <p:cNvSpPr>
            <a:spLocks noGrp="1"/>
          </p:cNvSpPr>
          <p:nvPr>
            <p:ph type="title"/>
          </p:nvPr>
        </p:nvSpPr>
        <p:spPr/>
        <p:txBody>
          <a:bodyPr vert="horz"/>
          <a:lstStyle/>
          <a:p>
            <a:r>
              <a:rPr lang="en-US" dirty="0"/>
              <a:t>Proin pharetra </a:t>
            </a:r>
            <a:br>
              <a:rPr lang="en-US" dirty="0"/>
            </a:br>
            <a:r>
              <a:rPr lang="en-US" dirty="0" err="1"/>
              <a:t>nonummy</a:t>
            </a:r>
            <a:r>
              <a:rPr lang="en-US" dirty="0"/>
              <a:t> </a:t>
            </a:r>
            <a:r>
              <a:rPr lang="en-US" dirty="0" err="1"/>
              <a:t>pede</a:t>
            </a:r>
            <a:r>
              <a:rPr lang="en-US" dirty="0"/>
              <a:t>. </a:t>
            </a:r>
            <a:br>
              <a:rPr lang="en-US" dirty="0"/>
            </a:br>
            <a:r>
              <a:rPr lang="en-US" dirty="0" err="1"/>
              <a:t>Mauris</a:t>
            </a:r>
            <a:r>
              <a:rPr lang="en-US" dirty="0"/>
              <a:t> et </a:t>
            </a:r>
            <a:r>
              <a:rPr lang="en-US" dirty="0" err="1"/>
              <a:t>orci</a:t>
            </a:r>
            <a:r>
              <a:rPr lang="en-US" dirty="0"/>
              <a:t>!</a:t>
            </a:r>
          </a:p>
        </p:txBody>
      </p:sp>
      <p:graphicFrame>
        <p:nvGraphicFramePr>
          <p:cNvPr id="7" name="Object 6" hidden="1">
            <a:extLst>
              <a:ext uri="{FF2B5EF4-FFF2-40B4-BE49-F238E27FC236}">
                <a16:creationId xmlns:a16="http://schemas.microsoft.com/office/drawing/2014/main" id="{588B8DCF-4EB6-E4BC-C252-9A30839DCD0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6" imgW="306" imgH="306" progId="TCLayout.ActiveDocument.1">
                  <p:embed/>
                </p:oleObj>
              </mc:Choice>
              <mc:Fallback>
                <p:oleObj name="think-cell Folie" r:id="rId6" imgW="306" imgH="306" progId="TCLayout.ActiveDocument.1">
                  <p:embed/>
                  <p:pic>
                    <p:nvPicPr>
                      <p:cNvPr id="7" name="Object 6" hidden="1">
                        <a:extLst>
                          <a:ext uri="{FF2B5EF4-FFF2-40B4-BE49-F238E27FC236}">
                            <a16:creationId xmlns:a16="http://schemas.microsoft.com/office/drawing/2014/main" id="{588B8DCF-4EB6-E4BC-C252-9A30839DCD0A}"/>
                          </a:ext>
                        </a:extLst>
                      </p:cNvPr>
                      <p:cNvPicPr/>
                      <p:nvPr/>
                    </p:nvPicPr>
                    <p:blipFill>
                      <a:blip r:embed="rId7"/>
                      <a:stretch>
                        <a:fillRect/>
                      </a:stretch>
                    </p:blipFill>
                    <p:spPr>
                      <a:xfrm>
                        <a:off x="1588" y="1588"/>
                        <a:ext cx="1588" cy="1588"/>
                      </a:xfrm>
                      <a:prstGeom prst="rect">
                        <a:avLst/>
                      </a:prstGeom>
                    </p:spPr>
                  </p:pic>
                </p:oleObj>
              </mc:Fallback>
            </mc:AlternateContent>
          </a:graphicData>
        </a:graphic>
      </p:graphicFrame>
      <p:pic>
        <p:nvPicPr>
          <p:cNvPr id="2" name="Grafik 1">
            <a:extLst>
              <a:ext uri="{FF2B5EF4-FFF2-40B4-BE49-F238E27FC236}">
                <a16:creationId xmlns:a16="http://schemas.microsoft.com/office/drawing/2014/main" id="{00819BF9-E944-7CC5-2CF0-23B4D104222F}"/>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4680000" y="360000"/>
            <a:ext cx="1332000" cy="1126513"/>
          </a:xfrm>
          <a:prstGeom prst="rect">
            <a:avLst/>
          </a:prstGeom>
        </p:spPr>
      </p:pic>
    </p:spTree>
    <p:extLst>
      <p:ext uri="{BB962C8B-B14F-4D97-AF65-F5344CB8AC3E}">
        <p14:creationId xmlns:p14="http://schemas.microsoft.com/office/powerpoint/2010/main" val="404895883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C52898EF-CABD-EB64-A066-8F9357CEA93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C52898EF-CABD-EB64-A066-8F9357CEA93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A131F94-572A-E007-6392-8FF461BD90D4}"/>
              </a:ext>
            </a:extLst>
          </p:cNvPr>
          <p:cNvSpPr>
            <a:spLocks noGrp="1"/>
          </p:cNvSpPr>
          <p:nvPr>
            <p:ph type="sldNum" sz="quarter" idx="4"/>
          </p:nvPr>
        </p:nvSpPr>
        <p:spPr/>
        <p:txBody>
          <a:bodyPr/>
          <a:lstStyle/>
          <a:p>
            <a:fld id="{FA573BCF-C0F1-4720-B5E7-944FE630E67D}" type="slidenum">
              <a:rPr lang="en-US" smtClean="0"/>
              <a:pPr/>
              <a:t>84</a:t>
            </a:fld>
            <a:endParaRPr lang="en-US" dirty="0"/>
          </a:p>
        </p:txBody>
      </p:sp>
      <p:sp>
        <p:nvSpPr>
          <p:cNvPr id="3" name="Footer Placeholder 2">
            <a:extLst>
              <a:ext uri="{FF2B5EF4-FFF2-40B4-BE49-F238E27FC236}">
                <a16:creationId xmlns:a16="http://schemas.microsoft.com/office/drawing/2014/main" id="{A933ADEE-0A1B-1392-D37D-4EB6ABC39AFD}"/>
              </a:ext>
            </a:extLst>
          </p:cNvPr>
          <p:cNvSpPr>
            <a:spLocks noGrp="1"/>
          </p:cNvSpPr>
          <p:nvPr>
            <p:ph type="ftr" sz="quarter" idx="3"/>
          </p:nvPr>
        </p:nvSpPr>
        <p:spPr/>
        <p:txBody>
          <a:bodyPr/>
          <a:lstStyle/>
          <a:p>
            <a:r>
              <a:rPr lang="en-GB"/>
              <a:t>Layout Samples Route C – dark 001</a:t>
            </a:r>
            <a:endParaRPr lang="nl-NL" dirty="0"/>
          </a:p>
        </p:txBody>
      </p:sp>
      <p:sp>
        <p:nvSpPr>
          <p:cNvPr id="4" name="Date Placeholder 3">
            <a:extLst>
              <a:ext uri="{FF2B5EF4-FFF2-40B4-BE49-F238E27FC236}">
                <a16:creationId xmlns:a16="http://schemas.microsoft.com/office/drawing/2014/main" id="{F5401807-8FCA-E3CD-1144-41013AE9667A}"/>
              </a:ext>
            </a:extLst>
          </p:cNvPr>
          <p:cNvSpPr>
            <a:spLocks noGrp="1"/>
          </p:cNvSpPr>
          <p:nvPr>
            <p:ph type="dt" sz="half" idx="2"/>
          </p:nvPr>
        </p:nvSpPr>
        <p:spPr/>
        <p:txBody>
          <a:bodyPr/>
          <a:lstStyle/>
          <a:p>
            <a:r>
              <a:rPr lang="de-DE"/>
              <a:t>Mai 2026</a:t>
            </a:r>
            <a:endParaRPr lang="nl-NL" dirty="0"/>
          </a:p>
        </p:txBody>
      </p:sp>
      <p:sp>
        <p:nvSpPr>
          <p:cNvPr id="123" name="Text Placeholder 122">
            <a:extLst>
              <a:ext uri="{FF2B5EF4-FFF2-40B4-BE49-F238E27FC236}">
                <a16:creationId xmlns:a16="http://schemas.microsoft.com/office/drawing/2014/main" id="{943AAF4F-B51E-E600-1162-DD2598EF313F}"/>
              </a:ext>
            </a:extLst>
          </p:cNvPr>
          <p:cNvSpPr>
            <a:spLocks noGrp="1"/>
          </p:cNvSpPr>
          <p:nvPr>
            <p:ph type="body" idx="23"/>
          </p:nvPr>
        </p:nvSpPr>
        <p:spPr>
          <a:ln>
            <a:solidFill>
              <a:schemeClr val="accent3"/>
            </a:solidFill>
          </a:ln>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br>
              <a:rPr lang="en-US" dirty="0"/>
            </a:br>
            <a:endParaRPr lang="en-US"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sp>
        <p:nvSpPr>
          <p:cNvPr id="6" name="Text Placeholder 5">
            <a:extLst>
              <a:ext uri="{FF2B5EF4-FFF2-40B4-BE49-F238E27FC236}">
                <a16:creationId xmlns:a16="http://schemas.microsoft.com/office/drawing/2014/main" id="{82DED8E8-78F3-D358-4C6D-770657AA49E3}"/>
              </a:ext>
            </a:extLst>
          </p:cNvPr>
          <p:cNvSpPr>
            <a:spLocks noGrp="1"/>
          </p:cNvSpPr>
          <p:nvPr>
            <p:ph type="body" idx="18"/>
          </p:nvPr>
        </p:nvSpPr>
        <p:spPr/>
        <p:txBody>
          <a:bodyPr/>
          <a:lstStyle/>
          <a:p>
            <a:r>
              <a:rPr lang="en-US" dirty="0"/>
              <a:t>Proin pharetra </a:t>
            </a:r>
          </a:p>
          <a:p>
            <a:r>
              <a:rPr lang="en-US" dirty="0" err="1"/>
              <a:t>nonummy</a:t>
            </a:r>
            <a:r>
              <a:rPr lang="en-US" dirty="0"/>
              <a:t> </a:t>
            </a:r>
            <a:r>
              <a:rPr lang="en-US" dirty="0" err="1"/>
              <a:t>ede</a:t>
            </a:r>
            <a:r>
              <a:rPr lang="en-US" dirty="0"/>
              <a:t>. Mauris et </a:t>
            </a:r>
            <a:r>
              <a:rPr lang="en-US" dirty="0" err="1"/>
              <a:t>orci</a:t>
            </a:r>
            <a:r>
              <a:rPr lang="en-US" dirty="0"/>
              <a:t>!</a:t>
            </a:r>
          </a:p>
        </p:txBody>
      </p:sp>
      <p:sp>
        <p:nvSpPr>
          <p:cNvPr id="19" name="Title 18">
            <a:extLst>
              <a:ext uri="{FF2B5EF4-FFF2-40B4-BE49-F238E27FC236}">
                <a16:creationId xmlns:a16="http://schemas.microsoft.com/office/drawing/2014/main" id="{2685A1AE-E0CF-AD92-3705-1FF1BDA6A8FC}"/>
              </a:ext>
            </a:extLst>
          </p:cNvPr>
          <p:cNvSpPr>
            <a:spLocks noGrp="1"/>
          </p:cNvSpPr>
          <p:nvPr>
            <p:ph type="title"/>
          </p:nvPr>
        </p:nvSpPr>
        <p:spPr/>
        <p:txBody>
          <a:bodyPr vert="horz"/>
          <a:lstStyle/>
          <a:p>
            <a:r>
              <a:rPr lang="en-US"/>
              <a:t>Lorem ipsum dolor sit amet consectetuer adipiscing elit</a:t>
            </a:r>
          </a:p>
        </p:txBody>
      </p:sp>
      <p:sp>
        <p:nvSpPr>
          <p:cNvPr id="20" name="Text Placeholder 19">
            <a:extLst>
              <a:ext uri="{FF2B5EF4-FFF2-40B4-BE49-F238E27FC236}">
                <a16:creationId xmlns:a16="http://schemas.microsoft.com/office/drawing/2014/main" id="{69F4FF25-CBC8-9D52-D15B-F8CFC3CD4933}"/>
              </a:ext>
            </a:extLst>
          </p:cNvPr>
          <p:cNvSpPr>
            <a:spLocks noGrp="1"/>
          </p:cNvSpPr>
          <p:nvPr>
            <p:ph type="body" sz="quarter" idx="14"/>
          </p:nvPr>
        </p:nvSpPr>
        <p:spPr/>
        <p:txBody>
          <a:bodyPr/>
          <a:lstStyle/>
          <a:p>
            <a:r>
              <a:rPr lang="en-GB"/>
              <a:t>C  037a : citiation large text : textbox</a:t>
            </a:r>
            <a:endParaRPr lang="en-US"/>
          </a:p>
        </p:txBody>
      </p:sp>
    </p:spTree>
    <p:extLst>
      <p:ext uri="{BB962C8B-B14F-4D97-AF65-F5344CB8AC3E}">
        <p14:creationId xmlns:p14="http://schemas.microsoft.com/office/powerpoint/2010/main" val="2249958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46E6441A-7C65-511B-153E-D3CCD968A8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1" name="Object 10" hidden="1">
                        <a:extLst>
                          <a:ext uri="{FF2B5EF4-FFF2-40B4-BE49-F238E27FC236}">
                            <a16:creationId xmlns:a16="http://schemas.microsoft.com/office/drawing/2014/main" id="{46E6441A-7C65-511B-153E-D3CCD968A838}"/>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9381C5F-B24A-8F25-57F4-316C15ABCCD3}"/>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pPr/>
              <a:t>85</a:t>
            </a:fld>
            <a:endParaRPr lang="en-US"/>
          </a:p>
        </p:txBody>
      </p:sp>
      <p:sp>
        <p:nvSpPr>
          <p:cNvPr id="8" name="Date Placeholder 7">
            <a:extLst>
              <a:ext uri="{FF2B5EF4-FFF2-40B4-BE49-F238E27FC236}">
                <a16:creationId xmlns:a16="http://schemas.microsoft.com/office/drawing/2014/main" id="{C4D3CF97-7BAB-90E6-2D5B-5B130A551C11}"/>
              </a:ext>
            </a:extLst>
          </p:cNvPr>
          <p:cNvSpPr>
            <a:spLocks noGrp="1"/>
          </p:cNvSpPr>
          <p:nvPr>
            <p:ph type="dt" sz="half" idx="10"/>
          </p:nvPr>
        </p:nvSpPr>
        <p:spPr>
          <a:xfrm>
            <a:off x="5040000" y="6379200"/>
            <a:ext cx="2160000" cy="180000"/>
          </a:xfrm>
        </p:spPr>
        <p:txBody>
          <a:bodyPr/>
          <a:lstStyle/>
          <a:p>
            <a:r>
              <a:rPr lang="de-DE"/>
              <a:t>Mai 2026</a:t>
            </a:r>
            <a:endParaRPr lang="en-US"/>
          </a:p>
        </p:txBody>
      </p:sp>
      <p:sp>
        <p:nvSpPr>
          <p:cNvPr id="10" name="Footer Placeholder 9">
            <a:extLst>
              <a:ext uri="{FF2B5EF4-FFF2-40B4-BE49-F238E27FC236}">
                <a16:creationId xmlns:a16="http://schemas.microsoft.com/office/drawing/2014/main" id="{CD5B54B2-A056-F2AB-6EE8-735953C67E23}"/>
              </a:ext>
            </a:extLst>
          </p:cNvPr>
          <p:cNvSpPr>
            <a:spLocks noGrp="1"/>
          </p:cNvSpPr>
          <p:nvPr>
            <p:ph type="ftr" sz="quarter" idx="11"/>
          </p:nvPr>
        </p:nvSpPr>
        <p:spPr>
          <a:xfrm>
            <a:off x="7270749" y="6379200"/>
            <a:ext cx="4082389" cy="180000"/>
          </a:xfrm>
        </p:spPr>
        <p:txBody>
          <a:bodyPr/>
          <a:lstStyle/>
          <a:p>
            <a:r>
              <a:rPr lang="en-US"/>
              <a:t>Layout Samples Route C – dark 001</a:t>
            </a:r>
          </a:p>
        </p:txBody>
      </p:sp>
      <p:pic>
        <p:nvPicPr>
          <p:cNvPr id="9" name="Picture Placeholder 12">
            <a:extLst>
              <a:ext uri="{FF2B5EF4-FFF2-40B4-BE49-F238E27FC236}">
                <a16:creationId xmlns:a16="http://schemas.microsoft.com/office/drawing/2014/main" id="{C763B482-0228-2D59-B4EF-EBFD87F1494D}"/>
              </a:ext>
            </a:extLst>
          </p:cNvPr>
          <p:cNvPicPr>
            <a:picLocks noGrp="1" noChangeAspect="1"/>
          </p:cNvPicPr>
          <p:nvPr>
            <p:ph type="pic" sz="quarter" idx="24"/>
          </p:nvPr>
        </p:nvPicPr>
        <p:blipFill rotWithShape="1">
          <a:blip r:embed="rId6"/>
          <a:srcRect l="195" r="195"/>
          <a:stretch/>
        </p:blipFill>
        <p:spPr>
          <a:xfrm>
            <a:off x="3671422" y="0"/>
            <a:ext cx="8520578" cy="5702300"/>
          </a:xfrm>
        </p:spPr>
      </p:pic>
      <p:sp>
        <p:nvSpPr>
          <p:cNvPr id="19" name="Text Placeholder 18">
            <a:extLst>
              <a:ext uri="{FF2B5EF4-FFF2-40B4-BE49-F238E27FC236}">
                <a16:creationId xmlns:a16="http://schemas.microsoft.com/office/drawing/2014/main" id="{D9281D40-FE0A-9B97-2AE1-2130A991B683}"/>
              </a:ext>
            </a:extLst>
          </p:cNvPr>
          <p:cNvSpPr>
            <a:spLocks noGrp="1"/>
          </p:cNvSpPr>
          <p:nvPr>
            <p:ph type="body" sz="quarter" idx="26"/>
          </p:nvPr>
        </p:nvSpPr>
        <p:spPr>
          <a:xfrm>
            <a:off x="550863" y="3928094"/>
            <a:ext cx="1800000" cy="360000"/>
          </a:xfrm>
        </p:spPr>
        <p:txBody>
          <a:bodyPr/>
          <a:lstStyle/>
          <a:p>
            <a:r>
              <a:rPr lang="de-DE">
                <a:hlinkClick r:id="rId7">
                  <a:extLst>
                    <a:ext uri="{A12FA001-AC4F-418D-AE19-62706E023703}">
                      <ahyp:hlinkClr xmlns:ahyp="http://schemas.microsoft.com/office/drawing/2018/hyperlinkcolor" val="tx"/>
                    </a:ext>
                  </a:extLst>
                </a:hlinkClick>
              </a:rPr>
              <a:t>MORE</a:t>
            </a:r>
            <a:endParaRPr lang="en-US"/>
          </a:p>
        </p:txBody>
      </p:sp>
      <p:sp>
        <p:nvSpPr>
          <p:cNvPr id="6" name="Text Placeholder 5">
            <a:extLst>
              <a:ext uri="{FF2B5EF4-FFF2-40B4-BE49-F238E27FC236}">
                <a16:creationId xmlns:a16="http://schemas.microsoft.com/office/drawing/2014/main" id="{84FD52B5-6246-EA3E-472E-29369C748B89}"/>
              </a:ext>
            </a:extLst>
          </p:cNvPr>
          <p:cNvSpPr>
            <a:spLocks noGrp="1"/>
          </p:cNvSpPr>
          <p:nvPr>
            <p:ph type="body" idx="1"/>
          </p:nvPr>
        </p:nvSpPr>
        <p:spPr>
          <a:xfrm>
            <a:off x="550863" y="2649538"/>
            <a:ext cx="5400000" cy="1080000"/>
          </a:xfrm>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a:t>
            </a:r>
          </a:p>
        </p:txBody>
      </p:sp>
      <p:sp>
        <p:nvSpPr>
          <p:cNvPr id="7" name="Title 6">
            <a:extLst>
              <a:ext uri="{FF2B5EF4-FFF2-40B4-BE49-F238E27FC236}">
                <a16:creationId xmlns:a16="http://schemas.microsoft.com/office/drawing/2014/main" id="{94571E8C-0DD3-DA34-D855-8E610F5981B6}"/>
              </a:ext>
            </a:extLst>
          </p:cNvPr>
          <p:cNvSpPr>
            <a:spLocks noGrp="1"/>
          </p:cNvSpPr>
          <p:nvPr>
            <p:ph type="title"/>
          </p:nvPr>
        </p:nvSpPr>
        <p:spPr>
          <a:xfrm>
            <a:off x="540000" y="620713"/>
            <a:ext cx="5400000" cy="1728787"/>
          </a:xfrm>
        </p:spPr>
        <p:txBody>
          <a:bodyPr vert="horz"/>
          <a:lstStyle/>
          <a:p>
            <a:r>
              <a:rPr lang="en-US" dirty="0"/>
              <a:t>Lorem Ipsum</a:t>
            </a:r>
          </a:p>
        </p:txBody>
      </p:sp>
    </p:spTree>
    <p:extLst>
      <p:ext uri="{BB962C8B-B14F-4D97-AF65-F5344CB8AC3E}">
        <p14:creationId xmlns:p14="http://schemas.microsoft.com/office/powerpoint/2010/main" val="3455424872"/>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B42EB947-3D6C-EAA4-D988-D35B3D5E85C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3" name="Object 12" hidden="1">
                        <a:extLst>
                          <a:ext uri="{FF2B5EF4-FFF2-40B4-BE49-F238E27FC236}">
                            <a16:creationId xmlns:a16="http://schemas.microsoft.com/office/drawing/2014/main" id="{B42EB947-3D6C-EAA4-D988-D35B3D5E85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46FF65DD-386D-64C2-31CB-626CF8086051}"/>
              </a:ext>
            </a:extLst>
          </p:cNvPr>
          <p:cNvSpPr>
            <a:spLocks noGrp="1"/>
          </p:cNvSpPr>
          <p:nvPr>
            <p:ph type="sldNum" sz="quarter" idx="12"/>
          </p:nvPr>
        </p:nvSpPr>
        <p:spPr/>
        <p:txBody>
          <a:bodyPr/>
          <a:lstStyle/>
          <a:p>
            <a:fld id="{FA573BCF-C0F1-4720-B5E7-944FE630E67D}" type="slidenum">
              <a:rPr lang="en-US" smtClean="0"/>
              <a:pPr/>
              <a:t>86</a:t>
            </a:fld>
            <a:endParaRPr lang="en-US" dirty="0"/>
          </a:p>
        </p:txBody>
      </p:sp>
      <p:sp>
        <p:nvSpPr>
          <p:cNvPr id="2" name="Date Placeholder 1">
            <a:extLst>
              <a:ext uri="{FF2B5EF4-FFF2-40B4-BE49-F238E27FC236}">
                <a16:creationId xmlns:a16="http://schemas.microsoft.com/office/drawing/2014/main" id="{A4673A35-1F21-2E09-385A-39FDABF9C067}"/>
              </a:ext>
            </a:extLst>
          </p:cNvPr>
          <p:cNvSpPr>
            <a:spLocks noGrp="1"/>
          </p:cNvSpPr>
          <p:nvPr>
            <p:ph type="dt" sz="half" idx="10"/>
          </p:nvPr>
        </p:nvSpPr>
        <p:spPr/>
        <p:txBody>
          <a:bodyPr/>
          <a:lstStyle/>
          <a:p>
            <a:r>
              <a:rPr lang="de-DE"/>
              <a:t>Mai 2026</a:t>
            </a:r>
            <a:endParaRPr lang="en-US"/>
          </a:p>
        </p:txBody>
      </p:sp>
      <p:sp>
        <p:nvSpPr>
          <p:cNvPr id="6" name="Footer Placeholder 5">
            <a:extLst>
              <a:ext uri="{FF2B5EF4-FFF2-40B4-BE49-F238E27FC236}">
                <a16:creationId xmlns:a16="http://schemas.microsoft.com/office/drawing/2014/main" id="{D14C9D4A-C315-3FDD-3AE8-226E724B8223}"/>
              </a:ext>
            </a:extLst>
          </p:cNvPr>
          <p:cNvSpPr>
            <a:spLocks noGrp="1"/>
          </p:cNvSpPr>
          <p:nvPr>
            <p:ph type="ftr" sz="quarter" idx="11"/>
          </p:nvPr>
        </p:nvSpPr>
        <p:spPr/>
        <p:txBody>
          <a:bodyPr/>
          <a:lstStyle/>
          <a:p>
            <a:r>
              <a:rPr lang="en-US"/>
              <a:t>Layout Samples Route C – dark 001</a:t>
            </a:r>
          </a:p>
        </p:txBody>
      </p:sp>
      <p:pic>
        <p:nvPicPr>
          <p:cNvPr id="8" name="Picture Placeholder 7">
            <a:extLst>
              <a:ext uri="{FF2B5EF4-FFF2-40B4-BE49-F238E27FC236}">
                <a16:creationId xmlns:a16="http://schemas.microsoft.com/office/drawing/2014/main" id="{52038702-6772-876F-C63A-88CDB58CBDA6}"/>
              </a:ext>
            </a:extLst>
          </p:cNvPr>
          <p:cNvPicPr>
            <a:picLocks noGrp="1" noChangeAspect="1"/>
          </p:cNvPicPr>
          <p:nvPr>
            <p:ph type="pic" sz="quarter" idx="25"/>
          </p:nvPr>
        </p:nvPicPr>
        <p:blipFill>
          <a:blip r:embed="rId6"/>
          <a:srcRect l="14924" r="14924"/>
          <a:stretch/>
        </p:blipFill>
        <p:spPr/>
      </p:pic>
      <p:sp>
        <p:nvSpPr>
          <p:cNvPr id="24" name="Text Placeholder 23">
            <a:extLst>
              <a:ext uri="{FF2B5EF4-FFF2-40B4-BE49-F238E27FC236}">
                <a16:creationId xmlns:a16="http://schemas.microsoft.com/office/drawing/2014/main" id="{EDD9C360-72BB-FCD5-9C49-254AB9CE8C77}"/>
              </a:ext>
            </a:extLst>
          </p:cNvPr>
          <p:cNvSpPr>
            <a:spLocks noGrp="1"/>
          </p:cNvSpPr>
          <p:nvPr>
            <p:ph type="body" idx="18"/>
          </p:nvPr>
        </p:nvSpPr>
        <p:spPr/>
        <p:txBody>
          <a:bodyPr/>
          <a:lstStyle/>
          <a:p>
            <a:r>
              <a:rPr lang="en-US" dirty="0"/>
              <a:t>Proin pharetra </a:t>
            </a:r>
            <a:br>
              <a:rPr lang="en-US" dirty="0"/>
            </a:br>
            <a:r>
              <a:rPr lang="en-US" dirty="0" err="1"/>
              <a:t>nonummy</a:t>
            </a:r>
            <a:r>
              <a:rPr lang="en-US" dirty="0"/>
              <a:t> </a:t>
            </a:r>
            <a:r>
              <a:rPr lang="en-US" dirty="0" err="1"/>
              <a:t>ede</a:t>
            </a:r>
            <a:r>
              <a:rPr lang="en-US" dirty="0"/>
              <a:t>. </a:t>
            </a:r>
          </a:p>
          <a:p>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148342926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Bildplatzhalter 8">
            <a:extLst>
              <a:ext uri="{FF2B5EF4-FFF2-40B4-BE49-F238E27FC236}">
                <a16:creationId xmlns:a16="http://schemas.microsoft.com/office/drawing/2014/main" id="{70138789-C025-4A3B-22F2-60DE3636116B}"/>
              </a:ext>
            </a:extLst>
          </p:cNvPr>
          <p:cNvSpPr>
            <a:spLocks noGrp="1"/>
          </p:cNvSpPr>
          <p:nvPr>
            <p:ph type="pic" sz="quarter" idx="25"/>
          </p:nvPr>
        </p:nvSpPr>
        <p:spPr/>
        <p:txBody>
          <a:bodyPr/>
          <a:lstStyle/>
          <a:p>
            <a:endParaRPr lang="de-DE"/>
          </a:p>
        </p:txBody>
      </p:sp>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87</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3" name="Title 22">
            <a:extLst>
              <a:ext uri="{FF2B5EF4-FFF2-40B4-BE49-F238E27FC236}">
                <a16:creationId xmlns:a16="http://schemas.microsoft.com/office/drawing/2014/main" id="{44545597-C710-3E2B-1C15-835D820B409B}"/>
              </a:ext>
            </a:extLst>
          </p:cNvPr>
          <p:cNvSpPr>
            <a:spLocks noGrp="1"/>
          </p:cNvSpPr>
          <p:nvPr>
            <p:ph type="title"/>
          </p:nvPr>
        </p:nvSpPr>
        <p:spPr>
          <a:xfrm>
            <a:off x="540000" y="441325"/>
            <a:ext cx="11088000" cy="5724525"/>
          </a:xfrm>
        </p:spPr>
        <p:txBody>
          <a:bodyPr vert="horz"/>
          <a:lstStyle/>
          <a:p>
            <a:r>
              <a:rPr lang="en-US" dirty="0"/>
              <a:t>Proin pharetra </a:t>
            </a:r>
            <a:br>
              <a:rPr lang="en-US" dirty="0"/>
            </a:br>
            <a:r>
              <a:rPr lang="en-US" dirty="0" err="1"/>
              <a:t>nonummy</a:t>
            </a:r>
            <a:r>
              <a:rPr lang="en-US" dirty="0"/>
              <a:t> </a:t>
            </a:r>
            <a:r>
              <a:rPr lang="en-US" dirty="0" err="1"/>
              <a:t>ede</a:t>
            </a:r>
            <a:r>
              <a:rPr lang="en-US" dirty="0"/>
              <a:t>. </a:t>
            </a:r>
            <a:br>
              <a:rPr lang="en-US" dirty="0"/>
            </a:br>
            <a:r>
              <a:rPr lang="en-US" dirty="0" err="1"/>
              <a:t>Mauris</a:t>
            </a:r>
            <a:r>
              <a:rPr lang="en-US" dirty="0"/>
              <a:t> et </a:t>
            </a:r>
            <a:r>
              <a:rPr lang="en-US" dirty="0" err="1"/>
              <a:t>orci</a:t>
            </a:r>
            <a:r>
              <a:rPr lang="en-US" dirty="0"/>
              <a:t>!</a:t>
            </a:r>
          </a:p>
        </p:txBody>
      </p:sp>
    </p:spTree>
    <p:extLst>
      <p:ext uri="{BB962C8B-B14F-4D97-AF65-F5344CB8AC3E}">
        <p14:creationId xmlns:p14="http://schemas.microsoft.com/office/powerpoint/2010/main" val="58958514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Placeholder 8" descr="A person holding a computer in front of a server rack&#10;&#10;Description automatically generated">
            <a:extLst>
              <a:ext uri="{FF2B5EF4-FFF2-40B4-BE49-F238E27FC236}">
                <a16:creationId xmlns:a16="http://schemas.microsoft.com/office/drawing/2014/main" id="{0F11A469-CBBC-922F-57BD-8BF053A7BE1D}"/>
              </a:ext>
            </a:extLst>
          </p:cNvPr>
          <p:cNvPicPr>
            <a:picLocks noGrp="1" noChangeAspect="1"/>
          </p:cNvPicPr>
          <p:nvPr>
            <p:ph type="pic" sz="quarter" idx="25"/>
          </p:nvPr>
        </p:nvPicPr>
        <p:blipFill>
          <a:blip r:embed="rId6"/>
          <a:srcRect t="7813" b="7813"/>
          <a:stretch/>
        </p:blipFill>
        <p:spPr>
          <a:xfrm>
            <a:off x="0" y="-1"/>
            <a:ext cx="12192000" cy="6858001"/>
          </a:xfrm>
        </p:spPr>
      </p:pic>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88</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2" name="Title 21">
            <a:extLst>
              <a:ext uri="{FF2B5EF4-FFF2-40B4-BE49-F238E27FC236}">
                <a16:creationId xmlns:a16="http://schemas.microsoft.com/office/drawing/2014/main" id="{654AE2A1-2196-723A-6E54-55911C04E8E5}"/>
              </a:ext>
            </a:extLst>
          </p:cNvPr>
          <p:cNvSpPr>
            <a:spLocks noGrp="1"/>
          </p:cNvSpPr>
          <p:nvPr>
            <p:ph type="title"/>
          </p:nvPr>
        </p:nvSpPr>
        <p:spPr>
          <a:xfrm>
            <a:off x="540000" y="441324"/>
            <a:ext cx="11088000" cy="5724525"/>
          </a:xfrm>
        </p:spPr>
        <p:txBody>
          <a:bodyPr vert="horz"/>
          <a:lstStyle/>
          <a:p>
            <a:r>
              <a:rPr lang="en-US" dirty="0"/>
              <a:t>Proin pharetra </a:t>
            </a:r>
            <a:br>
              <a:rPr lang="en-US" dirty="0"/>
            </a:br>
            <a:r>
              <a:rPr lang="en-US" dirty="0" err="1"/>
              <a:t>nonummy</a:t>
            </a:r>
            <a:r>
              <a:rPr lang="en-US" dirty="0"/>
              <a:t> </a:t>
            </a:r>
            <a:r>
              <a:rPr lang="en-US" dirty="0" err="1"/>
              <a:t>ede</a:t>
            </a:r>
            <a:r>
              <a:rPr lang="en-US" dirty="0"/>
              <a:t>. </a:t>
            </a:r>
            <a:br>
              <a:rPr lang="en-US" dirty="0"/>
            </a:br>
            <a:r>
              <a:rPr lang="en-US" dirty="0" err="1"/>
              <a:t>Mauris</a:t>
            </a:r>
            <a:r>
              <a:rPr lang="en-US" dirty="0"/>
              <a:t> et </a:t>
            </a:r>
            <a:r>
              <a:rPr lang="en-US" dirty="0" err="1"/>
              <a:t>orci</a:t>
            </a:r>
            <a:r>
              <a:rPr lang="en-US" dirty="0"/>
              <a:t>!</a:t>
            </a:r>
          </a:p>
        </p:txBody>
      </p:sp>
      <p:pic>
        <p:nvPicPr>
          <p:cNvPr id="5" name="Picture Placeholder 17">
            <a:extLst>
              <a:ext uri="{FF2B5EF4-FFF2-40B4-BE49-F238E27FC236}">
                <a16:creationId xmlns:a16="http://schemas.microsoft.com/office/drawing/2014/main" id="{6BF7A6EA-04DA-5927-6AA1-98BF3F754469}"/>
              </a:ext>
            </a:extLst>
          </p:cNvPr>
          <p:cNvPicPr>
            <a:picLocks noChangeAspect="1"/>
          </p:cNvPicPr>
          <p:nvPr/>
        </p:nvPicPr>
        <p:blipFill>
          <a:blip>
            <a:lum bright="100000" contrast="-40000"/>
            <a:extLst>
              <a:ext uri="{96DAC541-7B7A-43D3-8B79-37D633B846F1}">
                <asvg:svgBlip xmlns:asvg="http://schemas.microsoft.com/office/drawing/2016/SVG/main" r:embed="rId7"/>
              </a:ext>
            </a:extLst>
          </a:blip>
          <a:srcRect l="56" r="56"/>
          <a:stretch/>
        </p:blipFill>
        <p:spPr>
          <a:xfrm>
            <a:off x="415887" y="6218848"/>
            <a:ext cx="1169231" cy="450666"/>
          </a:xfrm>
          <a:prstGeom prst="rect">
            <a:avLst/>
          </a:prstGeom>
        </p:spPr>
      </p:pic>
    </p:spTree>
    <p:extLst>
      <p:ext uri="{BB962C8B-B14F-4D97-AF65-F5344CB8AC3E}">
        <p14:creationId xmlns:p14="http://schemas.microsoft.com/office/powerpoint/2010/main" val="3330036992"/>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charts &amp; </a:t>
            </a:r>
            <a:br>
              <a:rPr lang="en-US"/>
            </a:br>
            <a:r>
              <a:rPr lang="en-US"/>
              <a:t>tables</a:t>
            </a:r>
            <a:endParaRPr lang="en-US" dirty="0"/>
          </a:p>
        </p:txBody>
      </p:sp>
    </p:spTree>
    <p:extLst>
      <p:ext uri="{BB962C8B-B14F-4D97-AF65-F5344CB8AC3E}">
        <p14:creationId xmlns:p14="http://schemas.microsoft.com/office/powerpoint/2010/main" val="475748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Picture Placeholder 18">
            <a:extLst>
              <a:ext uri="{FF2B5EF4-FFF2-40B4-BE49-F238E27FC236}">
                <a16:creationId xmlns:a16="http://schemas.microsoft.com/office/drawing/2014/main" id="{BA4DBB20-28F6-1412-37E1-753F9C1A585C}"/>
              </a:ext>
            </a:extLst>
          </p:cNvPr>
          <p:cNvPicPr>
            <a:picLocks noGrp="1" noChangeAspect="1"/>
          </p:cNvPicPr>
          <p:nvPr>
            <p:ph type="pic" sz="quarter" idx="25"/>
          </p:nvPr>
        </p:nvPicPr>
        <p:blipFill rotWithShape="1">
          <a:blip r:embed="rId4"/>
          <a:srcRect t="18324" b="18324"/>
          <a:stretch/>
        </p:blipFill>
        <p:spPr/>
      </p:pic>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12"/>
          </p:nvPr>
        </p:nvSpPr>
        <p:spPr/>
        <p:txBody>
          <a:bodyPr/>
          <a:lstStyle/>
          <a:p>
            <a:fld id="{3AB0EB1E-25C5-4740-9782-54CCC0C83B03}" type="slidenum">
              <a:rPr lang="en-US" smtClean="0"/>
              <a:pPr/>
              <a:t>9</a:t>
            </a:fld>
            <a:endParaRPr lang="en-US" dirty="0"/>
          </a:p>
        </p:txBody>
      </p:sp>
      <p:sp>
        <p:nvSpPr>
          <p:cNvPr id="6" name="Footer Placeholder 5">
            <a:extLst>
              <a:ext uri="{FF2B5EF4-FFF2-40B4-BE49-F238E27FC236}">
                <a16:creationId xmlns:a16="http://schemas.microsoft.com/office/drawing/2014/main" id="{5F62497E-0D4D-6931-0BDB-1F11AFF46143}"/>
              </a:ext>
            </a:extLst>
          </p:cNvPr>
          <p:cNvSpPr>
            <a:spLocks noGrp="1"/>
          </p:cNvSpPr>
          <p:nvPr>
            <p:ph type="ftr" sz="quarter" idx="11"/>
          </p:nvPr>
        </p:nvSpPr>
        <p:spPr/>
        <p:txBody>
          <a:bodyPr/>
          <a:lstStyle/>
          <a:p>
            <a:r>
              <a:rPr lang="en-US"/>
              <a:t>Layout Samples Route C – dark 001</a:t>
            </a:r>
            <a:endParaRPr lang="en-US" dirty="0"/>
          </a:p>
        </p:txBody>
      </p:sp>
      <p:sp>
        <p:nvSpPr>
          <p:cNvPr id="3" name="Date Placeholder 2">
            <a:extLst>
              <a:ext uri="{FF2B5EF4-FFF2-40B4-BE49-F238E27FC236}">
                <a16:creationId xmlns:a16="http://schemas.microsoft.com/office/drawing/2014/main" id="{581AE220-8835-E8F4-83C7-931403A07645}"/>
              </a:ext>
            </a:extLst>
          </p:cNvPr>
          <p:cNvSpPr>
            <a:spLocks noGrp="1"/>
          </p:cNvSpPr>
          <p:nvPr>
            <p:ph type="dt" sz="half" idx="10"/>
          </p:nvPr>
        </p:nvSpPr>
        <p:spPr/>
        <p:txBody>
          <a:bodyPr/>
          <a:lstStyle/>
          <a:p>
            <a:r>
              <a:rPr lang="de-DE"/>
              <a:t>Mai 2026</a:t>
            </a:r>
            <a:endParaRPr lang="en-US"/>
          </a:p>
        </p:txBody>
      </p:sp>
      <p:sp>
        <p:nvSpPr>
          <p:cNvPr id="33" name="Text Placeholder 32">
            <a:extLst>
              <a:ext uri="{FF2B5EF4-FFF2-40B4-BE49-F238E27FC236}">
                <a16:creationId xmlns:a16="http://schemas.microsoft.com/office/drawing/2014/main" id="{D597DB09-9E79-0FDC-C502-94CDC5ADC352}"/>
              </a:ext>
            </a:extLst>
          </p:cNvPr>
          <p:cNvSpPr>
            <a:spLocks noGrp="1"/>
          </p:cNvSpPr>
          <p:nvPr>
            <p:ph type="body" sz="quarter" idx="14"/>
          </p:nvPr>
        </p:nvSpPr>
        <p:spPr/>
        <p:txBody>
          <a:bodyPr/>
          <a:lstStyle/>
          <a:p>
            <a:pPr lvl="1"/>
            <a:r>
              <a:rPr lang="en-US" dirty="0"/>
              <a:t>Titlepage</a:t>
            </a:r>
          </a:p>
          <a:p>
            <a:r>
              <a:rPr lang="en-US" dirty="0"/>
              <a:t>Divider – how to use them	01</a:t>
            </a:r>
          </a:p>
          <a:p>
            <a:r>
              <a:rPr lang="en-US" dirty="0"/>
              <a:t>Agenda – give an overview	10</a:t>
            </a:r>
          </a:p>
          <a:p>
            <a:r>
              <a:rPr lang="en-US" dirty="0"/>
              <a:t>Layouts – make it shiny 		12</a:t>
            </a:r>
          </a:p>
          <a:p>
            <a:r>
              <a:rPr lang="en-US" dirty="0"/>
              <a:t>Contents – right to the point	57</a:t>
            </a:r>
          </a:p>
          <a:p>
            <a:r>
              <a:rPr lang="en-US" dirty="0"/>
              <a:t>Charts – make the invisible visible 	85</a:t>
            </a:r>
          </a:p>
          <a:p>
            <a:r>
              <a:rPr lang="en-US" dirty="0"/>
              <a:t>Basics – back to the roots	97</a:t>
            </a:r>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dirty="0"/>
              <a:t>Agenda</a:t>
            </a:r>
            <a:endParaRPr lang="en-US" dirty="0"/>
          </a:p>
        </p:txBody>
      </p:sp>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173609271"/>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0" name="Slide Number Placeholder 29">
            <a:extLst>
              <a:ext uri="{FF2B5EF4-FFF2-40B4-BE49-F238E27FC236}">
                <a16:creationId xmlns:a16="http://schemas.microsoft.com/office/drawing/2014/main" id="{CBC2881B-5ABB-9B6E-D31A-E5F82151DE09}"/>
              </a:ext>
            </a:extLst>
          </p:cNvPr>
          <p:cNvSpPr>
            <a:spLocks noGrp="1"/>
          </p:cNvSpPr>
          <p:nvPr>
            <p:ph type="sldNum" sz="quarter" idx="4"/>
          </p:nvPr>
        </p:nvSpPr>
        <p:spPr/>
        <p:txBody>
          <a:bodyPr/>
          <a:lstStyle/>
          <a:p>
            <a:fld id="{FA573BCF-C0F1-4720-B5E7-944FE630E67D}" type="slidenum">
              <a:rPr lang="en-US" smtClean="0"/>
              <a:pPr/>
              <a:t>90</a:t>
            </a:fld>
            <a:endParaRPr lang="en-US" dirty="0"/>
          </a:p>
        </p:txBody>
      </p:sp>
      <p:sp>
        <p:nvSpPr>
          <p:cNvPr id="3" name="Footer Placeholder 2">
            <a:extLst>
              <a:ext uri="{FF2B5EF4-FFF2-40B4-BE49-F238E27FC236}">
                <a16:creationId xmlns:a16="http://schemas.microsoft.com/office/drawing/2014/main" id="{743A5F0C-83F8-9C39-DC2A-1AA4AB1B9DEE}"/>
              </a:ext>
            </a:extLst>
          </p:cNvPr>
          <p:cNvSpPr>
            <a:spLocks noGrp="1"/>
          </p:cNvSpPr>
          <p:nvPr>
            <p:ph type="ftr" sz="quarter" idx="3"/>
          </p:nvPr>
        </p:nvSpPr>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A207E4D1-66F1-83E1-559C-CECDE3D917E2}"/>
              </a:ext>
            </a:extLst>
          </p:cNvPr>
          <p:cNvSpPr>
            <a:spLocks noGrp="1"/>
          </p:cNvSpPr>
          <p:nvPr>
            <p:ph type="dt" sz="half" idx="2"/>
          </p:nvPr>
        </p:nvSpPr>
        <p:spPr/>
        <p:txBody>
          <a:bodyPr/>
          <a:lstStyle/>
          <a:p>
            <a:r>
              <a:rPr lang="de-DE"/>
              <a:t>Mai 2026</a:t>
            </a:r>
            <a:endParaRPr lang="nl-NL" dirty="0"/>
          </a:p>
        </p:txBody>
      </p:sp>
      <p:sp>
        <p:nvSpPr>
          <p:cNvPr id="78" name="Text Placeholder 77">
            <a:extLst>
              <a:ext uri="{FF2B5EF4-FFF2-40B4-BE49-F238E27FC236}">
                <a16:creationId xmlns:a16="http://schemas.microsoft.com/office/drawing/2014/main" id="{A202E66A-EA51-594B-2FBF-3ED21BCF4437}"/>
              </a:ext>
            </a:extLst>
          </p:cNvPr>
          <p:cNvSpPr>
            <a:spLocks noGrp="1"/>
          </p:cNvSpPr>
          <p:nvPr>
            <p:ph type="body" idx="1"/>
          </p:nvPr>
        </p:nvSpPr>
        <p:spPr/>
        <p:txBody>
          <a:bodyPr/>
          <a:lstStyle/>
          <a:p>
            <a:r>
              <a:rPr lang="de-DE" dirty="0"/>
              <a:t>Source: Dealer </a:t>
            </a:r>
            <a:r>
              <a:rPr lang="de-DE" dirty="0" err="1"/>
              <a:t>survey</a:t>
            </a:r>
            <a:endParaRPr lang="de-DE" dirty="0"/>
          </a:p>
        </p:txBody>
      </p:sp>
      <p:graphicFrame>
        <p:nvGraphicFramePr>
          <p:cNvPr id="7" name="Chart Placeholder 6">
            <a:extLst>
              <a:ext uri="{FF2B5EF4-FFF2-40B4-BE49-F238E27FC236}">
                <a16:creationId xmlns:a16="http://schemas.microsoft.com/office/drawing/2014/main" id="{B2B45A10-CA19-DA8C-7EDF-2B9B18BA7BE2}"/>
              </a:ext>
            </a:extLst>
          </p:cNvPr>
          <p:cNvGraphicFramePr>
            <a:graphicFrameLocks noGrp="1"/>
          </p:cNvGraphicFramePr>
          <p:nvPr>
            <p:ph type="chart" sz="quarter" idx="39"/>
            <p:extLst>
              <p:ext uri="{D42A27DB-BD31-4B8C-83A1-F6EECF244321}">
                <p14:modId xmlns:p14="http://schemas.microsoft.com/office/powerpoint/2010/main" val="2544245983"/>
              </p:ext>
            </p:extLst>
          </p:nvPr>
        </p:nvGraphicFramePr>
        <p:xfrm>
          <a:off x="539750" y="1979613"/>
          <a:ext cx="1108868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69" name="Content Placeholder 68">
            <a:extLst>
              <a:ext uri="{FF2B5EF4-FFF2-40B4-BE49-F238E27FC236}">
                <a16:creationId xmlns:a16="http://schemas.microsoft.com/office/drawing/2014/main" id="{4EF999AC-1955-9F4E-33F1-21644B8D4621}"/>
              </a:ext>
            </a:extLst>
          </p:cNvPr>
          <p:cNvSpPr>
            <a:spLocks noGrp="1"/>
          </p:cNvSpPr>
          <p:nvPr>
            <p:ph sz="quarter" idx="15"/>
          </p:nvPr>
        </p:nvSpPr>
        <p:spPr/>
        <p:txBody>
          <a:bodyPr/>
          <a:lstStyle/>
          <a:p>
            <a:pPr lvl="8"/>
            <a:r>
              <a:rPr lang="en-US" dirty="0"/>
              <a:t>009_valantic-combi-2axes-30cm.crtx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Two-axis bar combo : Clusteres column chart and line graph </a:t>
            </a:r>
            <a:endParaRPr lang="en-US" dirty="0"/>
          </a:p>
        </p:txBody>
      </p:sp>
      <p:sp>
        <p:nvSpPr>
          <p:cNvPr id="23" name="Text Placeholder 22">
            <a:extLst>
              <a:ext uri="{FF2B5EF4-FFF2-40B4-BE49-F238E27FC236}">
                <a16:creationId xmlns:a16="http://schemas.microsoft.com/office/drawing/2014/main" id="{B29D944F-5DE4-0983-19C6-CE3F128D7ADC}"/>
              </a:ext>
            </a:extLst>
          </p:cNvPr>
          <p:cNvSpPr>
            <a:spLocks noGrp="1"/>
          </p:cNvSpPr>
          <p:nvPr>
            <p:ph type="body" sz="quarter" idx="14"/>
          </p:nvPr>
        </p:nvSpPr>
        <p:spPr/>
        <p:txBody>
          <a:bodyPr/>
          <a:lstStyle/>
          <a:p>
            <a:r>
              <a:rPr lang="de-DE"/>
              <a:t>C  053 : chart : source</a:t>
            </a:r>
            <a:endParaRPr lang="en-US" dirty="0"/>
          </a:p>
        </p:txBody>
      </p:sp>
    </p:spTree>
    <p:extLst>
      <p:ext uri="{BB962C8B-B14F-4D97-AF65-F5344CB8AC3E}">
        <p14:creationId xmlns:p14="http://schemas.microsoft.com/office/powerpoint/2010/main" val="206333363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91</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18"/>
          </p:nvPr>
        </p:nvSpPr>
        <p:spPr>
          <a:ln>
            <a:solidFill>
              <a:schemeClr val="accent3"/>
            </a:solidFill>
          </a:ln>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a:t>
            </a:r>
          </a:p>
          <a:p>
            <a:pPr lvl="0"/>
            <a:r>
              <a:rPr lang="en-US" dirty="0"/>
              <a:t>Sea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32" name="Text Placeholder 31">
            <a:extLst>
              <a:ext uri="{FF2B5EF4-FFF2-40B4-BE49-F238E27FC236}">
                <a16:creationId xmlns:a16="http://schemas.microsoft.com/office/drawing/2014/main" id="{D13CD3BE-6A86-959A-4DDA-529B0AB5ABEB}"/>
              </a:ext>
            </a:extLst>
          </p:cNvPr>
          <p:cNvSpPr>
            <a:spLocks noGrp="1"/>
          </p:cNvSpPr>
          <p:nvPr>
            <p:ph type="body" idx="1"/>
          </p:nvPr>
        </p:nvSpPr>
        <p:spPr/>
        <p:txBody>
          <a:bodyPr/>
          <a:lstStyle/>
          <a:p>
            <a:endParaRPr lang="de-DE" dirty="0"/>
          </a:p>
          <a:p>
            <a:r>
              <a:rPr lang="de-DE" dirty="0"/>
              <a:t>Source: Dealer </a:t>
            </a:r>
            <a:r>
              <a:rPr lang="de-DE" dirty="0" err="1"/>
              <a:t>survey</a:t>
            </a:r>
            <a:endParaRPr lang="de-DE" dirty="0"/>
          </a:p>
        </p:txBody>
      </p:sp>
      <p:graphicFrame>
        <p:nvGraphicFramePr>
          <p:cNvPr id="20" name="Chart Placeholder 6">
            <a:extLst>
              <a:ext uri="{FF2B5EF4-FFF2-40B4-BE49-F238E27FC236}">
                <a16:creationId xmlns:a16="http://schemas.microsoft.com/office/drawing/2014/main" id="{746C605A-8674-598F-5CEB-452AD45FC761}"/>
              </a:ext>
            </a:extLst>
          </p:cNvPr>
          <p:cNvGraphicFramePr>
            <a:graphicFrameLocks noGrp="1"/>
          </p:cNvGraphicFramePr>
          <p:nvPr>
            <p:ph type="chart" sz="quarter" idx="39"/>
            <p:extLst>
              <p:ext uri="{D42A27DB-BD31-4B8C-83A1-F6EECF244321}">
                <p14:modId xmlns:p14="http://schemas.microsoft.com/office/powerpoint/2010/main" val="1184347348"/>
              </p:ext>
            </p:extLst>
          </p:nvPr>
        </p:nvGraphicFramePr>
        <p:xfrm>
          <a:off x="539750" y="1979613"/>
          <a:ext cx="792003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72" name="Content Placeholder 71">
            <a:extLst>
              <a:ext uri="{FF2B5EF4-FFF2-40B4-BE49-F238E27FC236}">
                <a16:creationId xmlns:a16="http://schemas.microsoft.com/office/drawing/2014/main" id="{7C95125A-0591-AFB3-B6B5-54C0EA6B2E72}"/>
              </a:ext>
            </a:extLst>
          </p:cNvPr>
          <p:cNvSpPr>
            <a:spLocks noGrp="1"/>
          </p:cNvSpPr>
          <p:nvPr>
            <p:ph sz="quarter" idx="15"/>
          </p:nvPr>
        </p:nvSpPr>
        <p:spPr/>
        <p:txBody>
          <a:bodyPr/>
          <a:lstStyle/>
          <a:p>
            <a:pPr lvl="8"/>
            <a:r>
              <a:rPr lang="en-US" dirty="0">
                <a:solidFill>
                  <a:schemeClr val="accent4"/>
                </a:solidFill>
              </a:rPr>
              <a:t>008_valantic-column-22cm.crtx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 Text right</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en-GB"/>
              <a:t>C  054 : chart : text right : source</a:t>
            </a:r>
            <a:endParaRPr lang="en-US" dirty="0"/>
          </a:p>
        </p:txBody>
      </p:sp>
    </p:spTree>
    <p:extLst>
      <p:ext uri="{BB962C8B-B14F-4D97-AF65-F5344CB8AC3E}">
        <p14:creationId xmlns:p14="http://schemas.microsoft.com/office/powerpoint/2010/main" val="1900161158"/>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92</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6"/>
          </p:nvPr>
        </p:nvSpPr>
        <p:spPr>
          <a:xfrm>
            <a:off x="6419111" y="5832000"/>
            <a:ext cx="5219750" cy="360000"/>
          </a:xfrm>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sz="quarter" idx="22"/>
            <p:extLst>
              <p:ext uri="{D42A27DB-BD31-4B8C-83A1-F6EECF244321}">
                <p14:modId xmlns:p14="http://schemas.microsoft.com/office/powerpoint/2010/main" val="2301186849"/>
              </p:ext>
            </p:extLst>
          </p:nvPr>
        </p:nvGraphicFramePr>
        <p:xfrm>
          <a:off x="6419850" y="1979613"/>
          <a:ext cx="5219700"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49" name="Content Placeholder 48">
            <a:extLst>
              <a:ext uri="{FF2B5EF4-FFF2-40B4-BE49-F238E27FC236}">
                <a16:creationId xmlns:a16="http://schemas.microsoft.com/office/drawing/2014/main" id="{D6B9A7E7-110F-17AC-52A3-F830CBE5ED23}"/>
              </a:ext>
            </a:extLst>
          </p:cNvPr>
          <p:cNvSpPr>
            <a:spLocks noGrp="1"/>
          </p:cNvSpPr>
          <p:nvPr>
            <p:ph sz="quarter" idx="44"/>
          </p:nvPr>
        </p:nvSpPr>
        <p:spPr>
          <a:xfrm>
            <a:off x="6419111" y="1475999"/>
            <a:ext cx="5219751" cy="504000"/>
          </a:xfrm>
        </p:spPr>
        <p:txBody>
          <a:bodyPr/>
          <a:lstStyle/>
          <a:p>
            <a:pPr lvl="8"/>
            <a:r>
              <a:rPr lang="en-US"/>
              <a:t>007_valantic-column-14cm.crtx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1"/>
          </p:nvPr>
        </p:nvSpPr>
        <p:spPr>
          <a:xfrm>
            <a:off x="539999" y="5832000"/>
            <a:ext cx="5219750" cy="360000"/>
          </a:xfrm>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sz="quarter" idx="15"/>
            <p:extLst>
              <p:ext uri="{D42A27DB-BD31-4B8C-83A1-F6EECF244321}">
                <p14:modId xmlns:p14="http://schemas.microsoft.com/office/powerpoint/2010/main" val="3156237408"/>
              </p:ext>
            </p:extLst>
          </p:nvPr>
        </p:nvGraphicFramePr>
        <p:xfrm>
          <a:off x="539750" y="1979613"/>
          <a:ext cx="5219700"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50" name="Content Placeholder 49">
            <a:extLst>
              <a:ext uri="{FF2B5EF4-FFF2-40B4-BE49-F238E27FC236}">
                <a16:creationId xmlns:a16="http://schemas.microsoft.com/office/drawing/2014/main" id="{E677BCC5-D3C0-94CE-463E-C24F9A5E94EC}"/>
              </a:ext>
            </a:extLst>
          </p:cNvPr>
          <p:cNvSpPr>
            <a:spLocks noGrp="1"/>
          </p:cNvSpPr>
          <p:nvPr>
            <p:ph sz="quarter" idx="45"/>
          </p:nvPr>
        </p:nvSpPr>
        <p:spPr>
          <a:xfrm>
            <a:off x="540000" y="1475999"/>
            <a:ext cx="5219750" cy="504000"/>
          </a:xfrm>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a:xfrm>
            <a:off x="540000" y="622301"/>
            <a:ext cx="11088000" cy="648000"/>
          </a:xfrm>
        </p:spPr>
        <p:txBody>
          <a:bodyPr vert="horz"/>
          <a:lstStyle/>
          <a:p>
            <a:r>
              <a:rPr lang="en-US"/>
              <a:t>Two clusterd column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11088000" cy="144000"/>
          </a:xfrm>
        </p:spPr>
        <p:txBody>
          <a:bodyPr/>
          <a:lstStyle/>
          <a:p>
            <a:r>
              <a:rPr lang="fr-FR"/>
              <a:t>C  055 : 2 contents : 2 sources</a:t>
            </a:r>
            <a:endParaRPr lang="en-US" dirty="0"/>
          </a:p>
        </p:txBody>
      </p:sp>
    </p:spTree>
    <p:extLst>
      <p:ext uri="{BB962C8B-B14F-4D97-AF65-F5344CB8AC3E}">
        <p14:creationId xmlns:p14="http://schemas.microsoft.com/office/powerpoint/2010/main" val="2513197109"/>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4AA811F3-BB96-8D88-E39F-698224DD910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23" name="Object 22" hidden="1">
                        <a:extLst>
                          <a:ext uri="{FF2B5EF4-FFF2-40B4-BE49-F238E27FC236}">
                            <a16:creationId xmlns:a16="http://schemas.microsoft.com/office/drawing/2014/main" id="{4AA811F3-BB96-8D88-E39F-698224DD910E}"/>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74BCDE-3B11-3A0B-F7D0-B0B7D37315A3}"/>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93</a:t>
            </a:fld>
            <a:endParaRPr lang="en-US" dirty="0"/>
          </a:p>
        </p:txBody>
      </p:sp>
      <p:sp>
        <p:nvSpPr>
          <p:cNvPr id="6" name="Footer Placeholder 5">
            <a:extLst>
              <a:ext uri="{FF2B5EF4-FFF2-40B4-BE49-F238E27FC236}">
                <a16:creationId xmlns:a16="http://schemas.microsoft.com/office/drawing/2014/main" id="{74664D8F-DAFF-C908-5657-AD41E6505970}"/>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5" name="Date Placeholder 4">
            <a:extLst>
              <a:ext uri="{FF2B5EF4-FFF2-40B4-BE49-F238E27FC236}">
                <a16:creationId xmlns:a16="http://schemas.microsoft.com/office/drawing/2014/main" id="{DF164360-98B1-E5C6-3411-087CDA3721F1}"/>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4" name="Textplatzhalter 53">
            <a:extLst>
              <a:ext uri="{FF2B5EF4-FFF2-40B4-BE49-F238E27FC236}">
                <a16:creationId xmlns:a16="http://schemas.microsoft.com/office/drawing/2014/main" id="{7827847A-26C9-AE74-BD0E-5B6FF07A3089}"/>
              </a:ext>
            </a:extLst>
          </p:cNvPr>
          <p:cNvSpPr>
            <a:spLocks noGrp="1"/>
          </p:cNvSpPr>
          <p:nvPr>
            <p:ph type="body" sz="quarter" idx="42"/>
          </p:nvPr>
        </p:nvSpPr>
        <p:spPr/>
        <p:txBody>
          <a:bodyPr/>
          <a:lstStyle/>
          <a:p>
            <a:pPr lvl="4"/>
            <a:r>
              <a:rPr lang="en-US" dirty="0"/>
              <a:t>Lorem ipsum dolor </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p>
          <a:p>
            <a:pPr lvl="1"/>
            <a:r>
              <a:rPr lang="en-US" dirty="0" err="1"/>
              <a:t>Fusce</a:t>
            </a:r>
            <a:r>
              <a:rPr lang="en-US" dirty="0"/>
              <a:t> est. </a:t>
            </a:r>
            <a:r>
              <a:rPr lang="en-US" dirty="0" err="1"/>
              <a:t>Vivamus</a:t>
            </a:r>
            <a:r>
              <a:rPr lang="en-US" dirty="0"/>
              <a:t> a </a:t>
            </a:r>
            <a:r>
              <a:rPr lang="en-US" dirty="0" err="1"/>
              <a:t>tellus</a:t>
            </a:r>
            <a:r>
              <a:rPr lang="en-US" dirty="0"/>
              <a:t>.</a:t>
            </a:r>
          </a:p>
          <a:p>
            <a:endParaRPr lang="de-DE" dirty="0"/>
          </a:p>
        </p:txBody>
      </p:sp>
      <p:sp>
        <p:nvSpPr>
          <p:cNvPr id="19" name="Text Placeholder 18">
            <a:extLst>
              <a:ext uri="{FF2B5EF4-FFF2-40B4-BE49-F238E27FC236}">
                <a16:creationId xmlns:a16="http://schemas.microsoft.com/office/drawing/2014/main" id="{E237934A-36AB-FE05-83B9-BBA76DA763AC}"/>
              </a:ext>
            </a:extLst>
          </p:cNvPr>
          <p:cNvSpPr>
            <a:spLocks noGrp="1"/>
          </p:cNvSpPr>
          <p:nvPr>
            <p:ph type="body" idx="46"/>
          </p:nvPr>
        </p:nvSpPr>
        <p:spPr>
          <a:xfrm>
            <a:off x="6422400" y="4140000"/>
            <a:ext cx="5219750" cy="360000"/>
          </a:xfrm>
        </p:spPr>
        <p:txBody>
          <a:bodyPr/>
          <a:lstStyle/>
          <a:p>
            <a:r>
              <a:rPr lang="de-DE"/>
              <a:t>Source: Dealer survey</a:t>
            </a:r>
            <a:r>
              <a:rPr lang="en-US"/>
              <a:t> </a:t>
            </a:r>
            <a:endParaRPr lang="en-US" dirty="0"/>
          </a:p>
        </p:txBody>
      </p:sp>
      <p:graphicFrame>
        <p:nvGraphicFramePr>
          <p:cNvPr id="61" name="Chart Placeholder 60">
            <a:extLst>
              <a:ext uri="{FF2B5EF4-FFF2-40B4-BE49-F238E27FC236}">
                <a16:creationId xmlns:a16="http://schemas.microsoft.com/office/drawing/2014/main" id="{9706DAED-1568-F2A0-5FFB-54188F396970}"/>
              </a:ext>
            </a:extLst>
          </p:cNvPr>
          <p:cNvGraphicFramePr>
            <a:graphicFrameLocks noGrp="1"/>
          </p:cNvGraphicFramePr>
          <p:nvPr>
            <p:ph type="chart" sz="quarter" idx="41"/>
            <p:extLst>
              <p:ext uri="{D42A27DB-BD31-4B8C-83A1-F6EECF244321}">
                <p14:modId xmlns:p14="http://schemas.microsoft.com/office/powerpoint/2010/main" val="2809811990"/>
              </p:ext>
            </p:extLst>
          </p:nvPr>
        </p:nvGraphicFramePr>
        <p:xfrm>
          <a:off x="6421438" y="1979613"/>
          <a:ext cx="5219700" cy="2160587"/>
        </p:xfrm>
        <a:graphic>
          <a:graphicData uri="http://schemas.openxmlformats.org/drawingml/2006/chart">
            <c:chart xmlns:c="http://schemas.openxmlformats.org/drawingml/2006/chart" xmlns:r="http://schemas.openxmlformats.org/officeDocument/2006/relationships" r:id="rId5"/>
          </a:graphicData>
        </a:graphic>
      </p:graphicFrame>
      <p:sp>
        <p:nvSpPr>
          <p:cNvPr id="3" name="Content Placeholder 2">
            <a:extLst>
              <a:ext uri="{FF2B5EF4-FFF2-40B4-BE49-F238E27FC236}">
                <a16:creationId xmlns:a16="http://schemas.microsoft.com/office/drawing/2014/main" id="{756C419F-E6E4-3D30-0A1A-3F4C79F8D227}"/>
              </a:ext>
            </a:extLst>
          </p:cNvPr>
          <p:cNvSpPr>
            <a:spLocks noGrp="1"/>
          </p:cNvSpPr>
          <p:nvPr>
            <p:ph sz="quarter" idx="22"/>
          </p:nvPr>
        </p:nvSpPr>
        <p:spPr>
          <a:xfrm>
            <a:off x="6419111" y="1475999"/>
            <a:ext cx="5219751" cy="504000"/>
          </a:xfrm>
        </p:spPr>
        <p:txBody>
          <a:bodyPr/>
          <a:lstStyle/>
          <a:p>
            <a:pPr lvl="8"/>
            <a:r>
              <a:rPr lang="de-DE"/>
              <a:t>003_valantic-dougnut-chart-6cm.crtx</a:t>
            </a:r>
            <a:endParaRPr lang="en-US"/>
          </a:p>
        </p:txBody>
      </p:sp>
      <p:sp>
        <p:nvSpPr>
          <p:cNvPr id="26" name="Textplatzhalter 25">
            <a:extLst>
              <a:ext uri="{FF2B5EF4-FFF2-40B4-BE49-F238E27FC236}">
                <a16:creationId xmlns:a16="http://schemas.microsoft.com/office/drawing/2014/main" id="{FA2DEDB9-BA07-5E57-A2F5-E0E7C63D8368}"/>
              </a:ext>
            </a:extLst>
          </p:cNvPr>
          <p:cNvSpPr>
            <a:spLocks noGrp="1"/>
          </p:cNvSpPr>
          <p:nvPr>
            <p:ph type="body" sz="quarter" idx="40"/>
          </p:nvPr>
        </p:nvSpPr>
        <p:spPr>
          <a:xfrm>
            <a:off x="539750" y="4689474"/>
            <a:ext cx="5220000" cy="1476375"/>
          </a:xfrm>
        </p:spPr>
        <p:txBody>
          <a:bodyPr/>
          <a:lstStyle/>
          <a:p>
            <a:pPr lvl="4"/>
            <a:r>
              <a:rPr lang="en-US" dirty="0"/>
              <a:t>Lorem ipsum dolor </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p>
          <a:p>
            <a:pPr lvl="1"/>
            <a:r>
              <a:rPr lang="en-US" dirty="0" err="1"/>
              <a:t>Fusce</a:t>
            </a:r>
            <a:r>
              <a:rPr lang="en-US" dirty="0"/>
              <a:t> est. </a:t>
            </a:r>
            <a:r>
              <a:rPr lang="en-US" dirty="0" err="1"/>
              <a:t>Vivamus</a:t>
            </a:r>
            <a:r>
              <a:rPr lang="en-US" dirty="0"/>
              <a:t> a </a:t>
            </a:r>
            <a:r>
              <a:rPr lang="en-US" dirty="0" err="1"/>
              <a:t>tellus</a:t>
            </a:r>
            <a:r>
              <a:rPr lang="en-US" dirty="0"/>
              <a:t>.</a:t>
            </a:r>
          </a:p>
          <a:p>
            <a:endParaRPr lang="de-DE" dirty="0"/>
          </a:p>
        </p:txBody>
      </p:sp>
      <p:sp>
        <p:nvSpPr>
          <p:cNvPr id="66" name="Textplatzhalter 65">
            <a:extLst>
              <a:ext uri="{FF2B5EF4-FFF2-40B4-BE49-F238E27FC236}">
                <a16:creationId xmlns:a16="http://schemas.microsoft.com/office/drawing/2014/main" id="{88D6F29E-6824-68A5-49D1-98D91537BD07}"/>
              </a:ext>
            </a:extLst>
          </p:cNvPr>
          <p:cNvSpPr>
            <a:spLocks noGrp="1"/>
          </p:cNvSpPr>
          <p:nvPr>
            <p:ph type="body" idx="1"/>
          </p:nvPr>
        </p:nvSpPr>
        <p:spPr>
          <a:xfrm>
            <a:off x="539999" y="4140000"/>
            <a:ext cx="5219750" cy="360000"/>
          </a:xfrm>
        </p:spPr>
        <p:txBody>
          <a:bodyPr/>
          <a:lstStyle/>
          <a:p>
            <a:r>
              <a:rPr lang="de-DE" dirty="0"/>
              <a:t>Source: Dealer </a:t>
            </a:r>
            <a:r>
              <a:rPr lang="de-DE" dirty="0" err="1"/>
              <a:t>survey</a:t>
            </a:r>
            <a:endParaRPr lang="de-DE" dirty="0"/>
          </a:p>
        </p:txBody>
      </p:sp>
      <p:graphicFrame>
        <p:nvGraphicFramePr>
          <p:cNvPr id="55" name="Chart Placeholder 54">
            <a:extLst>
              <a:ext uri="{FF2B5EF4-FFF2-40B4-BE49-F238E27FC236}">
                <a16:creationId xmlns:a16="http://schemas.microsoft.com/office/drawing/2014/main" id="{0455F80A-8E51-51F0-26C9-980537F1359D}"/>
              </a:ext>
            </a:extLst>
          </p:cNvPr>
          <p:cNvGraphicFramePr>
            <a:graphicFrameLocks noGrp="1"/>
          </p:cNvGraphicFramePr>
          <p:nvPr>
            <p:ph type="chart" sz="quarter" idx="39"/>
            <p:extLst>
              <p:ext uri="{D42A27DB-BD31-4B8C-83A1-F6EECF244321}">
                <p14:modId xmlns:p14="http://schemas.microsoft.com/office/powerpoint/2010/main" val="3795723321"/>
              </p:ext>
            </p:extLst>
          </p:nvPr>
        </p:nvGraphicFramePr>
        <p:xfrm>
          <a:off x="539750" y="1979613"/>
          <a:ext cx="5219700" cy="2160587"/>
        </p:xfrm>
        <a:graphic>
          <a:graphicData uri="http://schemas.openxmlformats.org/drawingml/2006/chart">
            <c:chart xmlns:c="http://schemas.openxmlformats.org/drawingml/2006/chart" xmlns:r="http://schemas.openxmlformats.org/officeDocument/2006/relationships" r:id="rId6"/>
          </a:graphicData>
        </a:graphic>
      </p:graphicFrame>
      <p:sp>
        <p:nvSpPr>
          <p:cNvPr id="4" name="Content Placeholder 3">
            <a:extLst>
              <a:ext uri="{FF2B5EF4-FFF2-40B4-BE49-F238E27FC236}">
                <a16:creationId xmlns:a16="http://schemas.microsoft.com/office/drawing/2014/main" id="{B2E2C7E1-B54E-9832-159E-4197AA28F3D7}"/>
              </a:ext>
            </a:extLst>
          </p:cNvPr>
          <p:cNvSpPr>
            <a:spLocks noGrp="1"/>
          </p:cNvSpPr>
          <p:nvPr>
            <p:ph sz="quarter" idx="15"/>
          </p:nvPr>
        </p:nvSpPr>
        <p:spPr>
          <a:xfrm>
            <a:off x="540000" y="1475999"/>
            <a:ext cx="5219750" cy="504000"/>
          </a:xfrm>
        </p:spPr>
        <p:txBody>
          <a:bodyPr/>
          <a:lstStyle/>
          <a:p>
            <a:pPr lvl="8"/>
            <a:r>
              <a:rPr lang="de-DE"/>
              <a:t>002_valantic-pie-chart-6cm.crtx</a:t>
            </a:r>
            <a:endParaRPr lang="en-US"/>
          </a:p>
        </p:txBody>
      </p:sp>
      <p:sp>
        <p:nvSpPr>
          <p:cNvPr id="10" name="Title 9">
            <a:extLst>
              <a:ext uri="{FF2B5EF4-FFF2-40B4-BE49-F238E27FC236}">
                <a16:creationId xmlns:a16="http://schemas.microsoft.com/office/drawing/2014/main" id="{54554C1D-C8BA-CD41-3F25-2C31B9147300}"/>
              </a:ext>
            </a:extLst>
          </p:cNvPr>
          <p:cNvSpPr>
            <a:spLocks noGrp="1"/>
          </p:cNvSpPr>
          <p:nvPr>
            <p:ph type="title"/>
          </p:nvPr>
        </p:nvSpPr>
        <p:spPr>
          <a:xfrm>
            <a:off x="540000" y="622301"/>
            <a:ext cx="11088000" cy="648000"/>
          </a:xfrm>
        </p:spPr>
        <p:txBody>
          <a:bodyPr vert="horz"/>
          <a:lstStyle/>
          <a:p>
            <a:r>
              <a:rPr lang="de-DE"/>
              <a:t>Doughnut chart and pie chart : Each with text below</a:t>
            </a:r>
            <a:endParaRPr lang="en-US" dirty="0"/>
          </a:p>
        </p:txBody>
      </p:sp>
      <p:sp>
        <p:nvSpPr>
          <p:cNvPr id="11" name="Text Placeholder 10">
            <a:extLst>
              <a:ext uri="{FF2B5EF4-FFF2-40B4-BE49-F238E27FC236}">
                <a16:creationId xmlns:a16="http://schemas.microsoft.com/office/drawing/2014/main" id="{1F1F5F5F-CFFC-2A43-D312-ACA663E6E3B7}"/>
              </a:ext>
            </a:extLst>
          </p:cNvPr>
          <p:cNvSpPr>
            <a:spLocks noGrp="1"/>
          </p:cNvSpPr>
          <p:nvPr>
            <p:ph type="body" sz="quarter" idx="14"/>
          </p:nvPr>
        </p:nvSpPr>
        <p:spPr>
          <a:xfrm>
            <a:off x="576000" y="396000"/>
            <a:ext cx="11088000" cy="144000"/>
          </a:xfrm>
        </p:spPr>
        <p:txBody>
          <a:bodyPr/>
          <a:lstStyle/>
          <a:p>
            <a:r>
              <a:rPr lang="fr-FR"/>
              <a:t>C  056 : 2 contents : 2 sources</a:t>
            </a:r>
            <a:endParaRPr lang="en-US"/>
          </a:p>
          <a:p>
            <a:endParaRPr lang="en-US" dirty="0"/>
          </a:p>
        </p:txBody>
      </p:sp>
    </p:spTree>
    <p:extLst>
      <p:ext uri="{BB962C8B-B14F-4D97-AF65-F5344CB8AC3E}">
        <p14:creationId xmlns:p14="http://schemas.microsoft.com/office/powerpoint/2010/main" val="3318699203"/>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94</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52"/>
          </p:nvPr>
        </p:nvSpPr>
        <p:spPr>
          <a:xfrm>
            <a:off x="8207250" y="5832000"/>
            <a:ext cx="3420000" cy="360000"/>
          </a:xfrm>
        </p:spPr>
        <p:txBody>
          <a:bodyPr/>
          <a:lstStyle/>
          <a:p>
            <a:r>
              <a:rPr lang="de-DE"/>
              <a:t>Source: Dealer survey</a:t>
            </a:r>
          </a:p>
        </p:txBody>
      </p:sp>
      <p:graphicFrame>
        <p:nvGraphicFramePr>
          <p:cNvPr id="79" name="Chart Placeholder 78">
            <a:extLst>
              <a:ext uri="{FF2B5EF4-FFF2-40B4-BE49-F238E27FC236}">
                <a16:creationId xmlns:a16="http://schemas.microsoft.com/office/drawing/2014/main" id="{73A952DF-5284-B0D1-BB5D-2EAD40FA86EB}"/>
              </a:ext>
            </a:extLst>
          </p:cNvPr>
          <p:cNvGraphicFramePr>
            <a:graphicFrameLocks noGrp="1"/>
          </p:cNvGraphicFramePr>
          <p:nvPr>
            <p:ph type="chart" sz="quarter" idx="45"/>
            <p:extLst>
              <p:ext uri="{D42A27DB-BD31-4B8C-83A1-F6EECF244321}">
                <p14:modId xmlns:p14="http://schemas.microsoft.com/office/powerpoint/2010/main" val="762466726"/>
              </p:ext>
            </p:extLst>
          </p:nvPr>
        </p:nvGraphicFramePr>
        <p:xfrm>
          <a:off x="8207375" y="1979613"/>
          <a:ext cx="3419475"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72" name="Content Placeholder 71">
            <a:extLst>
              <a:ext uri="{FF2B5EF4-FFF2-40B4-BE49-F238E27FC236}">
                <a16:creationId xmlns:a16="http://schemas.microsoft.com/office/drawing/2014/main" id="{6F8CEC03-0604-9961-C169-B4FDFE763A82}"/>
              </a:ext>
            </a:extLst>
          </p:cNvPr>
          <p:cNvSpPr>
            <a:spLocks noGrp="1"/>
          </p:cNvSpPr>
          <p:nvPr>
            <p:ph sz="quarter" idx="48"/>
          </p:nvPr>
        </p:nvSpPr>
        <p:spPr>
          <a:xfrm>
            <a:off x="8207500" y="1440000"/>
            <a:ext cx="3419750" cy="504000"/>
          </a:xfrm>
        </p:spPr>
        <p:txBody>
          <a:bodyPr/>
          <a:lstStyle/>
          <a:p>
            <a:pPr lvl="8"/>
            <a:r>
              <a:rPr lang="en-US"/>
              <a:t>006_valantic-column-</a:t>
            </a:r>
            <a:br>
              <a:rPr lang="en-US"/>
            </a:br>
            <a:r>
              <a:rPr lang="en-US"/>
              <a:t>100-percent-9cm.crtx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51"/>
          </p:nvPr>
        </p:nvSpPr>
        <p:spPr>
          <a:xfrm>
            <a:off x="4373625" y="5832000"/>
            <a:ext cx="3420000" cy="360000"/>
          </a:xfrm>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4"/>
            <p:extLst>
              <p:ext uri="{D42A27DB-BD31-4B8C-83A1-F6EECF244321}">
                <p14:modId xmlns:p14="http://schemas.microsoft.com/office/powerpoint/2010/main" val="2559311451"/>
              </p:ext>
            </p:extLst>
          </p:nvPr>
        </p:nvGraphicFramePr>
        <p:xfrm>
          <a:off x="4373563" y="1979613"/>
          <a:ext cx="3419475" cy="3779837"/>
        </p:xfrm>
        <a:graphic>
          <a:graphicData uri="http://schemas.openxmlformats.org/drawingml/2006/chart">
            <c:chart xmlns:c="http://schemas.openxmlformats.org/drawingml/2006/chart" xmlns:r="http://schemas.openxmlformats.org/officeDocument/2006/relationships" r:id="rId7"/>
          </a:graphicData>
        </a:graphic>
      </p:graphicFrame>
      <p:sp>
        <p:nvSpPr>
          <p:cNvPr id="71" name="Content Placeholder 70">
            <a:extLst>
              <a:ext uri="{FF2B5EF4-FFF2-40B4-BE49-F238E27FC236}">
                <a16:creationId xmlns:a16="http://schemas.microsoft.com/office/drawing/2014/main" id="{C3CF2138-A362-1AD0-B95A-E3D450B586E1}"/>
              </a:ext>
            </a:extLst>
          </p:cNvPr>
          <p:cNvSpPr>
            <a:spLocks noGrp="1"/>
          </p:cNvSpPr>
          <p:nvPr>
            <p:ph sz="quarter" idx="47"/>
          </p:nvPr>
        </p:nvSpPr>
        <p:spPr>
          <a:xfrm>
            <a:off x="4373875" y="1475999"/>
            <a:ext cx="3419750" cy="504000"/>
          </a:xfrm>
        </p:spPr>
        <p:txBody>
          <a:bodyPr/>
          <a:lstStyle/>
          <a:p>
            <a:pPr lvl="8"/>
            <a:r>
              <a:rPr lang="en-US"/>
              <a:t>005_valantic-stacked-</a:t>
            </a:r>
            <a:br>
              <a:rPr lang="en-US"/>
            </a:br>
            <a:r>
              <a:rPr lang="en-US"/>
              <a:t>column-9cm.crtx</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50"/>
          </p:nvPr>
        </p:nvSpPr>
        <p:spPr>
          <a:xfrm>
            <a:off x="540000" y="5832000"/>
            <a:ext cx="3420000" cy="360000"/>
          </a:xfrm>
        </p:spPr>
        <p:txBody>
          <a:bodyPr/>
          <a:lstStyle/>
          <a:p>
            <a:r>
              <a:rPr lang="de-DE"/>
              <a:t>Source: Dealer survey</a:t>
            </a:r>
          </a:p>
        </p:txBody>
      </p:sp>
      <p:graphicFrame>
        <p:nvGraphicFramePr>
          <p:cNvPr id="84" name="Chart Placeholder 83">
            <a:extLst>
              <a:ext uri="{FF2B5EF4-FFF2-40B4-BE49-F238E27FC236}">
                <a16:creationId xmlns:a16="http://schemas.microsoft.com/office/drawing/2014/main" id="{1BE18192-7CAA-5EF6-B41A-A053CD58E32A}"/>
              </a:ext>
            </a:extLst>
          </p:cNvPr>
          <p:cNvGraphicFramePr>
            <a:graphicFrameLocks noGrp="1"/>
          </p:cNvGraphicFramePr>
          <p:nvPr>
            <p:ph type="chart" sz="quarter" idx="39"/>
            <p:extLst>
              <p:ext uri="{D42A27DB-BD31-4B8C-83A1-F6EECF244321}">
                <p14:modId xmlns:p14="http://schemas.microsoft.com/office/powerpoint/2010/main" val="2678956370"/>
              </p:ext>
            </p:extLst>
          </p:nvPr>
        </p:nvGraphicFramePr>
        <p:xfrm>
          <a:off x="539750" y="1979613"/>
          <a:ext cx="3419475" cy="3779837"/>
        </p:xfrm>
        <a:graphic>
          <a:graphicData uri="http://schemas.openxmlformats.org/drawingml/2006/chart">
            <c:chart xmlns:c="http://schemas.openxmlformats.org/drawingml/2006/chart" xmlns:r="http://schemas.openxmlformats.org/officeDocument/2006/relationships" r:id="rId8"/>
          </a:graphicData>
        </a:graphic>
      </p:graphicFrame>
      <p:sp>
        <p:nvSpPr>
          <p:cNvPr id="70" name="Content Placeholder 69">
            <a:extLst>
              <a:ext uri="{FF2B5EF4-FFF2-40B4-BE49-F238E27FC236}">
                <a16:creationId xmlns:a16="http://schemas.microsoft.com/office/drawing/2014/main" id="{208A2704-8920-7D2C-7387-C24BD60FCBF5}"/>
              </a:ext>
            </a:extLst>
          </p:cNvPr>
          <p:cNvSpPr>
            <a:spLocks noGrp="1"/>
          </p:cNvSpPr>
          <p:nvPr>
            <p:ph sz="quarter" idx="15"/>
          </p:nvPr>
        </p:nvSpPr>
        <p:spPr>
          <a:xfrm>
            <a:off x="540000" y="1475999"/>
            <a:ext cx="3419750" cy="504000"/>
          </a:xfrm>
        </p:spPr>
        <p:txBody>
          <a:bodyPr/>
          <a:lstStyle/>
          <a:p>
            <a:pPr lvl="8"/>
            <a:r>
              <a:rPr lang="en-US"/>
              <a:t>004_valantic-</a:t>
            </a:r>
            <a:br>
              <a:rPr lang="en-US"/>
            </a:br>
            <a:r>
              <a:rPr lang="en-US"/>
              <a:t>column-9cm.crtx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a:xfrm>
            <a:off x="540000" y="622301"/>
            <a:ext cx="11088000" cy="648000"/>
          </a:xfrm>
        </p:spPr>
        <p:txBody>
          <a:bodyPr vert="horz"/>
          <a:lstStyle/>
          <a:p>
            <a:r>
              <a:rPr lang="en-US"/>
              <a:t>Clusterd column charts : Stacked bar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11088000" cy="144000"/>
          </a:xfrm>
        </p:spPr>
        <p:txBody>
          <a:bodyPr/>
          <a:lstStyle/>
          <a:p>
            <a:r>
              <a:rPr lang="de-DE"/>
              <a:t>C  057 : 3 charts : 3 sources</a:t>
            </a:r>
            <a:endParaRPr lang="en-US" dirty="0"/>
          </a:p>
        </p:txBody>
      </p:sp>
    </p:spTree>
    <p:extLst>
      <p:ext uri="{BB962C8B-B14F-4D97-AF65-F5344CB8AC3E}">
        <p14:creationId xmlns:p14="http://schemas.microsoft.com/office/powerpoint/2010/main" val="2180714840"/>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95</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3"/>
          </p:nvPr>
        </p:nvSpPr>
        <p:spPr/>
        <p:txBody>
          <a:bodyPr/>
          <a:lstStyle/>
          <a:p>
            <a:r>
              <a:rPr lang="de-DE"/>
              <a:t>Source: Dealer survey</a:t>
            </a:r>
          </a:p>
        </p:txBody>
      </p:sp>
      <p:graphicFrame>
        <p:nvGraphicFramePr>
          <p:cNvPr id="8" name="Content Placeholder 13">
            <a:extLst>
              <a:ext uri="{FF2B5EF4-FFF2-40B4-BE49-F238E27FC236}">
                <a16:creationId xmlns:a16="http://schemas.microsoft.com/office/drawing/2014/main" id="{88A6A9DC-802B-F01D-24AD-8FC23F79B774}"/>
              </a:ext>
            </a:extLst>
          </p:cNvPr>
          <p:cNvGraphicFramePr>
            <a:graphicFrameLocks noGrp="1"/>
          </p:cNvGraphicFramePr>
          <p:nvPr>
            <p:ph type="chart" sz="quarter" idx="46"/>
          </p:nvPr>
        </p:nvGraphicFramePr>
        <p:xfrm>
          <a:off x="6421438" y="4471988"/>
          <a:ext cx="5219700" cy="1296987"/>
        </p:xfrm>
        <a:graphic>
          <a:graphicData uri="http://schemas.openxmlformats.org/drawingml/2006/chart">
            <c:chart xmlns:c="http://schemas.openxmlformats.org/drawingml/2006/chart" xmlns:r="http://schemas.openxmlformats.org/officeDocument/2006/relationships" r:id="rId6"/>
          </a:graphicData>
        </a:graphic>
      </p:graphicFrame>
      <p:sp>
        <p:nvSpPr>
          <p:cNvPr id="54" name="Content Placeholder 53">
            <a:extLst>
              <a:ext uri="{FF2B5EF4-FFF2-40B4-BE49-F238E27FC236}">
                <a16:creationId xmlns:a16="http://schemas.microsoft.com/office/drawing/2014/main" id="{345DEB47-94E5-4BE2-FC1C-BAEE32F8885F}"/>
              </a:ext>
            </a:extLst>
          </p:cNvPr>
          <p:cNvSpPr>
            <a:spLocks noGrp="1"/>
          </p:cNvSpPr>
          <p:nvPr>
            <p:ph sz="quarter" idx="48"/>
          </p:nvPr>
        </p:nvSpPr>
        <p:spPr/>
        <p:txBody>
          <a:bodyPr/>
          <a:lstStyle/>
          <a:p>
            <a:pPr lvl="8"/>
            <a:r>
              <a:rPr lang="en-US"/>
              <a:t>007_valantic-column-14cm.crtx</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idx="38"/>
          </p:nvPr>
        </p:nvSpPr>
        <p:spPr/>
        <p:txBody>
          <a:bodyPr/>
          <a:lstStyle/>
          <a:p>
            <a:r>
              <a:rPr lang="de-DE"/>
              <a:t>Source: Dealer survey</a:t>
            </a:r>
          </a:p>
        </p:txBody>
      </p:sp>
      <p:graphicFrame>
        <p:nvGraphicFramePr>
          <p:cNvPr id="7" name="Content Placeholder 13">
            <a:extLst>
              <a:ext uri="{FF2B5EF4-FFF2-40B4-BE49-F238E27FC236}">
                <a16:creationId xmlns:a16="http://schemas.microsoft.com/office/drawing/2014/main" id="{C8C98303-F3DE-57CB-302E-2151D4915700}"/>
              </a:ext>
            </a:extLst>
          </p:cNvPr>
          <p:cNvGraphicFramePr>
            <a:graphicFrameLocks noGrp="1"/>
          </p:cNvGraphicFramePr>
          <p:nvPr>
            <p:ph type="chart" sz="quarter" idx="47"/>
          </p:nvPr>
        </p:nvGraphicFramePr>
        <p:xfrm>
          <a:off x="539750" y="4471988"/>
          <a:ext cx="5219700" cy="1296987"/>
        </p:xfrm>
        <a:graphic>
          <a:graphicData uri="http://schemas.openxmlformats.org/drawingml/2006/chart">
            <c:chart xmlns:c="http://schemas.openxmlformats.org/drawingml/2006/chart" xmlns:r="http://schemas.openxmlformats.org/officeDocument/2006/relationships" r:id="rId7"/>
          </a:graphicData>
        </a:graphic>
      </p:graphicFrame>
      <p:sp>
        <p:nvSpPr>
          <p:cNvPr id="51" name="Content Placeholder 50">
            <a:extLst>
              <a:ext uri="{FF2B5EF4-FFF2-40B4-BE49-F238E27FC236}">
                <a16:creationId xmlns:a16="http://schemas.microsoft.com/office/drawing/2014/main" id="{133DE2D9-CCD5-5EC8-FF85-2457F0A794FD}"/>
              </a:ext>
            </a:extLst>
          </p:cNvPr>
          <p:cNvSpPr>
            <a:spLocks noGrp="1"/>
          </p:cNvSpPr>
          <p:nvPr>
            <p:ph sz="quarter" idx="49"/>
          </p:nvPr>
        </p:nvSpPr>
        <p:spPr/>
        <p:txBody>
          <a:bodyPr/>
          <a:lstStyle/>
          <a:p>
            <a:pPr lvl="8"/>
            <a:r>
              <a:rPr lang="en-US" dirty="0"/>
              <a:t>007_valantic-column-14cm.crtx</a:t>
            </a:r>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44"/>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1"/>
          </p:nvPr>
        </p:nvGraphicFramePr>
        <p:xfrm>
          <a:off x="6421438" y="1979613"/>
          <a:ext cx="5219700" cy="1296987"/>
        </p:xfrm>
        <a:graphic>
          <a:graphicData uri="http://schemas.openxmlformats.org/drawingml/2006/chart">
            <c:chart xmlns:c="http://schemas.openxmlformats.org/drawingml/2006/chart" xmlns:r="http://schemas.openxmlformats.org/officeDocument/2006/relationships" r:id="rId8"/>
          </a:graphicData>
        </a:graphic>
      </p:graphicFrame>
      <p:sp>
        <p:nvSpPr>
          <p:cNvPr id="53" name="Content Placeholder 52">
            <a:extLst>
              <a:ext uri="{FF2B5EF4-FFF2-40B4-BE49-F238E27FC236}">
                <a16:creationId xmlns:a16="http://schemas.microsoft.com/office/drawing/2014/main" id="{6A6E69A6-3EAA-0E74-04E6-7DE4DE8ACE6B}"/>
              </a:ext>
            </a:extLst>
          </p:cNvPr>
          <p:cNvSpPr>
            <a:spLocks noGrp="1"/>
          </p:cNvSpPr>
          <p:nvPr>
            <p:ph sz="quarter" idx="22"/>
          </p:nvPr>
        </p:nvSpPr>
        <p:spPr/>
        <p:txBody>
          <a:bodyPr/>
          <a:lstStyle/>
          <a:p>
            <a:pPr lvl="8"/>
            <a:r>
              <a:rPr lang="en-US"/>
              <a:t>007_valantic-column-14cm.crtx</a:t>
            </a:r>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idx="45"/>
          </p:nvPr>
        </p:nvSpPr>
        <p:spPr/>
        <p:txBody>
          <a:bodyPr/>
          <a:lstStyle/>
          <a:p>
            <a:r>
              <a:rPr lang="de-DE" dirty="0"/>
              <a:t>Source: Dealer </a:t>
            </a:r>
            <a:r>
              <a:rPr lang="de-DE" dirty="0" err="1"/>
              <a:t>survey</a:t>
            </a:r>
            <a:endParaRPr lang="de-DE" dirty="0"/>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type="chart" sz="quarter" idx="39"/>
            <p:extLst>
              <p:ext uri="{D42A27DB-BD31-4B8C-83A1-F6EECF244321}">
                <p14:modId xmlns:p14="http://schemas.microsoft.com/office/powerpoint/2010/main" val="4059983318"/>
              </p:ext>
            </p:extLst>
          </p:nvPr>
        </p:nvGraphicFramePr>
        <p:xfrm>
          <a:off x="539750" y="1979613"/>
          <a:ext cx="5219700" cy="1296987"/>
        </p:xfrm>
        <a:graphic>
          <a:graphicData uri="http://schemas.openxmlformats.org/drawingml/2006/chart">
            <c:chart xmlns:c="http://schemas.openxmlformats.org/drawingml/2006/chart" xmlns:r="http://schemas.openxmlformats.org/officeDocument/2006/relationships" r:id="rId9"/>
          </a:graphicData>
        </a:graphic>
      </p:graphicFrame>
      <p:sp>
        <p:nvSpPr>
          <p:cNvPr id="52" name="Content Placeholder 51">
            <a:extLst>
              <a:ext uri="{FF2B5EF4-FFF2-40B4-BE49-F238E27FC236}">
                <a16:creationId xmlns:a16="http://schemas.microsoft.com/office/drawing/2014/main" id="{994D56BB-5E4F-5D2C-9445-AEAC945A0F5F}"/>
              </a:ext>
            </a:extLst>
          </p:cNvPr>
          <p:cNvSpPr>
            <a:spLocks noGrp="1"/>
          </p:cNvSpPr>
          <p:nvPr>
            <p:ph sz="quarter" idx="1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dirty="0" err="1"/>
              <a:t>Four</a:t>
            </a:r>
            <a:r>
              <a:rPr lang="de-DE" dirty="0"/>
              <a:t> bar </a:t>
            </a:r>
            <a:r>
              <a:rPr lang="de-DE" dirty="0" err="1"/>
              <a:t>charts</a:t>
            </a:r>
            <a:r>
              <a:rPr lang="de-DE" dirty="0"/>
              <a:t> </a:t>
            </a:r>
            <a:endParaRPr lang="en-US" dirty="0"/>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p:txBody>
          <a:bodyPr/>
          <a:lstStyle/>
          <a:p>
            <a:r>
              <a:rPr lang="de-DE"/>
              <a:t>C  058 : 4 charts : 4 sources</a:t>
            </a:r>
            <a:endParaRPr lang="en-US"/>
          </a:p>
          <a:p>
            <a:endParaRPr lang="de-DE"/>
          </a:p>
        </p:txBody>
      </p:sp>
    </p:spTree>
    <p:extLst>
      <p:ext uri="{BB962C8B-B14F-4D97-AF65-F5344CB8AC3E}">
        <p14:creationId xmlns:p14="http://schemas.microsoft.com/office/powerpoint/2010/main" val="5927683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153" imgH="153" progId="TCLayout.ActiveDocument.1">
                  <p:embed/>
                </p:oleObj>
              </mc:Choice>
              <mc:Fallback>
                <p:oleObj name="think-cell Folie" r:id="rId4"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96</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en-US"/>
              <a:t>Layout Samples Route C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sz="quarter" idx="61"/>
          </p:nvPr>
        </p:nvSpPr>
        <p:spPr/>
        <p:txBody>
          <a:bodyPr/>
          <a:lstStyle/>
          <a:p>
            <a:r>
              <a:rPr lang="de-DE"/>
              <a:t>001_valantic-column-6cm.crtx</a:t>
            </a:r>
          </a:p>
        </p:txBody>
      </p:sp>
      <p:graphicFrame>
        <p:nvGraphicFramePr>
          <p:cNvPr id="40" name="Chart Placeholder 28">
            <a:extLst>
              <a:ext uri="{FF2B5EF4-FFF2-40B4-BE49-F238E27FC236}">
                <a16:creationId xmlns:a16="http://schemas.microsoft.com/office/drawing/2014/main" id="{D461BAA9-C44B-ED1F-32FE-0D1050CFE122}"/>
              </a:ext>
            </a:extLst>
          </p:cNvPr>
          <p:cNvGraphicFramePr>
            <a:graphicFrameLocks noGrp="1"/>
          </p:cNvGraphicFramePr>
          <p:nvPr>
            <p:ph type="chart" sz="quarter" idx="54"/>
          </p:nvPr>
        </p:nvGraphicFramePr>
        <p:xfrm>
          <a:off x="8207375" y="4464050"/>
          <a:ext cx="3421063" cy="1295400"/>
        </p:xfrm>
        <a:graphic>
          <a:graphicData uri="http://schemas.openxmlformats.org/drawingml/2006/chart">
            <c:chart xmlns:c="http://schemas.openxmlformats.org/drawingml/2006/chart" xmlns:r="http://schemas.openxmlformats.org/officeDocument/2006/relationships" r:id="rId6"/>
          </a:graphicData>
        </a:graphic>
      </p:graphicFrame>
      <p:sp>
        <p:nvSpPr>
          <p:cNvPr id="78" name="Content Placeholder 77">
            <a:extLst>
              <a:ext uri="{FF2B5EF4-FFF2-40B4-BE49-F238E27FC236}">
                <a16:creationId xmlns:a16="http://schemas.microsoft.com/office/drawing/2014/main" id="{7BB604AF-5601-DE2B-AE9F-65C33A323084}"/>
              </a:ext>
            </a:extLst>
          </p:cNvPr>
          <p:cNvSpPr>
            <a:spLocks noGrp="1"/>
          </p:cNvSpPr>
          <p:nvPr>
            <p:ph sz="quarter" idx="55"/>
          </p:nvPr>
        </p:nvSpPr>
        <p:spPr/>
        <p:txBody>
          <a:bodyPr/>
          <a:lstStyle/>
          <a:p>
            <a:pPr lvl="8"/>
            <a:r>
              <a:rPr lang="de-DE"/>
              <a:t>valantic lavander</a:t>
            </a:r>
          </a:p>
          <a:p>
            <a:endParaRPr lang="en-US"/>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sz="quarter" idx="60"/>
          </p:nvPr>
        </p:nvSpPr>
        <p:spPr/>
        <p:txBody>
          <a:bodyPr/>
          <a:lstStyle/>
          <a:p>
            <a:r>
              <a:rPr lang="de-DE"/>
              <a:t>001_valantic-column-6cm.crtx</a:t>
            </a:r>
          </a:p>
        </p:txBody>
      </p:sp>
      <p:graphicFrame>
        <p:nvGraphicFramePr>
          <p:cNvPr id="39" name="Chart Placeholder 28">
            <a:extLst>
              <a:ext uri="{FF2B5EF4-FFF2-40B4-BE49-F238E27FC236}">
                <a16:creationId xmlns:a16="http://schemas.microsoft.com/office/drawing/2014/main" id="{1856E33F-E08E-CD40-B28E-08FF4E163710}"/>
              </a:ext>
            </a:extLst>
          </p:cNvPr>
          <p:cNvGraphicFramePr>
            <a:graphicFrameLocks noGrp="1"/>
          </p:cNvGraphicFramePr>
          <p:nvPr>
            <p:ph type="chart" sz="quarter" idx="46"/>
          </p:nvPr>
        </p:nvGraphicFramePr>
        <p:xfrm>
          <a:off x="4373563" y="4464050"/>
          <a:ext cx="3421062" cy="1295400"/>
        </p:xfrm>
        <a:graphic>
          <a:graphicData uri="http://schemas.openxmlformats.org/drawingml/2006/chart">
            <c:chart xmlns:c="http://schemas.openxmlformats.org/drawingml/2006/chart" xmlns:r="http://schemas.openxmlformats.org/officeDocument/2006/relationships" r:id="rId7"/>
          </a:graphicData>
        </a:graphic>
      </p:graphicFrame>
      <p:sp>
        <p:nvSpPr>
          <p:cNvPr id="75" name="Content Placeholder 74">
            <a:extLst>
              <a:ext uri="{FF2B5EF4-FFF2-40B4-BE49-F238E27FC236}">
                <a16:creationId xmlns:a16="http://schemas.microsoft.com/office/drawing/2014/main" id="{6EF8F731-143B-3E3C-4827-55C671D46128}"/>
              </a:ext>
            </a:extLst>
          </p:cNvPr>
          <p:cNvSpPr>
            <a:spLocks noGrp="1"/>
          </p:cNvSpPr>
          <p:nvPr>
            <p:ph sz="quarter" idx="48"/>
          </p:nvPr>
        </p:nvSpPr>
        <p:spPr/>
        <p:txBody>
          <a:bodyPr/>
          <a:lstStyle/>
          <a:p>
            <a:pPr lvl="8"/>
            <a:r>
              <a:rPr lang="de-DE"/>
              <a:t>valantic gold</a:t>
            </a:r>
          </a:p>
          <a:p>
            <a:endParaRPr lang="en-US"/>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59"/>
          </p:nvPr>
        </p:nvSpPr>
        <p:spPr/>
        <p:txBody>
          <a:bodyPr/>
          <a:lstStyle/>
          <a:p>
            <a:r>
              <a:rPr lang="de-DE" dirty="0"/>
              <a:t>001_valantic-column-6cm.crtx</a:t>
            </a:r>
          </a:p>
        </p:txBody>
      </p:sp>
      <p:graphicFrame>
        <p:nvGraphicFramePr>
          <p:cNvPr id="55" name="Chart Placeholder 28">
            <a:extLst>
              <a:ext uri="{FF2B5EF4-FFF2-40B4-BE49-F238E27FC236}">
                <a16:creationId xmlns:a16="http://schemas.microsoft.com/office/drawing/2014/main" id="{48F3345A-DBE0-A238-C632-C0F7C502B08B}"/>
              </a:ext>
            </a:extLst>
          </p:cNvPr>
          <p:cNvGraphicFramePr>
            <a:graphicFrameLocks noGrp="1"/>
          </p:cNvGraphicFramePr>
          <p:nvPr>
            <p:ph type="chart" sz="quarter" idx="47"/>
          </p:nvPr>
        </p:nvGraphicFramePr>
        <p:xfrm>
          <a:off x="539750" y="4464050"/>
          <a:ext cx="3419475" cy="1295400"/>
        </p:xfrm>
        <a:graphic>
          <a:graphicData uri="http://schemas.openxmlformats.org/drawingml/2006/chart">
            <c:chart xmlns:c="http://schemas.openxmlformats.org/drawingml/2006/chart" xmlns:r="http://schemas.openxmlformats.org/officeDocument/2006/relationships" r:id="rId8"/>
          </a:graphicData>
        </a:graphic>
      </p:graphicFrame>
      <p:sp>
        <p:nvSpPr>
          <p:cNvPr id="76" name="Content Placeholder 75">
            <a:extLst>
              <a:ext uri="{FF2B5EF4-FFF2-40B4-BE49-F238E27FC236}">
                <a16:creationId xmlns:a16="http://schemas.microsoft.com/office/drawing/2014/main" id="{849D9593-7F50-F6AC-6673-6D9692BD1DE7}"/>
              </a:ext>
            </a:extLst>
          </p:cNvPr>
          <p:cNvSpPr>
            <a:spLocks noGrp="1"/>
          </p:cNvSpPr>
          <p:nvPr>
            <p:ph sz="quarter" idx="49"/>
          </p:nvPr>
        </p:nvSpPr>
        <p:spPr/>
        <p:txBody>
          <a:bodyPr/>
          <a:lstStyle/>
          <a:p>
            <a:pPr lvl="8"/>
            <a:r>
              <a:rPr lang="de-DE"/>
              <a:t>valantic silver</a:t>
            </a:r>
          </a:p>
          <a:p>
            <a:endParaRPr lang="en-US"/>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sz="quarter" idx="62"/>
          </p:nvPr>
        </p:nvSpPr>
        <p:spPr/>
        <p:txBody>
          <a:bodyPr/>
          <a:lstStyle/>
          <a:p>
            <a:r>
              <a:rPr lang="de-DE"/>
              <a:t>001_valantic-column-6cm.crtx</a:t>
            </a:r>
          </a:p>
        </p:txBody>
      </p:sp>
      <p:graphicFrame>
        <p:nvGraphicFramePr>
          <p:cNvPr id="50" name="Chart Placeholder 28">
            <a:extLst>
              <a:ext uri="{FF2B5EF4-FFF2-40B4-BE49-F238E27FC236}">
                <a16:creationId xmlns:a16="http://schemas.microsoft.com/office/drawing/2014/main" id="{A90EADC5-E6EA-EBB5-E25B-B036B475FF77}"/>
              </a:ext>
            </a:extLst>
          </p:cNvPr>
          <p:cNvGraphicFramePr>
            <a:graphicFrameLocks noGrp="1"/>
          </p:cNvGraphicFramePr>
          <p:nvPr>
            <p:ph type="chart" sz="quarter" idx="57"/>
          </p:nvPr>
        </p:nvGraphicFramePr>
        <p:xfrm>
          <a:off x="8207375" y="1979613"/>
          <a:ext cx="3421063" cy="1296987"/>
        </p:xfrm>
        <a:graphic>
          <a:graphicData uri="http://schemas.openxmlformats.org/drawingml/2006/chart">
            <c:chart xmlns:c="http://schemas.openxmlformats.org/drawingml/2006/chart" xmlns:r="http://schemas.openxmlformats.org/officeDocument/2006/relationships" r:id="rId9"/>
          </a:graphicData>
        </a:graphic>
      </p:graphicFrame>
      <p:sp>
        <p:nvSpPr>
          <p:cNvPr id="80" name="Content Placeholder 79">
            <a:extLst>
              <a:ext uri="{FF2B5EF4-FFF2-40B4-BE49-F238E27FC236}">
                <a16:creationId xmlns:a16="http://schemas.microsoft.com/office/drawing/2014/main" id="{D9FD703B-1740-5AE1-4DFC-D24AFD9B6E92}"/>
              </a:ext>
            </a:extLst>
          </p:cNvPr>
          <p:cNvSpPr>
            <a:spLocks noGrp="1"/>
          </p:cNvSpPr>
          <p:nvPr>
            <p:ph sz="quarter" idx="58"/>
          </p:nvPr>
        </p:nvSpPr>
        <p:spPr/>
        <p:txBody>
          <a:bodyPr/>
          <a:lstStyle/>
          <a:p>
            <a:pPr lvl="8"/>
            <a:r>
              <a:rPr lang="de-DE" dirty="0" err="1"/>
              <a:t>valantic</a:t>
            </a:r>
            <a:r>
              <a:rPr lang="de-DE" dirty="0"/>
              <a:t> </a:t>
            </a:r>
            <a:r>
              <a:rPr lang="de-DE" dirty="0" err="1"/>
              <a:t>vibrant</a:t>
            </a:r>
            <a:r>
              <a:rPr lang="de-DE" dirty="0"/>
              <a:t> </a:t>
            </a:r>
            <a:r>
              <a:rPr lang="de-DE" dirty="0" err="1"/>
              <a:t>purple</a:t>
            </a:r>
            <a:endParaRPr lang="de-DE" dirty="0"/>
          </a:p>
          <a:p>
            <a:endParaRPr lang="en-US" dirty="0"/>
          </a:p>
        </p:txBody>
      </p:sp>
      <p:sp>
        <p:nvSpPr>
          <p:cNvPr id="77" name="Text Placeholder 76">
            <a:extLst>
              <a:ext uri="{FF2B5EF4-FFF2-40B4-BE49-F238E27FC236}">
                <a16:creationId xmlns:a16="http://schemas.microsoft.com/office/drawing/2014/main" id="{AC86B584-194D-BD76-D6A5-A70DCD25FD54}"/>
              </a:ext>
            </a:extLst>
          </p:cNvPr>
          <p:cNvSpPr>
            <a:spLocks noGrp="1"/>
          </p:cNvSpPr>
          <p:nvPr>
            <p:ph type="body" sz="quarter" idx="63"/>
          </p:nvPr>
        </p:nvSpPr>
        <p:spPr/>
        <p:txBody>
          <a:bodyPr/>
          <a:lstStyle/>
          <a:p>
            <a:r>
              <a:rPr lang="de-DE"/>
              <a:t>001_valantic-column-6cm.crtx</a:t>
            </a:r>
          </a:p>
        </p:txBody>
      </p:sp>
      <p:graphicFrame>
        <p:nvGraphicFramePr>
          <p:cNvPr id="49" name="Chart Placeholder 28">
            <a:extLst>
              <a:ext uri="{FF2B5EF4-FFF2-40B4-BE49-F238E27FC236}">
                <a16:creationId xmlns:a16="http://schemas.microsoft.com/office/drawing/2014/main" id="{4460813F-81CF-3303-4BDA-C1694386C288}"/>
              </a:ext>
            </a:extLst>
          </p:cNvPr>
          <p:cNvGraphicFramePr>
            <a:graphicFrameLocks noGrp="1"/>
          </p:cNvGraphicFramePr>
          <p:nvPr>
            <p:ph type="chart" sz="quarter" idx="41"/>
          </p:nvPr>
        </p:nvGraphicFramePr>
        <p:xfrm>
          <a:off x="4373563" y="1979613"/>
          <a:ext cx="3421062" cy="1296987"/>
        </p:xfrm>
        <a:graphic>
          <a:graphicData uri="http://schemas.openxmlformats.org/drawingml/2006/chart">
            <c:chart xmlns:c="http://schemas.openxmlformats.org/drawingml/2006/chart" xmlns:r="http://schemas.openxmlformats.org/officeDocument/2006/relationships" r:id="rId10"/>
          </a:graphicData>
        </a:graphic>
      </p:graphicFrame>
      <p:sp>
        <p:nvSpPr>
          <p:cNvPr id="74" name="Content Placeholder 73">
            <a:extLst>
              <a:ext uri="{FF2B5EF4-FFF2-40B4-BE49-F238E27FC236}">
                <a16:creationId xmlns:a16="http://schemas.microsoft.com/office/drawing/2014/main" id="{39A80AD4-DC20-F937-3B9B-BBACEC587B9C}"/>
              </a:ext>
            </a:extLst>
          </p:cNvPr>
          <p:cNvSpPr>
            <a:spLocks noGrp="1"/>
          </p:cNvSpPr>
          <p:nvPr>
            <p:ph sz="quarter" idx="22"/>
          </p:nvPr>
        </p:nvSpPr>
        <p:spPr/>
        <p:txBody>
          <a:bodyPr/>
          <a:lstStyle/>
          <a:p>
            <a:pPr lvl="8"/>
            <a:r>
              <a:rPr lang="de-DE" dirty="0" err="1"/>
              <a:t>valantic</a:t>
            </a:r>
            <a:r>
              <a:rPr lang="de-DE" dirty="0"/>
              <a:t> royal </a:t>
            </a:r>
            <a:r>
              <a:rPr lang="de-DE" dirty="0" err="1"/>
              <a:t>blue</a:t>
            </a:r>
            <a:endParaRPr lang="de-DE" dirty="0"/>
          </a:p>
          <a:p>
            <a:endParaRPr lang="en-US" dirty="0"/>
          </a:p>
        </p:txBody>
      </p:sp>
      <p:sp>
        <p:nvSpPr>
          <p:cNvPr id="79" name="Text Placeholder 78">
            <a:extLst>
              <a:ext uri="{FF2B5EF4-FFF2-40B4-BE49-F238E27FC236}">
                <a16:creationId xmlns:a16="http://schemas.microsoft.com/office/drawing/2014/main" id="{9759D99A-BFFC-7BF3-AC34-286BF11C26C7}"/>
              </a:ext>
            </a:extLst>
          </p:cNvPr>
          <p:cNvSpPr>
            <a:spLocks noGrp="1"/>
          </p:cNvSpPr>
          <p:nvPr>
            <p:ph type="body" sz="quarter" idx="64"/>
          </p:nvPr>
        </p:nvSpPr>
        <p:spPr/>
        <p:txBody>
          <a:bodyPr/>
          <a:lstStyle/>
          <a:p>
            <a:r>
              <a:rPr lang="de-DE"/>
              <a:t>001_valantic-column-6cm.crtx</a:t>
            </a:r>
          </a:p>
        </p:txBody>
      </p:sp>
      <p:graphicFrame>
        <p:nvGraphicFramePr>
          <p:cNvPr id="48" name="Chart Placeholder 28">
            <a:extLst>
              <a:ext uri="{FF2B5EF4-FFF2-40B4-BE49-F238E27FC236}">
                <a16:creationId xmlns:a16="http://schemas.microsoft.com/office/drawing/2014/main" id="{8791E340-B1EA-B2B3-D29A-3CEDFBFF79DF}"/>
              </a:ext>
            </a:extLst>
          </p:cNvPr>
          <p:cNvGraphicFramePr>
            <a:graphicFrameLocks noGrp="1"/>
          </p:cNvGraphicFramePr>
          <p:nvPr>
            <p:ph type="chart" sz="quarter" idx="39"/>
            <p:extLst>
              <p:ext uri="{D42A27DB-BD31-4B8C-83A1-F6EECF244321}">
                <p14:modId xmlns:p14="http://schemas.microsoft.com/office/powerpoint/2010/main" val="1143251330"/>
              </p:ext>
            </p:extLst>
          </p:nvPr>
        </p:nvGraphicFramePr>
        <p:xfrm>
          <a:off x="539750" y="1979613"/>
          <a:ext cx="3419475" cy="1296987"/>
        </p:xfrm>
        <a:graphic>
          <a:graphicData uri="http://schemas.openxmlformats.org/drawingml/2006/chart">
            <c:chart xmlns:c="http://schemas.openxmlformats.org/drawingml/2006/chart" xmlns:r="http://schemas.openxmlformats.org/officeDocument/2006/relationships" r:id="rId11"/>
          </a:graphicData>
        </a:graphic>
      </p:graphicFrame>
      <p:sp>
        <p:nvSpPr>
          <p:cNvPr id="73" name="Content Placeholder 72">
            <a:extLst>
              <a:ext uri="{FF2B5EF4-FFF2-40B4-BE49-F238E27FC236}">
                <a16:creationId xmlns:a16="http://schemas.microsoft.com/office/drawing/2014/main" id="{662E003F-CD23-9900-BD44-C7A57A3A29E0}"/>
              </a:ext>
            </a:extLst>
          </p:cNvPr>
          <p:cNvSpPr>
            <a:spLocks noGrp="1"/>
          </p:cNvSpPr>
          <p:nvPr>
            <p:ph sz="quarter" idx="15"/>
          </p:nvPr>
        </p:nvSpPr>
        <p:spPr>
          <a:xfrm>
            <a:off x="539225" y="1475450"/>
            <a:ext cx="3420000" cy="504000"/>
          </a:xfrm>
        </p:spPr>
        <p:txBody>
          <a:bodyPr/>
          <a:lstStyle/>
          <a:p>
            <a:pPr lvl="8"/>
            <a:r>
              <a:rPr lang="de-DE" dirty="0" err="1"/>
              <a:t>valantic</a:t>
            </a:r>
            <a:r>
              <a:rPr lang="de-DE" dirty="0"/>
              <a:t> Lines</a:t>
            </a:r>
          </a:p>
          <a:p>
            <a:endParaRPr lang="en-US" dirty="0"/>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Six bar charts </a:t>
            </a:r>
            <a:r>
              <a:rPr lang="de-DE">
                <a:gradFill>
                  <a:gsLst>
                    <a:gs pos="0">
                      <a:srgbClr val="EF4251"/>
                    </a:gs>
                    <a:gs pos="100000">
                      <a:srgbClr val="F4704D"/>
                    </a:gs>
                  </a:gsLst>
                  <a:lin ang="18900000" scaled="0"/>
                </a:gradFill>
              </a:rPr>
              <a:t>: Color Examples</a:t>
            </a:r>
            <a:endParaRPr lang="en-US" dirty="0">
              <a:gradFill>
                <a:gsLst>
                  <a:gs pos="0">
                    <a:srgbClr val="EF4251"/>
                  </a:gs>
                  <a:gs pos="100000">
                    <a:srgbClr val="F4704D"/>
                  </a:gs>
                </a:gsLst>
                <a:lin ang="18900000" scaled="0"/>
              </a:gradFill>
            </a:endParaRP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p:txBody>
          <a:bodyPr/>
          <a:lstStyle/>
          <a:p>
            <a:r>
              <a:rPr lang="de-DE"/>
              <a:t>C  059 : 6 charts : 6 sources</a:t>
            </a:r>
            <a:endParaRPr lang="de-DE" dirty="0"/>
          </a:p>
        </p:txBody>
      </p:sp>
    </p:spTree>
    <p:extLst>
      <p:ext uri="{BB962C8B-B14F-4D97-AF65-F5344CB8AC3E}">
        <p14:creationId xmlns:p14="http://schemas.microsoft.com/office/powerpoint/2010/main" val="2685888637"/>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97</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en-GB"/>
              <a:t>Layout Samples Route C – dark 001</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Mai 2026</a:t>
            </a:r>
            <a:endParaRPr lang="nl-NL" dirty="0"/>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57"/>
          </p:nvPr>
        </p:nvSpPr>
        <p:spPr/>
        <p:txBody>
          <a:bodyPr/>
          <a:lstStyle/>
          <a:p>
            <a:r>
              <a:rPr lang="en-GB" dirty="0">
                <a:solidFill>
                  <a:schemeClr val="accent4"/>
                </a:solidFill>
              </a:rPr>
              <a:t>Year 2024, </a:t>
            </a:r>
            <a:br>
              <a:rPr lang="en-GB" dirty="0">
                <a:solidFill>
                  <a:schemeClr val="accent4"/>
                </a:solidFill>
              </a:rPr>
            </a:br>
            <a:r>
              <a:rPr lang="en-GB" dirty="0">
                <a:solidFill>
                  <a:schemeClr val="accent4"/>
                </a:solidFill>
              </a:rPr>
              <a:t>Source: website</a:t>
            </a:r>
            <a:endParaRPr lang="en-US" dirty="0">
              <a:solidFill>
                <a:schemeClr val="accent4"/>
              </a:solidFill>
            </a:endParaRPr>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extLst>
              <p:ext uri="{D42A27DB-BD31-4B8C-83A1-F6EECF244321}">
                <p14:modId xmlns:p14="http://schemas.microsoft.com/office/powerpoint/2010/main" val="411184011"/>
              </p:ext>
            </p:extLst>
          </p:nvPr>
        </p:nvGraphicFramePr>
        <p:xfrm>
          <a:off x="539750" y="1476375"/>
          <a:ext cx="11088681" cy="4043808"/>
        </p:xfrm>
        <a:graphic>
          <a:graphicData uri="http://schemas.openxmlformats.org/drawingml/2006/table">
            <a:tbl>
              <a:tblPr firstRow="1" firstCol="1" lastRow="1" lastCol="1" bandRow="1">
                <a:tableStyleId>{C083E6E3-FA7D-4D7B-A595-EF9225AFEA82}</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42925">
                <a:tc>
                  <a:txBody>
                    <a:bodyPr/>
                    <a:lstStyle/>
                    <a:p>
                      <a:pPr algn="l">
                        <a:lnSpc>
                          <a:spcPct val="150000"/>
                        </a:lnSpc>
                        <a:spcAft>
                          <a:spcPts val="0"/>
                        </a:spcAft>
                      </a:pPr>
                      <a:r>
                        <a:rPr lang="en-US" sz="1000" b="0" spc="0" baseline="0" dirty="0">
                          <a:solidFill>
                            <a:schemeClr val="tx1"/>
                          </a:solidFill>
                          <a:effectLst/>
                          <a:latin typeface="+mn-lt"/>
                        </a:rPr>
                        <a:t>Subtitle</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a:solidFill>
                            <a:schemeClr val="tx1"/>
                          </a:solidFill>
                          <a:effectLst/>
                          <a:latin typeface="+mn-lt"/>
                        </a:rPr>
                        <a:t>2024</a:t>
                      </a:r>
                      <a:endParaRPr lang="en-US" sz="1000" b="0" kern="1200" spc="0" baseline="0" dirty="0">
                        <a:solidFill>
                          <a:schemeClr val="tx1"/>
                        </a:solidFill>
                        <a:effectLst/>
                        <a:latin typeface="+mn-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86390" marR="86390" marT="43195" marB="43195"/>
                </a:tc>
                <a:tc>
                  <a:txBody>
                    <a:bodyPr/>
                    <a:lstStyle/>
                    <a:p>
                      <a:pPr algn="r">
                        <a:lnSpc>
                          <a:spcPct val="150000"/>
                        </a:lnSpc>
                        <a:spcAft>
                          <a:spcPts val="0"/>
                        </a:spcAft>
                      </a:pPr>
                      <a:r>
                        <a:rPr lang="en-GB" sz="1000" b="0" spc="0" baseline="0" dirty="0">
                          <a:solidFill>
                            <a:schemeClr val="tx1"/>
                          </a:solidFill>
                          <a:effectLst/>
                          <a:latin typeface="+mn-lt"/>
                        </a:rPr>
                        <a:t>28.11.</a:t>
                      </a:r>
                      <a:endParaRPr lang="en-GB" sz="1000" b="0" i="0" spc="0" baseline="0" dirty="0">
                        <a:solidFill>
                          <a:schemeClr val="tx1"/>
                        </a:solidFill>
                        <a:effectLst/>
                        <a:latin typeface="+mn-lt"/>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n-lt"/>
                        </a:rPr>
                        <a:t>05.12.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n-lt"/>
                        </a:rPr>
                        <a:t>12.12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n-lt"/>
                        </a:rPr>
                        <a:t>19.12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n-lt"/>
                        </a:rPr>
                        <a:t>26.12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n-lt"/>
                        </a:rPr>
                        <a:t>02.01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09.01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16.01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23.01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30.01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06.02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13.02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n-lt"/>
                        </a:rPr>
                        <a:t>20.02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extLst>
                  <a:ext uri="{0D108BD9-81ED-4DB2-BD59-A6C34878D82A}">
                    <a16:rowId xmlns:a16="http://schemas.microsoft.com/office/drawing/2014/main" val="2640412743"/>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1"/>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1476668022"/>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1"/>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700294440"/>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1"/>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125847788"/>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err="1">
                          <a:ln>
                            <a:noFill/>
                          </a:ln>
                          <a:solidFill>
                            <a:schemeClr val="tx1"/>
                          </a:solidFill>
                          <a:effectLst/>
                          <a:uLnTx/>
                          <a:uFillTx/>
                          <a:latin typeface="+mn-lt"/>
                        </a:rPr>
                        <a:t>Lorem</a:t>
                      </a:r>
                      <a:r>
                        <a:rPr kumimoji="0" lang="nl-NL" sz="900" b="0" u="none" strike="noStrike" kern="1200" cap="none" spc="0" normalizeH="0" baseline="0" noProof="0" dirty="0">
                          <a:ln>
                            <a:noFill/>
                          </a:ln>
                          <a:solidFill>
                            <a:schemeClr val="tx1"/>
                          </a:solidFill>
                          <a:effectLst/>
                          <a:uLnTx/>
                          <a:uFillTx/>
                          <a:latin typeface="+mn-lt"/>
                        </a:rPr>
                        <a:t> </a:t>
                      </a:r>
                      <a:r>
                        <a:rPr kumimoji="0" lang="nl-NL" sz="900" b="0" u="none" strike="noStrike" kern="1200" cap="none" spc="0" normalizeH="0" baseline="0" noProof="0" dirty="0" err="1">
                          <a:ln>
                            <a:noFill/>
                          </a:ln>
                          <a:solidFill>
                            <a:schemeClr val="tx1"/>
                          </a:solidFill>
                          <a:effectLst/>
                          <a:uLnTx/>
                          <a:uFillTx/>
                          <a:latin typeface="+mn-lt"/>
                        </a:rPr>
                        <a:t>ipsum</a:t>
                      </a:r>
                      <a:r>
                        <a:rPr kumimoji="0" lang="nl-NL" sz="900" b="0" u="none" strike="noStrike" kern="1200" cap="none" spc="0" normalizeH="0" baseline="0" noProof="0" dirty="0">
                          <a:ln>
                            <a:noFill/>
                          </a:ln>
                          <a:solidFill>
                            <a:schemeClr val="tx1"/>
                          </a:solidFill>
                          <a:effectLst/>
                          <a:uLnTx/>
                          <a:uFillTx/>
                          <a:latin typeface="+mn-lt"/>
                        </a:rPr>
                        <a:t> </a:t>
                      </a:r>
                      <a:r>
                        <a:rPr kumimoji="0" lang="nl-NL" sz="900" b="0" u="none" strike="noStrike" kern="1200" cap="none" spc="0" normalizeH="0" baseline="0" noProof="0" dirty="0" err="1">
                          <a:ln>
                            <a:noFill/>
                          </a:ln>
                          <a:solidFill>
                            <a:schemeClr val="tx1"/>
                          </a:solidFill>
                          <a:effectLst/>
                          <a:uLnTx/>
                          <a:uFillTx/>
                          <a:latin typeface="+mn-lt"/>
                        </a:rPr>
                        <a:t>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dirty="0">
                          <a:ln>
                            <a:noFill/>
                          </a:ln>
                          <a:gradFill>
                            <a:gsLst>
                              <a:gs pos="0">
                                <a:srgbClr val="FF4B4B"/>
                              </a:gs>
                              <a:gs pos="100000">
                                <a:srgbClr val="FF744F"/>
                              </a:gs>
                            </a:gsLst>
                            <a:lin ang="18900000" scaled="0"/>
                          </a:gradFill>
                          <a:effectLst/>
                          <a:uLnTx/>
                          <a:uFillTx/>
                          <a:latin typeface="+mn-lt"/>
                        </a:rPr>
                        <a:t>XXX,XX</a:t>
                      </a:r>
                      <a:endParaRPr kumimoji="0" lang="nl-NL" sz="900" b="0" i="0" u="none" strike="noStrike" kern="1200" cap="none" spc="0" normalizeH="0" baseline="0" dirty="0">
                        <a:ln>
                          <a:noFill/>
                        </a:ln>
                        <a:gradFill>
                          <a:gsLst>
                            <a:gs pos="0">
                              <a:srgbClr val="FF4B4B"/>
                            </a:gs>
                            <a:gs pos="100000">
                              <a:srgbClr val="FF744F"/>
                            </a:gs>
                          </a:gsLst>
                          <a:lin ang="18900000" scaled="0"/>
                        </a:gra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dirty="0">
                          <a:ln>
                            <a:noFill/>
                          </a:ln>
                          <a:gradFill>
                            <a:gsLst>
                              <a:gs pos="0">
                                <a:srgbClr val="FF4B4B"/>
                              </a:gs>
                              <a:gs pos="100000">
                                <a:srgbClr val="FF744F"/>
                              </a:gs>
                            </a:gsLst>
                            <a:lin ang="18900000" scaled="0"/>
                          </a:gradFill>
                          <a:effectLst/>
                          <a:uLnTx/>
                          <a:uFillTx/>
                          <a:latin typeface="+mn-lt"/>
                        </a:rPr>
                        <a:t>XXX,XX</a:t>
                      </a:r>
                      <a:endParaRPr kumimoji="0" lang="nl-NL" sz="900" b="0" i="0" u="none" strike="noStrike" kern="1200" cap="none" spc="0" normalizeH="0" baseline="0" dirty="0">
                        <a:ln>
                          <a:noFill/>
                        </a:ln>
                        <a:gradFill>
                          <a:gsLst>
                            <a:gs pos="0">
                              <a:srgbClr val="FF4B4B"/>
                            </a:gs>
                            <a:gs pos="100000">
                              <a:srgbClr val="FF744F"/>
                            </a:gs>
                          </a:gsLst>
                          <a:lin ang="18900000" scaled="0"/>
                        </a:gra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dirty="0">
                          <a:ln>
                            <a:noFill/>
                          </a:ln>
                          <a:gradFill>
                            <a:gsLst>
                              <a:gs pos="0">
                                <a:srgbClr val="FF4B4B"/>
                              </a:gs>
                              <a:gs pos="100000">
                                <a:srgbClr val="FF744F"/>
                              </a:gs>
                            </a:gsLst>
                            <a:lin ang="18900000" scaled="0"/>
                          </a:gradFill>
                          <a:effectLst/>
                          <a:uLnTx/>
                          <a:uFillTx/>
                          <a:latin typeface="+mn-lt"/>
                        </a:rPr>
                        <a:t>XXX,XX</a:t>
                      </a:r>
                      <a:endParaRPr kumimoji="0" lang="nl-NL" sz="900" b="0" i="0" u="none" strike="noStrike" kern="1200" cap="none" spc="0" normalizeH="0" baseline="0" dirty="0">
                        <a:ln>
                          <a:noFill/>
                        </a:ln>
                        <a:gradFill>
                          <a:gsLst>
                            <a:gs pos="0">
                              <a:srgbClr val="FF4B4B"/>
                            </a:gs>
                            <a:gs pos="100000">
                              <a:srgbClr val="FF744F"/>
                            </a:gs>
                          </a:gsLst>
                          <a:lin ang="18900000" scaled="0"/>
                        </a:gra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597987745"/>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err="1">
                          <a:ln>
                            <a:noFill/>
                          </a:ln>
                          <a:solidFill>
                            <a:schemeClr val="tx1"/>
                          </a:solidFill>
                          <a:effectLst/>
                          <a:uLnTx/>
                          <a:uFillTx/>
                          <a:latin typeface="+mn-lt"/>
                        </a:rPr>
                        <a:t>Lorem</a:t>
                      </a:r>
                      <a:r>
                        <a:rPr kumimoji="0" lang="nl-NL" sz="900" b="0" u="none" strike="noStrike" kern="1200" cap="none" spc="0" normalizeH="0" baseline="0" noProof="0" dirty="0">
                          <a:ln>
                            <a:noFill/>
                          </a:ln>
                          <a:solidFill>
                            <a:schemeClr val="tx1"/>
                          </a:solidFill>
                          <a:effectLst/>
                          <a:uLnTx/>
                          <a:uFillTx/>
                          <a:latin typeface="+mn-lt"/>
                        </a:rPr>
                        <a:t> </a:t>
                      </a:r>
                      <a:r>
                        <a:rPr kumimoji="0" lang="nl-NL" sz="900" b="0" u="none" strike="noStrike" kern="1200" cap="none" spc="0" normalizeH="0" baseline="0" noProof="0" dirty="0" err="1">
                          <a:ln>
                            <a:noFill/>
                          </a:ln>
                          <a:solidFill>
                            <a:schemeClr val="tx1"/>
                          </a:solidFill>
                          <a:effectLst/>
                          <a:uLnTx/>
                          <a:uFillTx/>
                          <a:latin typeface="+mn-lt"/>
                        </a:rPr>
                        <a:t>ipsum</a:t>
                      </a:r>
                      <a:r>
                        <a:rPr kumimoji="0" lang="nl-NL" sz="900" b="0" u="none" strike="noStrike" kern="1200" cap="none" spc="0" normalizeH="0" baseline="0" noProof="0" dirty="0">
                          <a:ln>
                            <a:noFill/>
                          </a:ln>
                          <a:solidFill>
                            <a:schemeClr val="tx1"/>
                          </a:solidFill>
                          <a:effectLst/>
                          <a:uLnTx/>
                          <a:uFillTx/>
                          <a:latin typeface="+mn-lt"/>
                        </a:rPr>
                        <a:t> </a:t>
                      </a:r>
                      <a:r>
                        <a:rPr kumimoji="0" lang="nl-NL" sz="900" b="0" u="none" strike="noStrike" kern="1200" cap="none" spc="0" normalizeH="0" baseline="0" noProof="0" dirty="0" err="1">
                          <a:ln>
                            <a:noFill/>
                          </a:ln>
                          <a:solidFill>
                            <a:schemeClr val="tx1"/>
                          </a:solidFill>
                          <a:effectLst/>
                          <a:uLnTx/>
                          <a:uFillTx/>
                          <a:latin typeface="+mn-lt"/>
                        </a:rPr>
                        <a:t>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extLst>
                  <a:ext uri="{0D108BD9-81ED-4DB2-BD59-A6C34878D82A}">
                    <a16:rowId xmlns:a16="http://schemas.microsoft.com/office/drawing/2014/main" val="3841973241"/>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Lorem ipsum 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a:ln>
                          <a:noFill/>
                        </a:ln>
                        <a:solidFill>
                          <a:schemeClr val="accent3">
                            <a:lumMod val="60000"/>
                            <a:lumOff val="40000"/>
                          </a:schemeClr>
                        </a:solidFill>
                        <a:effectLst/>
                        <a:uLnTx/>
                        <a:uFillTx/>
                        <a:latin typeface="+mn-lt"/>
                        <a:ea typeface="+mn-ea"/>
                        <a:cs typeface="+mn-cs"/>
                      </a:endParaRPr>
                    </a:p>
                  </a:txBody>
                  <a:tcPr marL="36000" marR="36000" marT="0" marB="0" anchor="ctr"/>
                </a:tc>
                <a:extLst>
                  <a:ext uri="{0D108BD9-81ED-4DB2-BD59-A6C34878D82A}">
                    <a16:rowId xmlns:a16="http://schemas.microsoft.com/office/drawing/2014/main" val="1635127945"/>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Lorem ipsum 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3">
                              <a:lumMod val="60000"/>
                              <a:lumOff val="40000"/>
                            </a:schemeClr>
                          </a:solidFill>
                          <a:effectLst/>
                          <a:uLnTx/>
                          <a:uFillTx/>
                          <a:latin typeface="+mn-lt"/>
                        </a:rPr>
                        <a:t>XXX,XX</a:t>
                      </a:r>
                      <a:endParaRPr kumimoji="0" lang="nl-NL" sz="900" b="0" i="0" u="none" strike="noStrike" kern="1200" cap="none" spc="0" normalizeH="0" baseline="0" noProof="0" dirty="0">
                        <a:ln>
                          <a:noFill/>
                        </a:ln>
                        <a:solidFill>
                          <a:schemeClr val="accent3">
                            <a:lumMod val="60000"/>
                            <a:lumOff val="40000"/>
                          </a:schemeClr>
                        </a:solidFill>
                        <a:effectLst/>
                        <a:uLnTx/>
                        <a:uFillTx/>
                        <a:latin typeface="+mn-lt"/>
                        <a:ea typeface="+mn-ea"/>
                        <a:cs typeface="+mn-cs"/>
                      </a:endParaRPr>
                    </a:p>
                  </a:txBody>
                  <a:tcPr marL="36000" marR="36000" marT="0" marB="0" anchor="ctr"/>
                </a:tc>
                <a:extLst>
                  <a:ext uri="{0D108BD9-81ED-4DB2-BD59-A6C34878D82A}">
                    <a16:rowId xmlns:a16="http://schemas.microsoft.com/office/drawing/2014/main" val="1553679396"/>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1"/>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3">
                              <a:lumMod val="60000"/>
                              <a:lumOff val="40000"/>
                            </a:schemeClr>
                          </a:solidFill>
                          <a:latin typeface="+mn-lt"/>
                        </a:rPr>
                        <a:t>XXX,XX</a:t>
                      </a:r>
                    </a:p>
                  </a:txBody>
                  <a:tcPr marL="36000" marR="36000" marT="0" marB="0" anchor="ctr"/>
                </a:tc>
                <a:extLst>
                  <a:ext uri="{0D108BD9-81ED-4DB2-BD59-A6C34878D82A}">
                    <a16:rowId xmlns:a16="http://schemas.microsoft.com/office/drawing/2014/main" val="4025165934"/>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err="1">
                          <a:solidFill>
                            <a:schemeClr val="tx1"/>
                          </a:solidFill>
                          <a:latin typeface="Segoe UI Semibold" panose="020B0702040204020203" pitchFamily="34" charset="0"/>
                          <a:cs typeface="Segoe UI Semibold" panose="020B0702040204020203" pitchFamily="34" charset="0"/>
                        </a:rPr>
                        <a:t>Lorem</a:t>
                      </a:r>
                      <a:r>
                        <a:rPr lang="nl-NL" sz="900" b="0" dirty="0">
                          <a:solidFill>
                            <a:schemeClr val="tx1"/>
                          </a:solidFill>
                          <a:latin typeface="Segoe UI Semibold" panose="020B0702040204020203" pitchFamily="34" charset="0"/>
                          <a:cs typeface="Segoe UI Semibold" panose="020B0702040204020203" pitchFamily="34" charset="0"/>
                        </a:rPr>
                        <a:t> </a:t>
                      </a:r>
                      <a:r>
                        <a:rPr lang="nl-NL" sz="900" b="0" dirty="0" err="1">
                          <a:solidFill>
                            <a:schemeClr val="tx1"/>
                          </a:solidFill>
                          <a:latin typeface="Segoe UI Semibold" panose="020B0702040204020203" pitchFamily="34" charset="0"/>
                          <a:cs typeface="Segoe UI Semibold" panose="020B0702040204020203" pitchFamily="34" charset="0"/>
                        </a:rPr>
                        <a:t>ipsum</a:t>
                      </a:r>
                      <a:r>
                        <a:rPr lang="nl-NL" sz="900" b="0" dirty="0">
                          <a:solidFill>
                            <a:schemeClr val="tx1"/>
                          </a:solidFill>
                          <a:latin typeface="Segoe UI Semibold" panose="020B0702040204020203" pitchFamily="34" charset="0"/>
                          <a:cs typeface="Segoe UI Semibold" panose="020B0702040204020203" pitchFamily="34" charset="0"/>
                        </a:rPr>
                        <a:t> </a:t>
                      </a:r>
                      <a:r>
                        <a:rPr lang="nl-NL" sz="900" b="0" dirty="0" err="1">
                          <a:solidFill>
                            <a:schemeClr val="tx1"/>
                          </a:solidFill>
                          <a:latin typeface="Segoe UI Semibold" panose="020B0702040204020203" pitchFamily="34" charset="0"/>
                          <a:cs typeface="Segoe UI Semibold" panose="020B0702040204020203" pitchFamily="34" charset="0"/>
                        </a:rPr>
                        <a:t>dolor</a:t>
                      </a:r>
                      <a:endParaRPr lang="nl-NL" sz="900" b="0" dirty="0">
                        <a:solidFill>
                          <a:schemeClr val="tx1"/>
                        </a:solidFill>
                        <a:latin typeface="Segoe UI Semibold" panose="020B0702040204020203" pitchFamily="34" charset="0"/>
                        <a:cs typeface="Segoe UI Semibold" panose="020B07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1"/>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dirty="0"/>
              <a:t>Table</a:t>
            </a:r>
          </a:p>
        </p:txBody>
      </p:sp>
      <p:sp>
        <p:nvSpPr>
          <p:cNvPr id="11" name="Text Placeholder 10">
            <a:extLst>
              <a:ext uri="{FF2B5EF4-FFF2-40B4-BE49-F238E27FC236}">
                <a16:creationId xmlns:a16="http://schemas.microsoft.com/office/drawing/2014/main" id="{5A32B051-2228-283A-2C8E-F87BE3CFBC2C}"/>
              </a:ext>
            </a:extLst>
          </p:cNvPr>
          <p:cNvSpPr>
            <a:spLocks noGrp="1"/>
          </p:cNvSpPr>
          <p:nvPr>
            <p:ph type="body" sz="quarter" idx="14"/>
          </p:nvPr>
        </p:nvSpPr>
        <p:spPr/>
        <p:txBody>
          <a:bodyPr/>
          <a:lstStyle/>
          <a:p>
            <a:r>
              <a:rPr lang="en-GB"/>
              <a:t>C  001 : BASIC :  Footnote  :  title and content</a:t>
            </a:r>
            <a:endParaRPr lang="en-US"/>
          </a:p>
        </p:txBody>
      </p:sp>
    </p:spTree>
    <p:extLst>
      <p:ext uri="{BB962C8B-B14F-4D97-AF65-F5344CB8AC3E}">
        <p14:creationId xmlns:p14="http://schemas.microsoft.com/office/powerpoint/2010/main" val="2453597426"/>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2" imgW="306" imgH="306" progId="TCLayout.ActiveDocument.1">
                  <p:embed/>
                </p:oleObj>
              </mc:Choice>
              <mc:Fallback>
                <p:oleObj name="think-cell Folie" r:id="rId12"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13"/>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98</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en-US"/>
              <a:t>Layout Samples Route C – dark 001</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Mai 2026</a:t>
            </a:r>
            <a:endParaRPr lang="nl-NL" dirty="0"/>
          </a:p>
        </p:txBody>
      </p:sp>
      <p:graphicFrame>
        <p:nvGraphicFramePr>
          <p:cNvPr id="41" name="Content Placeholder 40">
            <a:extLst>
              <a:ext uri="{FF2B5EF4-FFF2-40B4-BE49-F238E27FC236}">
                <a16:creationId xmlns:a16="http://schemas.microsoft.com/office/drawing/2014/main" id="{4963113B-CF0E-2F51-30C2-0CA4EC2190CA}"/>
              </a:ext>
            </a:extLst>
          </p:cNvPr>
          <p:cNvGraphicFramePr>
            <a:graphicFrameLocks noGrp="1"/>
          </p:cNvGraphicFramePr>
          <p:nvPr>
            <p:ph sz="quarter" idx="15"/>
            <p:extLst>
              <p:ext uri="{D42A27DB-BD31-4B8C-83A1-F6EECF244321}">
                <p14:modId xmlns:p14="http://schemas.microsoft.com/office/powerpoint/2010/main" val="4111145354"/>
              </p:ext>
            </p:extLst>
          </p:nvPr>
        </p:nvGraphicFramePr>
        <p:xfrm>
          <a:off x="539750" y="1476375"/>
          <a:ext cx="11088681" cy="4040883"/>
        </p:xfrm>
        <a:graphic>
          <a:graphicData uri="http://schemas.openxmlformats.org/drawingml/2006/table">
            <a:tbl>
              <a:tblPr firstRow="1" firstCol="1" bandRow="1">
                <a:tableStyleId>{C083E6E3-FA7D-4D7B-A595-EF9225AFEA82}</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40000">
                <a:tc>
                  <a:txBody>
                    <a:bodyPr/>
                    <a:lstStyle/>
                    <a:p>
                      <a:pPr algn="l">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err="1">
                          <a:solidFill>
                            <a:schemeClr val="tx1"/>
                          </a:solidFill>
                          <a:effectLs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noFill/>
                  </a:tcP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noFill/>
                  </a:tcP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j-lt"/>
                        <a:ea typeface="Calibri" panose="020F0502020204030204" pitchFamily="34" charset="0"/>
                        <a:cs typeface="Segoe UI Semibold" panose="020B07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j-lt"/>
                        <a:ea typeface="+mn-ea"/>
                        <a:cs typeface="Segoe UI Semibold" panose="020B07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p:txBody>
          <a:bodyPr/>
          <a:lstStyle/>
          <a:p>
            <a:r>
              <a:rPr lang="en-GB"/>
              <a:t>C  001 : BASIC title and content</a:t>
            </a:r>
            <a:endParaRPr lang="en-US"/>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2"/>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FB95F49C-6D82-4A26-B55C-DA7A9492CF06}" type="datetime'''''''''1''''''''''''''''3''''''.''''''12.''''2''0''''''''22'">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13.12.2022</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Schulterblick</a:t>
            </a: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3"/>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indent="0">
              <a:spcBef>
                <a:spcPct val="0"/>
              </a:spcBef>
              <a:spcAft>
                <a:spcPct val="0"/>
              </a:spcAft>
              <a:buNone/>
            </a:pPr>
            <a:fld id="{4F974AC5-1C95-48D7-A65E-FA9DB162D50C}" type="datetime'''0''''''''''''1.''''1''''2.''''2''''0''''''22'''''''''''">
              <a:rPr lang="de-DE" altLang="en-US" sz="1000" smtClean="0">
                <a:effectLst/>
                <a:latin typeface="Segoe UI" panose="020B0502040204020203" pitchFamily="34" charset="0"/>
                <a:cs typeface="Segoe UI" panose="020B0502040204020203" pitchFamily="34" charset="0"/>
              </a:rPr>
              <a:pPr marL="0" indent="0">
                <a:spcBef>
                  <a:spcPct val="0"/>
                </a:spcBef>
                <a:spcAft>
                  <a:spcPct val="0"/>
                </a:spcAft>
                <a:buNone/>
              </a:pPr>
              <a:t>01.12.2022</a:t>
            </a:fld>
            <a:endParaRPr lang="de-DE" altLang="en-US" sz="1000" dirty="0">
              <a:effectLst/>
              <a:latin typeface="Segoe UI" panose="020B0502040204020203" pitchFamily="34" charset="0"/>
              <a:cs typeface="Segoe UI" panose="020B0502040204020203" pitchFamily="34" charset="0"/>
            </a:endParaRPr>
          </a:p>
          <a:p>
            <a:pPr marL="0" indent="0">
              <a:spcBef>
                <a:spcPct val="0"/>
              </a:spcBef>
              <a:spcAft>
                <a:spcPct val="0"/>
              </a:spcAft>
              <a:buNone/>
            </a:pPr>
            <a:r>
              <a:rPr lang="de-DE" sz="1000" dirty="0">
                <a:latin typeface="Segoe UI" panose="020B0502040204020203" pitchFamily="34" charset="0"/>
                <a:cs typeface="Segoe UI" panose="020B0502040204020203" pitchFamily="34" charset="0"/>
              </a:rPr>
              <a:t>ZG-Priorisierung</a:t>
            </a: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4"/>
            </p:custDataLst>
          </p:nvPr>
        </p:nvSpPr>
        <p:spPr bwMode="auto">
          <a:xfrm>
            <a:off x="7332240"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1AEA3E23-8212-41C7-9FCE-5B371687323B}" type="datetime'''''''2''4''''.''''''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24.01.2023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GM-Erweiterung</a:t>
            </a: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5"/>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3C57331A-5A0E-49A8-BC30-356B630A43FA}" type="datetime'17''''.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17.01.2023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Kerngeschäft</a:t>
            </a: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574406" cy="2987040"/>
            <a:chOff x="2325593" y="2130458"/>
            <a:chExt cx="5102638"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6"/>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7"/>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8"/>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9"/>
              </p:custDataLst>
            </p:nvPr>
          </p:nvCxnSpPr>
          <p:spPr bwMode="auto">
            <a:xfrm>
              <a:off x="7428231"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sp>
        <p:nvSpPr>
          <p:cNvPr id="2" name="Rectangle 1">
            <a:extLst>
              <a:ext uri="{FF2B5EF4-FFF2-40B4-BE49-F238E27FC236}">
                <a16:creationId xmlns:a16="http://schemas.microsoft.com/office/drawing/2014/main" id="{B1E81E6F-5FB4-D7EA-62FF-F1EAFC7B36E3}"/>
              </a:ext>
            </a:extLst>
          </p:cNvPr>
          <p:cNvSpPr/>
          <p:nvPr/>
        </p:nvSpPr>
        <p:spPr>
          <a:xfrm>
            <a:off x="6502381" y="3973982"/>
            <a:ext cx="735701" cy="180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BD84472C-0C64-C82F-9CE7-7D703A59FE00}"/>
              </a:ext>
            </a:extLst>
          </p:cNvPr>
          <p:cNvSpPr/>
          <p:nvPr/>
        </p:nvSpPr>
        <p:spPr>
          <a:xfrm>
            <a:off x="5862489" y="3657259"/>
            <a:ext cx="272515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65BFCF41-A6F5-A8F7-BD71-E7A29A4221D3}"/>
              </a:ext>
            </a:extLst>
          </p:cNvPr>
          <p:cNvSpPr/>
          <p:nvPr/>
        </p:nvSpPr>
        <p:spPr>
          <a:xfrm>
            <a:off x="6502381" y="4290705"/>
            <a:ext cx="2085267" cy="180000"/>
          </a:xfrm>
          <a:prstGeom prst="rect">
            <a:avLst/>
          </a:prstGeom>
          <a:solidFill>
            <a:schemeClr val="accent3">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5C1AB590-00B2-0EEF-415F-DE562E546728}"/>
              </a:ext>
            </a:extLst>
          </p:cNvPr>
          <p:cNvSpPr/>
          <p:nvPr/>
        </p:nvSpPr>
        <p:spPr>
          <a:xfrm>
            <a:off x="2135188" y="2707090"/>
            <a:ext cx="4540250" cy="1800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a:extLst>
              <a:ext uri="{FF2B5EF4-FFF2-40B4-BE49-F238E27FC236}">
                <a16:creationId xmlns:a16="http://schemas.microsoft.com/office/drawing/2014/main" id="{876E5A25-1935-4E5C-5942-637E8C4456CF}"/>
              </a:ext>
            </a:extLst>
          </p:cNvPr>
          <p:cNvSpPr/>
          <p:nvPr/>
        </p:nvSpPr>
        <p:spPr>
          <a:xfrm>
            <a:off x="2135188" y="3023813"/>
            <a:ext cx="4540250" cy="180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42215483-EFB8-803B-5618-E67AE9F373F1}"/>
              </a:ext>
            </a:extLst>
          </p:cNvPr>
          <p:cNvSpPr/>
          <p:nvPr/>
        </p:nvSpPr>
        <p:spPr>
          <a:xfrm>
            <a:off x="2135188" y="3340536"/>
            <a:ext cx="4540250" cy="180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6968441C-8871-4928-AB1F-ABFC6BE5493E}"/>
              </a:ext>
            </a:extLst>
          </p:cNvPr>
          <p:cNvSpPr/>
          <p:nvPr/>
        </p:nvSpPr>
        <p:spPr>
          <a:xfrm>
            <a:off x="8587647" y="4607428"/>
            <a:ext cx="2473649" cy="180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31">
            <a:extLst>
              <a:ext uri="{FF2B5EF4-FFF2-40B4-BE49-F238E27FC236}">
                <a16:creationId xmlns:a16="http://schemas.microsoft.com/office/drawing/2014/main" id="{B608A3C7-9924-F6BD-4694-F2EC05AAC63D}"/>
              </a:ext>
            </a:extLst>
          </p:cNvPr>
          <p:cNvSpPr/>
          <p:nvPr/>
        </p:nvSpPr>
        <p:spPr>
          <a:xfrm>
            <a:off x="8587647" y="4924151"/>
            <a:ext cx="2473651" cy="180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0CB08F12-73E5-747E-C119-406E3DFC836C}"/>
              </a:ext>
            </a:extLst>
          </p:cNvPr>
          <p:cNvSpPr/>
          <p:nvPr/>
        </p:nvSpPr>
        <p:spPr>
          <a:xfrm>
            <a:off x="6736398" y="5240871"/>
            <a:ext cx="4324904" cy="180000"/>
          </a:xfrm>
          <a:prstGeom prst="rect">
            <a:avLst/>
          </a:prstGeom>
          <a:solidFill>
            <a:schemeClr val="accent3">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8688040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7C584AE6-4C67-C7C9-B0ED-B305F0E0F3C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3" name="Object 22" hidden="1">
                        <a:extLst>
                          <a:ext uri="{FF2B5EF4-FFF2-40B4-BE49-F238E27FC236}">
                            <a16:creationId xmlns:a16="http://schemas.microsoft.com/office/drawing/2014/main" id="{7C584AE6-4C67-C7C9-B0ED-B305F0E0F3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F712FD4-49CC-3D02-68E4-7780D1B462AB}"/>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99</a:t>
            </a:fld>
            <a:endParaRPr lang="en-US" dirty="0"/>
          </a:p>
        </p:txBody>
      </p:sp>
      <p:sp>
        <p:nvSpPr>
          <p:cNvPr id="3" name="Footer Placeholder 2">
            <a:extLst>
              <a:ext uri="{FF2B5EF4-FFF2-40B4-BE49-F238E27FC236}">
                <a16:creationId xmlns:a16="http://schemas.microsoft.com/office/drawing/2014/main" id="{AACE9C79-A508-3F9F-9AF1-35B9ABF57B89}"/>
              </a:ext>
            </a:extLst>
          </p:cNvPr>
          <p:cNvSpPr>
            <a:spLocks noGrp="1"/>
          </p:cNvSpPr>
          <p:nvPr>
            <p:ph type="ftr" sz="quarter" idx="3"/>
          </p:nvPr>
        </p:nvSpPr>
        <p:spPr>
          <a:xfrm>
            <a:off x="7270749" y="6379200"/>
            <a:ext cx="4082389" cy="180000"/>
          </a:xfrm>
        </p:spPr>
        <p:txBody>
          <a:bodyPr/>
          <a:lstStyle/>
          <a:p>
            <a:r>
              <a:rPr lang="en-US"/>
              <a:t>Layout Samples Route C – dark 001</a:t>
            </a:r>
            <a:endParaRPr lang="nl-NL" dirty="0"/>
          </a:p>
        </p:txBody>
      </p:sp>
      <p:sp>
        <p:nvSpPr>
          <p:cNvPr id="4" name="Date Placeholder 3">
            <a:extLst>
              <a:ext uri="{FF2B5EF4-FFF2-40B4-BE49-F238E27FC236}">
                <a16:creationId xmlns:a16="http://schemas.microsoft.com/office/drawing/2014/main" id="{56A0896B-3FA3-EE7C-D283-A25C218D80FA}"/>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1262" name="Text Placeholder 1261">
            <a:extLst>
              <a:ext uri="{FF2B5EF4-FFF2-40B4-BE49-F238E27FC236}">
                <a16:creationId xmlns:a16="http://schemas.microsoft.com/office/drawing/2014/main" id="{5D235384-339F-7A84-CA37-F9933C283CAB}"/>
              </a:ext>
            </a:extLst>
          </p:cNvPr>
          <p:cNvSpPr>
            <a:spLocks noGrp="1"/>
          </p:cNvSpPr>
          <p:nvPr>
            <p:ph type="body" sz="quarter" idx="57"/>
          </p:nvPr>
        </p:nvSpPr>
        <p:spPr>
          <a:xfrm>
            <a:off x="540000" y="5831998"/>
            <a:ext cx="11124000" cy="360001"/>
          </a:xfrm>
        </p:spPr>
        <p:txBody>
          <a:bodyPr/>
          <a:lstStyle/>
          <a:p>
            <a:pPr lvl="4"/>
            <a:r>
              <a:rPr lang="en-GB"/>
              <a:t> </a:t>
            </a:r>
          </a:p>
        </p:txBody>
      </p:sp>
      <p:graphicFrame>
        <p:nvGraphicFramePr>
          <p:cNvPr id="24" name="Tabelle 14">
            <a:extLst>
              <a:ext uri="{FF2B5EF4-FFF2-40B4-BE49-F238E27FC236}">
                <a16:creationId xmlns:a16="http://schemas.microsoft.com/office/drawing/2014/main" id="{D85BBFB6-4393-4D88-F428-289967FD9C10}"/>
              </a:ext>
            </a:extLst>
          </p:cNvPr>
          <p:cNvGraphicFramePr>
            <a:graphicFrameLocks noGrp="1"/>
          </p:cNvGraphicFramePr>
          <p:nvPr>
            <p:ph type="tbl" sz="quarter" idx="40"/>
            <p:extLst>
              <p:ext uri="{D42A27DB-BD31-4B8C-83A1-F6EECF244321}">
                <p14:modId xmlns:p14="http://schemas.microsoft.com/office/powerpoint/2010/main" val="1938841244"/>
              </p:ext>
            </p:extLst>
          </p:nvPr>
        </p:nvGraphicFramePr>
        <p:xfrm>
          <a:off x="539750" y="5562600"/>
          <a:ext cx="11109324" cy="139700"/>
        </p:xfrm>
        <a:graphic>
          <a:graphicData uri="http://schemas.openxmlformats.org/drawingml/2006/table">
            <a:tbl>
              <a:tblPr firstRow="1" firstCol="1" lastRow="1" lastCol="1" bandRow="1" bandCol="1">
                <a:tableStyleId>{073A0DAA-6AF3-43AB-8588-CEC1D06C72B9}</a:tableStyleId>
              </a:tblPr>
              <a:tblGrid>
                <a:gridCol w="925777">
                  <a:extLst>
                    <a:ext uri="{9D8B030D-6E8A-4147-A177-3AD203B41FA5}">
                      <a16:colId xmlns:a16="http://schemas.microsoft.com/office/drawing/2014/main" val="1526611775"/>
                    </a:ext>
                  </a:extLst>
                </a:gridCol>
                <a:gridCol w="925777">
                  <a:extLst>
                    <a:ext uri="{9D8B030D-6E8A-4147-A177-3AD203B41FA5}">
                      <a16:colId xmlns:a16="http://schemas.microsoft.com/office/drawing/2014/main" val="2178694637"/>
                    </a:ext>
                  </a:extLst>
                </a:gridCol>
                <a:gridCol w="925777">
                  <a:extLst>
                    <a:ext uri="{9D8B030D-6E8A-4147-A177-3AD203B41FA5}">
                      <a16:colId xmlns:a16="http://schemas.microsoft.com/office/drawing/2014/main" val="171265066"/>
                    </a:ext>
                  </a:extLst>
                </a:gridCol>
                <a:gridCol w="925777">
                  <a:extLst>
                    <a:ext uri="{9D8B030D-6E8A-4147-A177-3AD203B41FA5}">
                      <a16:colId xmlns:a16="http://schemas.microsoft.com/office/drawing/2014/main" val="3171458369"/>
                    </a:ext>
                  </a:extLst>
                </a:gridCol>
                <a:gridCol w="925777">
                  <a:extLst>
                    <a:ext uri="{9D8B030D-6E8A-4147-A177-3AD203B41FA5}">
                      <a16:colId xmlns:a16="http://schemas.microsoft.com/office/drawing/2014/main" val="716928810"/>
                    </a:ext>
                  </a:extLst>
                </a:gridCol>
                <a:gridCol w="925777">
                  <a:extLst>
                    <a:ext uri="{9D8B030D-6E8A-4147-A177-3AD203B41FA5}">
                      <a16:colId xmlns:a16="http://schemas.microsoft.com/office/drawing/2014/main" val="3307863975"/>
                    </a:ext>
                  </a:extLst>
                </a:gridCol>
                <a:gridCol w="925777">
                  <a:extLst>
                    <a:ext uri="{9D8B030D-6E8A-4147-A177-3AD203B41FA5}">
                      <a16:colId xmlns:a16="http://schemas.microsoft.com/office/drawing/2014/main" val="2028201098"/>
                    </a:ext>
                  </a:extLst>
                </a:gridCol>
                <a:gridCol w="925777">
                  <a:extLst>
                    <a:ext uri="{9D8B030D-6E8A-4147-A177-3AD203B41FA5}">
                      <a16:colId xmlns:a16="http://schemas.microsoft.com/office/drawing/2014/main" val="1203536130"/>
                    </a:ext>
                  </a:extLst>
                </a:gridCol>
                <a:gridCol w="925777">
                  <a:extLst>
                    <a:ext uri="{9D8B030D-6E8A-4147-A177-3AD203B41FA5}">
                      <a16:colId xmlns:a16="http://schemas.microsoft.com/office/drawing/2014/main" val="3522851093"/>
                    </a:ext>
                  </a:extLst>
                </a:gridCol>
                <a:gridCol w="925777">
                  <a:extLst>
                    <a:ext uri="{9D8B030D-6E8A-4147-A177-3AD203B41FA5}">
                      <a16:colId xmlns:a16="http://schemas.microsoft.com/office/drawing/2014/main" val="2609253473"/>
                    </a:ext>
                  </a:extLst>
                </a:gridCol>
                <a:gridCol w="925777">
                  <a:extLst>
                    <a:ext uri="{9D8B030D-6E8A-4147-A177-3AD203B41FA5}">
                      <a16:colId xmlns:a16="http://schemas.microsoft.com/office/drawing/2014/main" val="2284771140"/>
                    </a:ext>
                  </a:extLst>
                </a:gridCol>
                <a:gridCol w="925777">
                  <a:extLst>
                    <a:ext uri="{9D8B030D-6E8A-4147-A177-3AD203B41FA5}">
                      <a16:colId xmlns:a16="http://schemas.microsoft.com/office/drawing/2014/main" val="2697100582"/>
                    </a:ext>
                  </a:extLst>
                </a:gridCol>
              </a:tblGrid>
              <a:tr h="0">
                <a:tc>
                  <a:txBody>
                    <a:bodyPr/>
                    <a:lstStyle/>
                    <a:p>
                      <a:pPr algn="l">
                        <a:lnSpc>
                          <a:spcPts val="1100"/>
                        </a:lnSpc>
                      </a:pPr>
                      <a:r>
                        <a:rPr lang="de-DE" sz="1000" b="0">
                          <a:solidFill>
                            <a:schemeClr val="tx1"/>
                          </a:solidFill>
                          <a:latin typeface="+mj-lt"/>
                        </a:rPr>
                        <a:t>01.01.2023</a:t>
                      </a:r>
                      <a:endParaRPr lang="de-DE" sz="1000" b="0" dirty="0">
                        <a:solidFill>
                          <a:schemeClr val="tx1"/>
                        </a:solidFill>
                        <a:latin typeface="+mj-lt"/>
                      </a:endParaRPr>
                    </a:p>
                  </a:txBody>
                  <a:tcPr marL="0" marR="0" marT="0" marB="0"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02</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04</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05</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06</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07</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08</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09</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10</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11</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01.12.2023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62083126"/>
                  </a:ext>
                </a:extLst>
              </a:tr>
            </a:tbl>
          </a:graphicData>
        </a:graphic>
      </p:graphicFrame>
      <p:sp>
        <p:nvSpPr>
          <p:cNvPr id="1116" name="Text Placeholder 1115">
            <a:extLst>
              <a:ext uri="{FF2B5EF4-FFF2-40B4-BE49-F238E27FC236}">
                <a16:creationId xmlns:a16="http://schemas.microsoft.com/office/drawing/2014/main" id="{9EEC5801-2F0B-F83E-EAE9-C025BA511452}"/>
              </a:ext>
            </a:extLst>
          </p:cNvPr>
          <p:cNvSpPr>
            <a:spLocks noGrp="1"/>
          </p:cNvSpPr>
          <p:nvPr>
            <p:ph type="body" sz="quarter" idx="48"/>
          </p:nvPr>
        </p:nvSpPr>
        <p:spPr>
          <a:xfrm>
            <a:off x="10009421" y="3824895"/>
            <a:ext cx="1080000" cy="1440000"/>
          </a:xfrm>
        </p:spPr>
        <p:txBody>
          <a:bodyPr/>
          <a:lstStyle/>
          <a:p>
            <a:pPr lvl="4"/>
            <a:r>
              <a:rPr lang="de-DE"/>
              <a:t>Buildinar</a:t>
            </a:r>
          </a:p>
          <a:p>
            <a:pPr lvl="1"/>
            <a:r>
              <a:rPr lang="de-DE"/>
              <a:t>Top 1</a:t>
            </a:r>
          </a:p>
          <a:p>
            <a:pPr lvl="1"/>
            <a:r>
              <a:rPr lang="de-DE"/>
              <a:t>Top2</a:t>
            </a:r>
          </a:p>
          <a:p>
            <a:pPr lvl="1"/>
            <a:r>
              <a:rPr lang="de-DE"/>
              <a:t>Top 3</a:t>
            </a:r>
            <a:endParaRPr lang="en-GB"/>
          </a:p>
        </p:txBody>
      </p:sp>
      <p:sp>
        <p:nvSpPr>
          <p:cNvPr id="1115" name="Text Placeholder 1114">
            <a:extLst>
              <a:ext uri="{FF2B5EF4-FFF2-40B4-BE49-F238E27FC236}">
                <a16:creationId xmlns:a16="http://schemas.microsoft.com/office/drawing/2014/main" id="{F6BBB6FC-49FA-5EFD-C61D-E62A60767730}"/>
              </a:ext>
            </a:extLst>
          </p:cNvPr>
          <p:cNvSpPr>
            <a:spLocks noGrp="1"/>
          </p:cNvSpPr>
          <p:nvPr>
            <p:ph type="body" sz="quarter" idx="47"/>
          </p:nvPr>
        </p:nvSpPr>
        <p:spPr>
          <a:xfrm>
            <a:off x="8758576" y="3824895"/>
            <a:ext cx="1080000" cy="1440000"/>
          </a:xfrm>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4" name="Text Placeholder 1113">
            <a:extLst>
              <a:ext uri="{FF2B5EF4-FFF2-40B4-BE49-F238E27FC236}">
                <a16:creationId xmlns:a16="http://schemas.microsoft.com/office/drawing/2014/main" id="{BF7B6DF9-E33E-47B0-B940-65DFC93A5B82}"/>
              </a:ext>
            </a:extLst>
          </p:cNvPr>
          <p:cNvSpPr>
            <a:spLocks noGrp="1"/>
          </p:cNvSpPr>
          <p:nvPr>
            <p:ph type="body" sz="quarter" idx="46"/>
          </p:nvPr>
        </p:nvSpPr>
        <p:spPr>
          <a:xfrm>
            <a:off x="7507731" y="3824895"/>
            <a:ext cx="1080000" cy="1440000"/>
          </a:xfrm>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3" name="Text Placeholder 1112">
            <a:extLst>
              <a:ext uri="{FF2B5EF4-FFF2-40B4-BE49-F238E27FC236}">
                <a16:creationId xmlns:a16="http://schemas.microsoft.com/office/drawing/2014/main" id="{3B6BEBA4-7B09-9349-5852-B461D47177EC}"/>
              </a:ext>
            </a:extLst>
          </p:cNvPr>
          <p:cNvSpPr>
            <a:spLocks noGrp="1"/>
          </p:cNvSpPr>
          <p:nvPr>
            <p:ph type="body" sz="quarter" idx="45"/>
          </p:nvPr>
        </p:nvSpPr>
        <p:spPr>
          <a:xfrm>
            <a:off x="6256886" y="3824895"/>
            <a:ext cx="1080000" cy="1440000"/>
          </a:xfrm>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2" name="Text Placeholder 1111">
            <a:extLst>
              <a:ext uri="{FF2B5EF4-FFF2-40B4-BE49-F238E27FC236}">
                <a16:creationId xmlns:a16="http://schemas.microsoft.com/office/drawing/2014/main" id="{44323BA0-374A-AD84-CD1A-E6BF9717784A}"/>
              </a:ext>
            </a:extLst>
          </p:cNvPr>
          <p:cNvSpPr>
            <a:spLocks noGrp="1"/>
          </p:cNvSpPr>
          <p:nvPr>
            <p:ph type="body" sz="quarter" idx="44"/>
          </p:nvPr>
        </p:nvSpPr>
        <p:spPr>
          <a:xfrm>
            <a:off x="5006041" y="3824895"/>
            <a:ext cx="1080000" cy="1440000"/>
          </a:xfrm>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1" name="Text Placeholder 1110">
            <a:extLst>
              <a:ext uri="{FF2B5EF4-FFF2-40B4-BE49-F238E27FC236}">
                <a16:creationId xmlns:a16="http://schemas.microsoft.com/office/drawing/2014/main" id="{53B91326-5B7C-E27C-C2E6-EA56B487F86D}"/>
              </a:ext>
            </a:extLst>
          </p:cNvPr>
          <p:cNvSpPr>
            <a:spLocks noGrp="1"/>
          </p:cNvSpPr>
          <p:nvPr>
            <p:ph type="body" sz="quarter" idx="43"/>
          </p:nvPr>
        </p:nvSpPr>
        <p:spPr>
          <a:xfrm>
            <a:off x="3755196" y="3824895"/>
            <a:ext cx="1080000" cy="1440000"/>
          </a:xfrm>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0" name="Text Placeholder 1109">
            <a:extLst>
              <a:ext uri="{FF2B5EF4-FFF2-40B4-BE49-F238E27FC236}">
                <a16:creationId xmlns:a16="http://schemas.microsoft.com/office/drawing/2014/main" id="{DCBF0F5A-4517-85D8-5557-FA8352EA130D}"/>
              </a:ext>
            </a:extLst>
          </p:cNvPr>
          <p:cNvSpPr>
            <a:spLocks noGrp="1"/>
          </p:cNvSpPr>
          <p:nvPr>
            <p:ph type="body" sz="quarter" idx="42"/>
          </p:nvPr>
        </p:nvSpPr>
        <p:spPr>
          <a:xfrm>
            <a:off x="2504351" y="3824895"/>
            <a:ext cx="1080000" cy="1440000"/>
          </a:xfrm>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a:p>
            <a:endParaRPr lang="en-GB" dirty="0"/>
          </a:p>
        </p:txBody>
      </p:sp>
      <p:sp>
        <p:nvSpPr>
          <p:cNvPr id="1255" name="Text Placeholder 1254">
            <a:extLst>
              <a:ext uri="{FF2B5EF4-FFF2-40B4-BE49-F238E27FC236}">
                <a16:creationId xmlns:a16="http://schemas.microsoft.com/office/drawing/2014/main" id="{BC0B4974-B6A7-1FC5-CE7F-1C1C21CC1BAD}"/>
              </a:ext>
            </a:extLst>
          </p:cNvPr>
          <p:cNvSpPr>
            <a:spLocks noGrp="1"/>
          </p:cNvSpPr>
          <p:nvPr>
            <p:ph type="body" sz="quarter" idx="41"/>
          </p:nvPr>
        </p:nvSpPr>
        <p:spPr>
          <a:xfrm>
            <a:off x="1253506" y="3824895"/>
            <a:ext cx="1080000" cy="1440000"/>
          </a:xfrm>
        </p:spPr>
        <p:txBody>
          <a:bodyPr/>
          <a:lstStyle/>
          <a:p>
            <a:r>
              <a:rPr lang="de-DE"/>
              <a:t>Legende ¹2022-2023</a:t>
            </a:r>
            <a:endParaRPr lang="en-GB"/>
          </a:p>
        </p:txBody>
      </p:sp>
      <p:sp>
        <p:nvSpPr>
          <p:cNvPr id="1261" name="Text Placeholder 1260">
            <a:extLst>
              <a:ext uri="{FF2B5EF4-FFF2-40B4-BE49-F238E27FC236}">
                <a16:creationId xmlns:a16="http://schemas.microsoft.com/office/drawing/2014/main" id="{FA3A1358-3FED-8BA6-E259-9CA6F3AFF7FE}"/>
              </a:ext>
            </a:extLst>
          </p:cNvPr>
          <p:cNvSpPr>
            <a:spLocks noGrp="1"/>
          </p:cNvSpPr>
          <p:nvPr>
            <p:ph type="body" sz="quarter" idx="56"/>
          </p:nvPr>
        </p:nvSpPr>
        <p:spPr>
          <a:xfrm>
            <a:off x="10009421" y="1494445"/>
            <a:ext cx="1080000" cy="1440000"/>
          </a:xfrm>
        </p:spPr>
        <p:txBody>
          <a:bodyPr/>
          <a:lstStyle/>
          <a:p>
            <a:pPr lvl="4"/>
            <a:r>
              <a:rPr lang="de-DE"/>
              <a:t>Buildinar</a:t>
            </a:r>
          </a:p>
          <a:p>
            <a:pPr lvl="1"/>
            <a:r>
              <a:rPr lang="de-DE"/>
              <a:t>Top 1</a:t>
            </a:r>
          </a:p>
          <a:p>
            <a:pPr lvl="1"/>
            <a:r>
              <a:rPr lang="de-DE"/>
              <a:t>Top2</a:t>
            </a:r>
          </a:p>
          <a:p>
            <a:pPr lvl="1"/>
            <a:r>
              <a:rPr lang="de-DE"/>
              <a:t>Top 3</a:t>
            </a:r>
            <a:r>
              <a:rPr lang="en-GB"/>
              <a:t> </a:t>
            </a:r>
          </a:p>
        </p:txBody>
      </p:sp>
      <p:sp>
        <p:nvSpPr>
          <p:cNvPr id="1260" name="Text Placeholder 1259">
            <a:extLst>
              <a:ext uri="{FF2B5EF4-FFF2-40B4-BE49-F238E27FC236}">
                <a16:creationId xmlns:a16="http://schemas.microsoft.com/office/drawing/2014/main" id="{CEFFBDC0-4E0C-D2D7-5889-081DCD0FF52D}"/>
              </a:ext>
            </a:extLst>
          </p:cNvPr>
          <p:cNvSpPr>
            <a:spLocks noGrp="1"/>
          </p:cNvSpPr>
          <p:nvPr>
            <p:ph type="body" sz="quarter" idx="55"/>
          </p:nvPr>
        </p:nvSpPr>
        <p:spPr>
          <a:xfrm>
            <a:off x="8758576" y="1494445"/>
            <a:ext cx="1080000" cy="1440000"/>
          </a:xfrm>
        </p:spPr>
        <p:txBody>
          <a:bodyPr/>
          <a:lstStyle/>
          <a:p>
            <a:pPr lvl="4"/>
            <a:r>
              <a:rPr lang="en-GB"/>
              <a:t> </a:t>
            </a:r>
          </a:p>
        </p:txBody>
      </p:sp>
      <p:sp>
        <p:nvSpPr>
          <p:cNvPr id="1259" name="Text Placeholder 1258">
            <a:extLst>
              <a:ext uri="{FF2B5EF4-FFF2-40B4-BE49-F238E27FC236}">
                <a16:creationId xmlns:a16="http://schemas.microsoft.com/office/drawing/2014/main" id="{D4E38C11-E501-C10A-30C7-0AEAE8A690CD}"/>
              </a:ext>
            </a:extLst>
          </p:cNvPr>
          <p:cNvSpPr>
            <a:spLocks noGrp="1"/>
          </p:cNvSpPr>
          <p:nvPr>
            <p:ph type="body" sz="quarter" idx="54"/>
          </p:nvPr>
        </p:nvSpPr>
        <p:spPr>
          <a:xfrm>
            <a:off x="7507731" y="1494445"/>
            <a:ext cx="1080000" cy="1440000"/>
          </a:xfrm>
        </p:spPr>
        <p:txBody>
          <a:bodyPr/>
          <a:lstStyle/>
          <a:p>
            <a:pPr lvl="4"/>
            <a:r>
              <a:rPr lang="de-DE"/>
              <a:t>Buildinar</a:t>
            </a:r>
          </a:p>
          <a:p>
            <a:pPr lvl="1"/>
            <a:r>
              <a:rPr lang="de-DE"/>
              <a:t>Top 1</a:t>
            </a:r>
          </a:p>
          <a:p>
            <a:pPr lvl="1"/>
            <a:r>
              <a:rPr lang="de-DE"/>
              <a:t>Top2</a:t>
            </a:r>
          </a:p>
          <a:p>
            <a:pPr lvl="1"/>
            <a:r>
              <a:rPr lang="de-DE"/>
              <a:t>Top 3</a:t>
            </a:r>
            <a:endParaRPr lang="en-GB"/>
          </a:p>
        </p:txBody>
      </p:sp>
      <p:sp>
        <p:nvSpPr>
          <p:cNvPr id="1235" name="Text Placeholder 1234">
            <a:extLst>
              <a:ext uri="{FF2B5EF4-FFF2-40B4-BE49-F238E27FC236}">
                <a16:creationId xmlns:a16="http://schemas.microsoft.com/office/drawing/2014/main" id="{E793DA92-6FF3-1118-A353-803F38E1F925}"/>
              </a:ext>
            </a:extLst>
          </p:cNvPr>
          <p:cNvSpPr>
            <a:spLocks noGrp="1"/>
          </p:cNvSpPr>
          <p:nvPr>
            <p:ph type="body" sz="quarter" idx="53"/>
          </p:nvPr>
        </p:nvSpPr>
        <p:spPr>
          <a:xfrm>
            <a:off x="6256886" y="1494445"/>
            <a:ext cx="1080000" cy="1440000"/>
          </a:xfrm>
        </p:spPr>
        <p:txBody>
          <a:bodyPr/>
          <a:lstStyle/>
          <a:p>
            <a:pPr lvl="4"/>
            <a:r>
              <a:rPr lang="de-DE" dirty="0" err="1"/>
              <a:t>Buildinar</a:t>
            </a:r>
            <a:endParaRPr lang="en-GB" dirty="0"/>
          </a:p>
        </p:txBody>
      </p:sp>
      <p:sp>
        <p:nvSpPr>
          <p:cNvPr id="76" name="Text Placeholder 75">
            <a:extLst>
              <a:ext uri="{FF2B5EF4-FFF2-40B4-BE49-F238E27FC236}">
                <a16:creationId xmlns:a16="http://schemas.microsoft.com/office/drawing/2014/main" id="{89723FCD-B9F8-6EE9-F893-9D1BD0A9F327}"/>
              </a:ext>
            </a:extLst>
          </p:cNvPr>
          <p:cNvSpPr>
            <a:spLocks noGrp="1"/>
          </p:cNvSpPr>
          <p:nvPr>
            <p:ph type="body" sz="quarter" idx="52"/>
          </p:nvPr>
        </p:nvSpPr>
        <p:spPr>
          <a:xfrm>
            <a:off x="5006041" y="1494445"/>
            <a:ext cx="1080000" cy="1440000"/>
          </a:xfrm>
        </p:spPr>
        <p:txBody>
          <a:bodyPr/>
          <a:lstStyle/>
          <a:p>
            <a:pPr lvl="4"/>
            <a:r>
              <a:rPr lang="de-DE"/>
              <a:t>Buildinar</a:t>
            </a:r>
          </a:p>
          <a:p>
            <a:pPr lvl="1"/>
            <a:r>
              <a:rPr lang="de-DE"/>
              <a:t>Top 1</a:t>
            </a:r>
          </a:p>
          <a:p>
            <a:pPr lvl="1"/>
            <a:r>
              <a:rPr lang="de-DE"/>
              <a:t>Top2</a:t>
            </a:r>
          </a:p>
          <a:p>
            <a:pPr lvl="1"/>
            <a:r>
              <a:rPr lang="de-DE"/>
              <a:t>Top 3</a:t>
            </a:r>
            <a:endParaRPr lang="en-GB"/>
          </a:p>
        </p:txBody>
      </p:sp>
      <p:sp>
        <p:nvSpPr>
          <p:cNvPr id="1257" name="Text Placeholder 1256">
            <a:extLst>
              <a:ext uri="{FF2B5EF4-FFF2-40B4-BE49-F238E27FC236}">
                <a16:creationId xmlns:a16="http://schemas.microsoft.com/office/drawing/2014/main" id="{08B47D0C-D78A-3CD3-C1AA-84BCC16A4889}"/>
              </a:ext>
            </a:extLst>
          </p:cNvPr>
          <p:cNvSpPr>
            <a:spLocks noGrp="1"/>
          </p:cNvSpPr>
          <p:nvPr>
            <p:ph type="body" sz="quarter" idx="51"/>
          </p:nvPr>
        </p:nvSpPr>
        <p:spPr>
          <a:xfrm>
            <a:off x="3755196" y="1494445"/>
            <a:ext cx="1080000" cy="1440000"/>
          </a:xfrm>
        </p:spPr>
        <p:txBody>
          <a:bodyPr/>
          <a:lstStyle/>
          <a:p>
            <a:pPr lvl="4"/>
            <a:r>
              <a:rPr lang="en-GB" dirty="0"/>
              <a:t>Step 2</a:t>
            </a:r>
          </a:p>
        </p:txBody>
      </p:sp>
      <p:sp>
        <p:nvSpPr>
          <p:cNvPr id="1256" name="Text Placeholder 1255">
            <a:extLst>
              <a:ext uri="{FF2B5EF4-FFF2-40B4-BE49-F238E27FC236}">
                <a16:creationId xmlns:a16="http://schemas.microsoft.com/office/drawing/2014/main" id="{A5ABDAAC-25CA-A28E-B20B-9776D963498F}"/>
              </a:ext>
            </a:extLst>
          </p:cNvPr>
          <p:cNvSpPr>
            <a:spLocks noGrp="1"/>
          </p:cNvSpPr>
          <p:nvPr>
            <p:ph type="body" sz="quarter" idx="50"/>
          </p:nvPr>
        </p:nvSpPr>
        <p:spPr>
          <a:xfrm>
            <a:off x="2504351" y="1494445"/>
            <a:ext cx="1080000" cy="1440000"/>
          </a:xfrm>
        </p:spPr>
        <p:txBody>
          <a:bodyPr/>
          <a:lstStyle/>
          <a:p>
            <a:pPr lvl="4"/>
            <a:r>
              <a:rPr lang="de-DE" dirty="0"/>
              <a:t>Kick-Off</a:t>
            </a:r>
          </a:p>
        </p:txBody>
      </p:sp>
      <p:sp>
        <p:nvSpPr>
          <p:cNvPr id="1117" name="Text Placeholder 1116">
            <a:extLst>
              <a:ext uri="{FF2B5EF4-FFF2-40B4-BE49-F238E27FC236}">
                <a16:creationId xmlns:a16="http://schemas.microsoft.com/office/drawing/2014/main" id="{EAED8583-34D9-F274-3E0B-6CB4031EAA9B}"/>
              </a:ext>
            </a:extLst>
          </p:cNvPr>
          <p:cNvSpPr>
            <a:spLocks noGrp="1"/>
          </p:cNvSpPr>
          <p:nvPr>
            <p:ph type="body" sz="quarter" idx="49"/>
          </p:nvPr>
        </p:nvSpPr>
        <p:spPr>
          <a:xfrm>
            <a:off x="1253506" y="1494445"/>
            <a:ext cx="1080000" cy="1440000"/>
          </a:xfrm>
        </p:spPr>
        <p:txBody>
          <a:bodyPr/>
          <a:lstStyle/>
          <a:p>
            <a:pPr lvl="4"/>
            <a:r>
              <a:rPr lang="de-DE"/>
              <a:t>Buildinar</a:t>
            </a:r>
          </a:p>
          <a:p>
            <a:pPr lvl="1"/>
            <a:r>
              <a:rPr lang="de-DE"/>
              <a:t>Top 1</a:t>
            </a:r>
          </a:p>
          <a:p>
            <a:pPr lvl="1"/>
            <a:r>
              <a:rPr lang="de-DE"/>
              <a:t>Top2</a:t>
            </a:r>
          </a:p>
          <a:p>
            <a:pPr lvl="1"/>
            <a:r>
              <a:rPr lang="de-DE"/>
              <a:t>Top 3</a:t>
            </a:r>
            <a:endParaRPr lang="en-GB"/>
          </a:p>
        </p:txBody>
      </p:sp>
      <p:sp>
        <p:nvSpPr>
          <p:cNvPr id="64" name="Title 63">
            <a:extLst>
              <a:ext uri="{FF2B5EF4-FFF2-40B4-BE49-F238E27FC236}">
                <a16:creationId xmlns:a16="http://schemas.microsoft.com/office/drawing/2014/main" id="{9B641575-6305-F391-BAE2-B6D6A769DFB8}"/>
              </a:ext>
            </a:extLst>
          </p:cNvPr>
          <p:cNvSpPr>
            <a:spLocks noGrp="1"/>
          </p:cNvSpPr>
          <p:nvPr>
            <p:ph type="title"/>
          </p:nvPr>
        </p:nvSpPr>
        <p:spPr>
          <a:xfrm>
            <a:off x="540000" y="622301"/>
            <a:ext cx="11088000" cy="648000"/>
          </a:xfrm>
        </p:spPr>
        <p:txBody>
          <a:bodyPr vert="horz"/>
          <a:lstStyle/>
          <a:p>
            <a:r>
              <a:rPr lang="en-GB" dirty="0"/>
              <a:t>Timeline</a:t>
            </a:r>
          </a:p>
        </p:txBody>
      </p:sp>
      <p:sp>
        <p:nvSpPr>
          <p:cNvPr id="65" name="Text Placeholder 64">
            <a:extLst>
              <a:ext uri="{FF2B5EF4-FFF2-40B4-BE49-F238E27FC236}">
                <a16:creationId xmlns:a16="http://schemas.microsoft.com/office/drawing/2014/main" id="{15A30127-581D-3031-B6A4-23C0433A2E6D}"/>
              </a:ext>
            </a:extLst>
          </p:cNvPr>
          <p:cNvSpPr>
            <a:spLocks noGrp="1"/>
          </p:cNvSpPr>
          <p:nvPr>
            <p:ph type="body" sz="quarter" idx="14"/>
          </p:nvPr>
        </p:nvSpPr>
        <p:spPr>
          <a:xfrm>
            <a:off x="576000" y="396000"/>
            <a:ext cx="11088000" cy="144000"/>
          </a:xfrm>
        </p:spPr>
        <p:txBody>
          <a:bodyPr/>
          <a:lstStyle/>
          <a:p>
            <a:r>
              <a:rPr lang="en-GB"/>
              <a:t>C  060 : timetable</a:t>
            </a:r>
          </a:p>
          <a:p>
            <a:endParaRPr lang="en-GB"/>
          </a:p>
        </p:txBody>
      </p:sp>
      <p:sp>
        <p:nvSpPr>
          <p:cNvPr id="554" name="Oval 553">
            <a:extLst>
              <a:ext uri="{FF2B5EF4-FFF2-40B4-BE49-F238E27FC236}">
                <a16:creationId xmlns:a16="http://schemas.microsoft.com/office/drawing/2014/main" id="{4D26CD83-D31A-78C9-3AD4-014880480185}"/>
              </a:ext>
            </a:extLst>
          </p:cNvPr>
          <p:cNvSpPr/>
          <p:nvPr/>
        </p:nvSpPr>
        <p:spPr>
          <a:xfrm>
            <a:off x="11593170"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677" name="Oval 676">
            <a:extLst>
              <a:ext uri="{FF2B5EF4-FFF2-40B4-BE49-F238E27FC236}">
                <a16:creationId xmlns:a16="http://schemas.microsoft.com/office/drawing/2014/main" id="{4A723A08-C13F-095B-AF0E-94EF3F7786B0}"/>
              </a:ext>
            </a:extLst>
          </p:cNvPr>
          <p:cNvSpPr/>
          <p:nvPr/>
        </p:nvSpPr>
        <p:spPr>
          <a:xfrm>
            <a:off x="2445945" y="3419035"/>
            <a:ext cx="108000" cy="108000"/>
          </a:xfrm>
          <a:prstGeom prst="ellipse">
            <a:avLst/>
          </a:prstGeom>
          <a:solidFill>
            <a:schemeClr val="accent5"/>
          </a:solidFill>
          <a:ln w="9525" cap="flat">
            <a:solidFill>
              <a:schemeClr val="accent5"/>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78" name="Straight Connector 677">
            <a:extLst>
              <a:ext uri="{FF2B5EF4-FFF2-40B4-BE49-F238E27FC236}">
                <a16:creationId xmlns:a16="http://schemas.microsoft.com/office/drawing/2014/main" id="{F6E8C169-2F09-8418-AAA1-8DCEB82E9B07}"/>
              </a:ext>
            </a:extLst>
          </p:cNvPr>
          <p:cNvCxnSpPr>
            <a:cxnSpLocks/>
            <a:endCxn id="677" idx="0"/>
          </p:cNvCxnSpPr>
          <p:nvPr/>
        </p:nvCxnSpPr>
        <p:spPr>
          <a:xfrm>
            <a:off x="2499945" y="3117850"/>
            <a:ext cx="0" cy="301185"/>
          </a:xfrm>
          <a:prstGeom prst="line">
            <a:avLst/>
          </a:prstGeom>
          <a:ln w="9525"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679" name="Oval 678">
            <a:extLst>
              <a:ext uri="{FF2B5EF4-FFF2-40B4-BE49-F238E27FC236}">
                <a16:creationId xmlns:a16="http://schemas.microsoft.com/office/drawing/2014/main" id="{CA5BB1EE-2AA5-DC8E-332C-435025857C5F}"/>
              </a:ext>
            </a:extLst>
          </p:cNvPr>
          <p:cNvSpPr/>
          <p:nvPr/>
        </p:nvSpPr>
        <p:spPr>
          <a:xfrm>
            <a:off x="3702788" y="3421416"/>
            <a:ext cx="108000" cy="108000"/>
          </a:xfrm>
          <a:prstGeom prst="ellipse">
            <a:avLst/>
          </a:prstGeom>
          <a:solidFill>
            <a:schemeClr val="accent5"/>
          </a:solidFill>
          <a:ln w="9525" cap="flat">
            <a:solidFill>
              <a:schemeClr val="accent5"/>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0" name="Straight Connector 679">
            <a:extLst>
              <a:ext uri="{FF2B5EF4-FFF2-40B4-BE49-F238E27FC236}">
                <a16:creationId xmlns:a16="http://schemas.microsoft.com/office/drawing/2014/main" id="{7154CC54-FE7E-793C-0670-BA1E50317A1F}"/>
              </a:ext>
            </a:extLst>
          </p:cNvPr>
          <p:cNvCxnSpPr>
            <a:cxnSpLocks/>
            <a:stCxn id="679" idx="4"/>
          </p:cNvCxnSpPr>
          <p:nvPr/>
        </p:nvCxnSpPr>
        <p:spPr>
          <a:xfrm>
            <a:off x="3756788" y="3529416"/>
            <a:ext cx="0" cy="231979"/>
          </a:xfrm>
          <a:prstGeom prst="line">
            <a:avLst/>
          </a:prstGeom>
          <a:ln w="9525"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681" name="Oval 680">
            <a:extLst>
              <a:ext uri="{FF2B5EF4-FFF2-40B4-BE49-F238E27FC236}">
                <a16:creationId xmlns:a16="http://schemas.microsoft.com/office/drawing/2014/main" id="{69D37F59-5148-1428-0EB1-44937235E747}"/>
              </a:ext>
            </a:extLst>
          </p:cNvPr>
          <p:cNvSpPr/>
          <p:nvPr/>
        </p:nvSpPr>
        <p:spPr>
          <a:xfrm>
            <a:off x="1192878" y="3419035"/>
            <a:ext cx="108000" cy="108000"/>
          </a:xfrm>
          <a:prstGeom prst="ellipse">
            <a:avLst/>
          </a:prstGeom>
          <a:solidFill>
            <a:schemeClr val="accent5"/>
          </a:solidFill>
          <a:ln w="9525" cap="flat">
            <a:solidFill>
              <a:schemeClr val="accent5"/>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2" name="Straight Connector 681">
            <a:extLst>
              <a:ext uri="{FF2B5EF4-FFF2-40B4-BE49-F238E27FC236}">
                <a16:creationId xmlns:a16="http://schemas.microsoft.com/office/drawing/2014/main" id="{9CC08CBD-5E4C-403F-B667-10C5BA9D28B4}"/>
              </a:ext>
            </a:extLst>
          </p:cNvPr>
          <p:cNvCxnSpPr>
            <a:cxnSpLocks/>
            <a:stCxn id="681" idx="4"/>
          </p:cNvCxnSpPr>
          <p:nvPr/>
        </p:nvCxnSpPr>
        <p:spPr>
          <a:xfrm>
            <a:off x="1246878" y="3527035"/>
            <a:ext cx="0" cy="231979"/>
          </a:xfrm>
          <a:prstGeom prst="line">
            <a:avLst/>
          </a:prstGeom>
          <a:ln w="9525" cap="rnd">
            <a:solidFill>
              <a:schemeClr val="accent5"/>
            </a:solidFill>
            <a:round/>
          </a:ln>
        </p:spPr>
        <p:style>
          <a:lnRef idx="1">
            <a:schemeClr val="accent1"/>
          </a:lnRef>
          <a:fillRef idx="0">
            <a:schemeClr val="accent1"/>
          </a:fillRef>
          <a:effectRef idx="0">
            <a:schemeClr val="accent1"/>
          </a:effectRef>
          <a:fontRef idx="minor">
            <a:schemeClr val="tx1"/>
          </a:fontRef>
        </p:style>
      </p:cxnSp>
      <p:sp>
        <p:nvSpPr>
          <p:cNvPr id="683" name="Oval 682">
            <a:extLst>
              <a:ext uri="{FF2B5EF4-FFF2-40B4-BE49-F238E27FC236}">
                <a16:creationId xmlns:a16="http://schemas.microsoft.com/office/drawing/2014/main" id="{2513CD8F-CCB0-CA8B-0968-79477051BC45}"/>
              </a:ext>
            </a:extLst>
          </p:cNvPr>
          <p:cNvSpPr/>
          <p:nvPr/>
        </p:nvSpPr>
        <p:spPr>
          <a:xfrm>
            <a:off x="6198795"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4" name="Straight Connector 683">
            <a:extLst>
              <a:ext uri="{FF2B5EF4-FFF2-40B4-BE49-F238E27FC236}">
                <a16:creationId xmlns:a16="http://schemas.microsoft.com/office/drawing/2014/main" id="{9A17A5AE-A6CA-35F9-B4C8-8FFCDC413BB1}"/>
              </a:ext>
            </a:extLst>
          </p:cNvPr>
          <p:cNvCxnSpPr>
            <a:cxnSpLocks/>
            <a:stCxn id="683" idx="4"/>
          </p:cNvCxnSpPr>
          <p:nvPr/>
        </p:nvCxnSpPr>
        <p:spPr>
          <a:xfrm>
            <a:off x="6252795"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5" name="Oval 684">
            <a:extLst>
              <a:ext uri="{FF2B5EF4-FFF2-40B4-BE49-F238E27FC236}">
                <a16:creationId xmlns:a16="http://schemas.microsoft.com/office/drawing/2014/main" id="{A176A946-8C43-1BBA-9D46-20C2723BF886}"/>
              </a:ext>
            </a:extLst>
          </p:cNvPr>
          <p:cNvSpPr/>
          <p:nvPr/>
        </p:nvSpPr>
        <p:spPr>
          <a:xfrm>
            <a:off x="7457369" y="3421416"/>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6" name="Straight Connector 685">
            <a:extLst>
              <a:ext uri="{FF2B5EF4-FFF2-40B4-BE49-F238E27FC236}">
                <a16:creationId xmlns:a16="http://schemas.microsoft.com/office/drawing/2014/main" id="{B1777717-D7F3-6165-25F6-6FAD86DC2DB3}"/>
              </a:ext>
            </a:extLst>
          </p:cNvPr>
          <p:cNvCxnSpPr>
            <a:cxnSpLocks/>
            <a:stCxn id="685" idx="4"/>
          </p:cNvCxnSpPr>
          <p:nvPr/>
        </p:nvCxnSpPr>
        <p:spPr>
          <a:xfrm>
            <a:off x="7511369" y="3529416"/>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7" name="Oval 686">
            <a:extLst>
              <a:ext uri="{FF2B5EF4-FFF2-40B4-BE49-F238E27FC236}">
                <a16:creationId xmlns:a16="http://schemas.microsoft.com/office/drawing/2014/main" id="{BD2C3A3D-21FF-2CFA-8F93-6BB983F5CC6D}"/>
              </a:ext>
            </a:extLst>
          </p:cNvPr>
          <p:cNvSpPr/>
          <p:nvPr/>
        </p:nvSpPr>
        <p:spPr>
          <a:xfrm>
            <a:off x="4950491"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8" name="Straight Connector 687">
            <a:extLst>
              <a:ext uri="{FF2B5EF4-FFF2-40B4-BE49-F238E27FC236}">
                <a16:creationId xmlns:a16="http://schemas.microsoft.com/office/drawing/2014/main" id="{E298E3FC-14F9-A8C6-6F48-993BE6480CC4}"/>
              </a:ext>
            </a:extLst>
          </p:cNvPr>
          <p:cNvCxnSpPr>
            <a:cxnSpLocks/>
            <a:stCxn id="687" idx="4"/>
          </p:cNvCxnSpPr>
          <p:nvPr/>
        </p:nvCxnSpPr>
        <p:spPr>
          <a:xfrm>
            <a:off x="5004491"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95" name="Oval 694">
            <a:extLst>
              <a:ext uri="{FF2B5EF4-FFF2-40B4-BE49-F238E27FC236}">
                <a16:creationId xmlns:a16="http://schemas.microsoft.com/office/drawing/2014/main" id="{770B7FEB-9081-2E57-5866-952F3D5E221B}"/>
              </a:ext>
            </a:extLst>
          </p:cNvPr>
          <p:cNvSpPr/>
          <p:nvPr/>
        </p:nvSpPr>
        <p:spPr>
          <a:xfrm>
            <a:off x="8705457" y="3419035"/>
            <a:ext cx="108000" cy="108000"/>
          </a:xfrm>
          <a:prstGeom prst="ellipse">
            <a:avLst/>
          </a:prstGeom>
          <a:solidFill>
            <a:schemeClr val="accent3"/>
          </a:solidFill>
          <a:ln w="9525" cap="flat">
            <a:solidFill>
              <a:schemeClr val="accent3"/>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96" name="Straight Connector 695">
            <a:extLst>
              <a:ext uri="{FF2B5EF4-FFF2-40B4-BE49-F238E27FC236}">
                <a16:creationId xmlns:a16="http://schemas.microsoft.com/office/drawing/2014/main" id="{17CFA92F-5378-D9D6-7BDB-F6AF4716B065}"/>
              </a:ext>
            </a:extLst>
          </p:cNvPr>
          <p:cNvCxnSpPr>
            <a:cxnSpLocks/>
            <a:stCxn id="695" idx="4"/>
          </p:cNvCxnSpPr>
          <p:nvPr/>
        </p:nvCxnSpPr>
        <p:spPr>
          <a:xfrm>
            <a:off x="8759457" y="3527035"/>
            <a:ext cx="0" cy="231979"/>
          </a:xfrm>
          <a:prstGeom prst="line">
            <a:avLst/>
          </a:prstGeom>
          <a:ln w="952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699" name="Oval 698">
            <a:extLst>
              <a:ext uri="{FF2B5EF4-FFF2-40B4-BE49-F238E27FC236}">
                <a16:creationId xmlns:a16="http://schemas.microsoft.com/office/drawing/2014/main" id="{5DC60FB3-A4BC-3CBD-B54B-0A6A966F3D0B}"/>
              </a:ext>
            </a:extLst>
          </p:cNvPr>
          <p:cNvSpPr/>
          <p:nvPr/>
        </p:nvSpPr>
        <p:spPr>
          <a:xfrm>
            <a:off x="9953545" y="3421416"/>
            <a:ext cx="108000" cy="108000"/>
          </a:xfrm>
          <a:prstGeom prst="ellipse">
            <a:avLst/>
          </a:prstGeom>
          <a:solidFill>
            <a:schemeClr val="accent3"/>
          </a:solidFill>
          <a:ln w="9525" cap="flat">
            <a:solidFill>
              <a:schemeClr val="accent3"/>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700" name="Straight Connector 699">
            <a:extLst>
              <a:ext uri="{FF2B5EF4-FFF2-40B4-BE49-F238E27FC236}">
                <a16:creationId xmlns:a16="http://schemas.microsoft.com/office/drawing/2014/main" id="{0622561C-8360-70BD-FA5C-D77FC2901088}"/>
              </a:ext>
            </a:extLst>
          </p:cNvPr>
          <p:cNvCxnSpPr>
            <a:cxnSpLocks/>
          </p:cNvCxnSpPr>
          <p:nvPr/>
        </p:nvCxnSpPr>
        <p:spPr>
          <a:xfrm>
            <a:off x="10009393" y="3529416"/>
            <a:ext cx="0" cy="231979"/>
          </a:xfrm>
          <a:prstGeom prst="line">
            <a:avLst/>
          </a:prstGeom>
          <a:ln w="9525" cap="rnd">
            <a:solidFill>
              <a:schemeClr val="accent3"/>
            </a:solidFill>
            <a:round/>
          </a:ln>
        </p:spPr>
        <p:style>
          <a:lnRef idx="1">
            <a:schemeClr val="accent1"/>
          </a:lnRef>
          <a:fillRef idx="0">
            <a:schemeClr val="accent1"/>
          </a:fillRef>
          <a:effectRef idx="0">
            <a:schemeClr val="accent1"/>
          </a:effectRef>
          <a:fontRef idx="minor">
            <a:schemeClr val="tx1"/>
          </a:fontRef>
        </p:style>
      </p:cxnSp>
      <p:sp>
        <p:nvSpPr>
          <p:cNvPr id="1102" name="Oval 1101">
            <a:extLst>
              <a:ext uri="{FF2B5EF4-FFF2-40B4-BE49-F238E27FC236}">
                <a16:creationId xmlns:a16="http://schemas.microsoft.com/office/drawing/2014/main" id="{DE81A336-56E5-B7CC-0E67-115EA0742157}"/>
              </a:ext>
            </a:extLst>
          </p:cNvPr>
          <p:cNvSpPr/>
          <p:nvPr/>
        </p:nvSpPr>
        <p:spPr>
          <a:xfrm>
            <a:off x="495242"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30" name="Straight Connector 29">
            <a:extLst>
              <a:ext uri="{FF2B5EF4-FFF2-40B4-BE49-F238E27FC236}">
                <a16:creationId xmlns:a16="http://schemas.microsoft.com/office/drawing/2014/main" id="{66602DB8-AACF-ACBD-9EF2-505231640403}"/>
              </a:ext>
            </a:extLst>
          </p:cNvPr>
          <p:cNvCxnSpPr>
            <a:cxnSpLocks/>
          </p:cNvCxnSpPr>
          <p:nvPr/>
        </p:nvCxnSpPr>
        <p:spPr>
          <a:xfrm>
            <a:off x="5058491" y="4882766"/>
            <a:ext cx="2477519" cy="0"/>
          </a:xfrm>
          <a:prstGeom prst="line">
            <a:avLst/>
          </a:prstGeom>
          <a:ln w="9525">
            <a:gradFill>
              <a:gsLst>
                <a:gs pos="0">
                  <a:srgbClr val="FF4B4B"/>
                </a:gs>
                <a:gs pos="100000">
                  <a:srgbClr val="FF744F"/>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20901AB-CFC9-B6EF-436C-13F3B737043B}"/>
              </a:ext>
            </a:extLst>
          </p:cNvPr>
          <p:cNvCxnSpPr>
            <a:cxnSpLocks/>
          </p:cNvCxnSpPr>
          <p:nvPr/>
        </p:nvCxnSpPr>
        <p:spPr>
          <a:xfrm>
            <a:off x="8725469" y="4882766"/>
            <a:ext cx="2867701" cy="0"/>
          </a:xfrm>
          <a:prstGeom prst="line">
            <a:avLst/>
          </a:prstGeom>
          <a:ln w="9525">
            <a:solidFill>
              <a:schemeClr val="accent3"/>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670ECF9-7F81-14A2-133D-6A6C68C89FBB}"/>
              </a:ext>
            </a:extLst>
          </p:cNvPr>
          <p:cNvCxnSpPr>
            <a:cxnSpLocks/>
          </p:cNvCxnSpPr>
          <p:nvPr/>
        </p:nvCxnSpPr>
        <p:spPr>
          <a:xfrm>
            <a:off x="1303514" y="4882766"/>
            <a:ext cx="2867701" cy="0"/>
          </a:xfrm>
          <a:prstGeom prst="line">
            <a:avLst/>
          </a:prstGeom>
          <a:ln w="9525">
            <a:solidFill>
              <a:schemeClr val="accent5"/>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C57A1DA4-AF4F-17F3-3F28-6C5E7F88EA2A}"/>
              </a:ext>
            </a:extLst>
          </p:cNvPr>
          <p:cNvSpPr/>
          <p:nvPr/>
        </p:nvSpPr>
        <p:spPr>
          <a:xfrm>
            <a:off x="4045688" y="3421416"/>
            <a:ext cx="108000" cy="108000"/>
          </a:xfrm>
          <a:prstGeom prst="ellipse">
            <a:avLst/>
          </a:prstGeom>
          <a:solidFill>
            <a:schemeClr val="accent5"/>
          </a:solidFill>
          <a:ln w="9525" cap="flat">
            <a:solidFill>
              <a:schemeClr val="accent5"/>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80" name="Straight Connector 79">
            <a:extLst>
              <a:ext uri="{FF2B5EF4-FFF2-40B4-BE49-F238E27FC236}">
                <a16:creationId xmlns:a16="http://schemas.microsoft.com/office/drawing/2014/main" id="{DF7E2C43-C973-1006-1DF4-D44B3AE44659}"/>
              </a:ext>
            </a:extLst>
          </p:cNvPr>
          <p:cNvCxnSpPr>
            <a:cxnSpLocks/>
            <a:endCxn id="77" idx="0"/>
          </p:cNvCxnSpPr>
          <p:nvPr/>
        </p:nvCxnSpPr>
        <p:spPr>
          <a:xfrm>
            <a:off x="4099688" y="3107297"/>
            <a:ext cx="0" cy="314119"/>
          </a:xfrm>
          <a:prstGeom prst="line">
            <a:avLst/>
          </a:prstGeom>
          <a:ln w="9525" cap="rnd">
            <a:solidFill>
              <a:schemeClr val="accent5"/>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38540641"/>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5.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6.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7.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8.xml><?xml version="1.0" encoding="utf-8"?>
<p:tagLst xmlns:a="http://schemas.openxmlformats.org/drawingml/2006/main" xmlns:r="http://schemas.openxmlformats.org/officeDocument/2006/relationships" xmlns:p="http://schemas.openxmlformats.org/presentationml/2006/main">
  <p:tag name="EE4P_TEMPLATESTYLE" val="3"/>
</p:tagLst>
</file>

<file path=ppt/tags/tag119.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1.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2.xml><?xml version="1.0" encoding="utf-8"?>
<p:tagLst xmlns:a="http://schemas.openxmlformats.org/drawingml/2006/main" xmlns:r="http://schemas.openxmlformats.org/officeDocument/2006/relationships" xmlns:p="http://schemas.openxmlformats.org/presentationml/2006/main">
  <p:tag name="EE4P_TEMPLATESTYLE" val="3"/>
</p:tagLst>
</file>

<file path=ppt/tags/tag123.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4.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5.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6.xml><?xml version="1.0" encoding="utf-8"?>
<p:tagLst xmlns:a="http://schemas.openxmlformats.org/drawingml/2006/main" xmlns:r="http://schemas.openxmlformats.org/officeDocument/2006/relationships" xmlns:p="http://schemas.openxmlformats.org/presentationml/2006/main">
  <p:tag name="EE4P_TEMPLATESTYLE" val="3"/>
</p:tagLst>
</file>

<file path=ppt/tags/tag127.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9.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0.xml><?xml version="1.0" encoding="utf-8"?>
<p:tagLst xmlns:a="http://schemas.openxmlformats.org/drawingml/2006/main" xmlns:r="http://schemas.openxmlformats.org/officeDocument/2006/relationships" xmlns:p="http://schemas.openxmlformats.org/presentationml/2006/main">
  <p:tag name="EE4P_TEMPLATESTYLE" val="3"/>
</p:tagLst>
</file>

<file path=ppt/tags/tag1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Route_C_valantic_2026_dark 001">
  <a:themeElements>
    <a:clrScheme name="valantic dark">
      <a:dk1>
        <a:srgbClr val="FFFFFF"/>
      </a:dk1>
      <a:lt1>
        <a:srgbClr val="100C2A"/>
      </a:lt1>
      <a:dk2>
        <a:srgbClr val="FFFFFF"/>
      </a:dk2>
      <a:lt2>
        <a:srgbClr val="100C2A"/>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B">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defRPr sz="1200" dirty="0" err="1" smtClean="0">
            <a:solidFill>
              <a:schemeClr val="bg1"/>
            </a:solidFill>
            <a:latin typeface="+mj-lt"/>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Route_C_valantic_2025-11" id="{5CC6C2EC-9E17-45FF-91A6-49BA3A43FD9A}" vid="{A3F59691-206A-4486-BB48-FF5F8527A086}"/>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2190ad37-7065-4a9c-915a-9cb367d896bf}" enabled="1" method="Standard" siteId="{a22d5593-0f6f-4450-8550-4f05768dbb52}" contentBits="3" removed="0"/>
</clbl:labelList>
</file>

<file path=docProps/app.xml><?xml version="1.0" encoding="utf-8"?>
<Properties xmlns="http://schemas.openxmlformats.org/officeDocument/2006/extended-properties" xmlns:vt="http://schemas.openxmlformats.org/officeDocument/2006/docPropsVTypes">
  <Template/>
  <TotalTime>0</TotalTime>
  <Words>13720</Words>
  <Application>Microsoft Macintosh PowerPoint</Application>
  <PresentationFormat>Breitbild</PresentationFormat>
  <Paragraphs>2476</Paragraphs>
  <Slides>125</Slides>
  <Notes>56</Notes>
  <HiddenSlides>0</HiddenSlides>
  <MMClips>0</MMClips>
  <ScaleCrop>false</ScaleCrop>
  <HeadingPairs>
    <vt:vector size="8" baseType="variant">
      <vt:variant>
        <vt:lpstr>Verwendete Schriftarten</vt:lpstr>
      </vt:variant>
      <vt:variant>
        <vt:i4>17</vt:i4>
      </vt:variant>
      <vt:variant>
        <vt:lpstr>Design</vt:lpstr>
      </vt:variant>
      <vt:variant>
        <vt:i4>1</vt:i4>
      </vt:variant>
      <vt:variant>
        <vt:lpstr>Eingebettete OLE-Server</vt:lpstr>
      </vt:variant>
      <vt:variant>
        <vt:i4>1</vt:i4>
      </vt:variant>
      <vt:variant>
        <vt:lpstr>Folientitel</vt:lpstr>
      </vt:variant>
      <vt:variant>
        <vt:i4>125</vt:i4>
      </vt:variant>
    </vt:vector>
  </HeadingPairs>
  <TitlesOfParts>
    <vt:vector size="144" baseType="lpstr">
      <vt:lpstr>Aptos</vt:lpstr>
      <vt:lpstr>Arial</vt:lpstr>
      <vt:lpstr>Arial (Body)</vt:lpstr>
      <vt:lpstr>Arial Narrow</vt:lpstr>
      <vt:lpstr>Bauhaus 93</vt:lpstr>
      <vt:lpstr>Bell MT</vt:lpstr>
      <vt:lpstr>Calibri</vt:lpstr>
      <vt:lpstr>Open Sans Light</vt:lpstr>
      <vt:lpstr>Segoe MDL2 Assets</vt:lpstr>
      <vt:lpstr>Segoe UI</vt:lpstr>
      <vt:lpstr>Segoe UI Light</vt:lpstr>
      <vt:lpstr>Segoe UI Semibold</vt:lpstr>
      <vt:lpstr>Segoe UI Semilight</vt:lpstr>
      <vt:lpstr>Symbol</vt:lpstr>
      <vt:lpstr>Verdana</vt:lpstr>
      <vt:lpstr>Wingdings</vt:lpstr>
      <vt:lpstr>Wingdings 3</vt:lpstr>
      <vt:lpstr>Route_C_valantic_2026_dark 001</vt:lpstr>
      <vt:lpstr>think-cell Folie</vt:lpstr>
      <vt:lpstr>Layout Samples</vt:lpstr>
      <vt:lpstr>Before you start a few remarks</vt:lpstr>
      <vt:lpstr>template</vt:lpstr>
      <vt:lpstr>template</vt:lpstr>
      <vt:lpstr>divider </vt:lpstr>
      <vt:lpstr>PowerPoint-Präsentation</vt:lpstr>
      <vt:lpstr>PowerPoint-Präsentation</vt:lpstr>
      <vt:lpstr> agenda</vt:lpstr>
      <vt:lpstr>Agenda</vt:lpstr>
      <vt:lpstr>Agenda</vt:lpstr>
      <vt:lpstr>profiles</vt:lpstr>
      <vt:lpstr>Lorem ipsum</vt:lpstr>
      <vt:lpstr>Lorem ipsum</vt:lpstr>
      <vt:lpstr>Lorem ipsum</vt:lpstr>
      <vt:lpstr>Role</vt:lpstr>
      <vt:lpstr>Vorname  Name</vt:lpstr>
      <vt:lpstr>Team 2</vt:lpstr>
      <vt:lpstr>Team 4</vt:lpstr>
      <vt:lpstr>Team 5</vt:lpstr>
      <vt:lpstr>Team 6</vt:lpstr>
      <vt:lpstr>Team 8</vt:lpstr>
      <vt:lpstr>Team 10</vt:lpstr>
      <vt:lpstr>Team 20</vt:lpstr>
      <vt:lpstr>end &amp;  contact </vt:lpstr>
      <vt:lpstr>PowerPoint-Präsentation</vt:lpstr>
      <vt:lpstr>We look forward to hearing from you</vt:lpstr>
      <vt:lpstr>We look forward to hearing from you</vt:lpstr>
      <vt:lpstr>We look forward to hearing from you</vt:lpstr>
      <vt:lpstr>PowerPoint-Präsentation</vt:lpstr>
      <vt:lpstr>PowerPoint-Präsentation</vt:lpstr>
      <vt:lpstr>text &amp; pictures</vt:lpstr>
      <vt:lpstr>Lorem ipsum dolor sit amet consectetuer adipiscing elit pharetra</vt:lpstr>
      <vt:lpstr>Lorem ipsum dolor sit amet consectetuer adipiscing elit pharetra</vt:lpstr>
      <vt:lpstr>Lorem ipsum dolor sit amet consectetuer</vt:lpstr>
      <vt:lpstr>Lorem ipsum dolor sit amet consectetuer adipiscing elit pharetra</vt:lpstr>
      <vt:lpstr>Lorem ipsum dolor sit amet consectetuer adipiscing elit pharetra</vt:lpstr>
      <vt:lpstr>Lorem ipsum dolor sit amet consectetuer  adipiscing elit pharetra</vt:lpstr>
      <vt:lpstr>Lorem ipsum dolor sit amet consectetuer</vt:lpstr>
      <vt:lpstr>Lorem ipsum dolor sit amet consectetuer</vt:lpstr>
      <vt:lpstr>Lorem ipsum dolor sit amet consectetuer adipiscing elit pharetra</vt:lpstr>
      <vt:lpstr>Lorem ipsum dolor sit amet consectetuer adipiscing elit pharetra</vt:lpstr>
      <vt:lpstr>Lorem ipsum dolor sit amet</vt:lpstr>
      <vt:lpstr>timeline</vt:lpstr>
      <vt:lpstr>Lorem ipsum dolor sit amet</vt:lpstr>
      <vt:lpstr>Lorem ipsum dolor sit amet consectetuer adipiscing elit pharetra</vt:lpstr>
      <vt:lpstr>Lorem ipsum dolor sit amet  consectetuer adipiscing elit</vt:lpstr>
      <vt:lpstr>Lorem ipsum dolor sit amet consectetuer adipiscing elit</vt:lpstr>
      <vt:lpstr> Lorem ipsum</vt:lpstr>
      <vt:lpstr>Hermania Insurance</vt:lpstr>
      <vt:lpstr>Hermania</vt:lpstr>
      <vt:lpstr>SAP Services</vt:lpstr>
      <vt:lpstr>Lorem ipsum dolor sit amet, pictures. </vt:lpstr>
      <vt:lpstr>Lorem ipsum dolor sit amet consectetuer adipiscing elit</vt:lpstr>
      <vt:lpstr>Lorem ipsum dolor sit amet consectetuer adipiscing elit</vt:lpstr>
      <vt:lpstr>Lorem ipsum dolor sit amet consectetuer adipiscing elit</vt:lpstr>
      <vt:lpstr>text &amp; graphics</vt:lpstr>
      <vt:lpstr>Duis autem vel eum iriure dolor in hendrerit in vulputate velit esse</vt:lpstr>
      <vt:lpstr>Duis autem vel eum iriure dolor in hendrerit in vulputate velit esse  1 of 2</vt:lpstr>
      <vt:lpstr>Duis autem vel eum iriure dolor in hendrerit in vulputate velit esse  1 of 2</vt:lpstr>
      <vt:lpstr>Duis autem vel eum iriure dolor in hendrerit in vulputate velit esse  1 of 2 </vt:lpstr>
      <vt:lpstr>Duis autem vel eum iriure dolor in hendrerit in vulputate velit esse  1 of 2 </vt:lpstr>
      <vt:lpstr>Duis autem vel eum iriure dolor in hendrerit in vulputate velit esse  1 of 2</vt:lpstr>
      <vt:lpstr>Lorem ipsum dolor sit amet consectetuer adipiscing elit pharetra</vt:lpstr>
      <vt:lpstr>Lorem ipsum dolor sit amet consectetuer adipiscing elit pharetra</vt:lpstr>
      <vt:lpstr>Duis autem vel eum iriure dolor in hendrerit in vulputate velit esse</vt:lpstr>
      <vt:lpstr>Duis autem vel eum iriure dolor in hendrerit in vulputate velit esse</vt:lpstr>
      <vt:lpstr>Lorem ipsum dolor sit amet consectetuer adipiscing elit pharetra</vt:lpstr>
      <vt:lpstr>Lorem ipsum dolor sit amet consectetuer adipiscing elit pharetra</vt:lpstr>
      <vt:lpstr>Lorem ipsum dolor sit amet consectetuer adipiscing elit pharetra</vt:lpstr>
      <vt:lpstr>Lorem ipsum dolor sit amet consectetuer adipiscing elit  1 of 2</vt:lpstr>
      <vt:lpstr>Lorem ipsum dolor sit amet consectetuer adipiscing elit  2 of 2</vt:lpstr>
      <vt:lpstr>Lorem ipsum dolor sit amet consectetuer adipiscing 3 of 3</vt:lpstr>
      <vt:lpstr>valantic is close to you.  More than xx times. </vt:lpstr>
      <vt:lpstr>Lorem ipsum dolor sit amet consectetuer adipiscing elit pharetra</vt:lpstr>
      <vt:lpstr>Lorem ipsum dolor sit amet consectetuer adipiscing elit pharetra</vt:lpstr>
      <vt:lpstr>Lorem ipsum dolor sit amet consectetuer adipiscing elit pharetra</vt:lpstr>
      <vt:lpstr>Lorem ipsum dolor sit amet</vt:lpstr>
      <vt:lpstr>PowerPoint-Präsentation</vt:lpstr>
      <vt:lpstr>Lorem ipsum dolor sit amet consectetuer adipiscing elit pharetra</vt:lpstr>
      <vt:lpstr>nutshells &amp; pictures</vt:lpstr>
      <vt:lpstr>Lorem ipsum dolor sit amet</vt:lpstr>
      <vt:lpstr>Lorem ipsum dolor sit amet</vt:lpstr>
      <vt:lpstr>Proin pharetra  nonummy pede.  Mauris et orci!</vt:lpstr>
      <vt:lpstr>Lorem ipsum dolor sit amet consectetuer adipiscing elit</vt:lpstr>
      <vt:lpstr>Lorem Ipsum</vt:lpstr>
      <vt:lpstr>PowerPoint-Präsentation</vt:lpstr>
      <vt:lpstr>Proin pharetra  nonummy ede.  Mauris et orci!</vt:lpstr>
      <vt:lpstr>Proin pharetra  nonummy ede.  Mauris et orci!</vt:lpstr>
      <vt:lpstr>charts &amp;  tables</vt:lpstr>
      <vt:lpstr>Two-axis bar combo : Clusteres column chart and line graph </vt:lpstr>
      <vt:lpstr>Clusterd column : Text right</vt:lpstr>
      <vt:lpstr>Two clusterd column charts </vt:lpstr>
      <vt:lpstr>Doughnut chart and pie chart : Each with text below</vt:lpstr>
      <vt:lpstr>Clusterd column charts : Stacked bar charts </vt:lpstr>
      <vt:lpstr>Four bar charts </vt:lpstr>
      <vt:lpstr>Six bar charts : Color Examples</vt:lpstr>
      <vt:lpstr>Table</vt:lpstr>
      <vt:lpstr>Table</vt:lpstr>
      <vt:lpstr>Timeline</vt:lpstr>
      <vt:lpstr>Flowchart basics</vt:lpstr>
      <vt:lpstr>styleguide  small</vt:lpstr>
      <vt:lpstr>Colorcodes in a brief</vt:lpstr>
      <vt:lpstr>PowerPoint-Präsentation</vt:lpstr>
      <vt:lpstr>Integrated Layouts  Route C</vt:lpstr>
      <vt:lpstr>styleguide &amp; material </vt:lpstr>
      <vt:lpstr>valantic PPT colors</vt:lpstr>
      <vt:lpstr>colorcodes</vt:lpstr>
      <vt:lpstr>segoe UI semibold heading, 24 pt,  valantic gradient, exactly 28 pt</vt:lpstr>
      <vt:lpstr>Example</vt:lpstr>
      <vt:lpstr>We use the icon set from Microsoft </vt:lpstr>
      <vt:lpstr>dimensions</vt:lpstr>
      <vt:lpstr>Shortcuts : Windows</vt:lpstr>
      <vt:lpstr>Shortcuts : Mac OS</vt:lpstr>
      <vt:lpstr>Lines and Arrows</vt:lpstr>
      <vt:lpstr>Do not’s</vt:lpstr>
      <vt:lpstr>pathes</vt:lpstr>
      <vt:lpstr>color examples</vt:lpstr>
      <vt:lpstr>Fit on a beer mat</vt:lpstr>
      <vt:lpstr> </vt:lpstr>
      <vt:lpstr>Lorem ipsum dolor sit amet</vt:lpstr>
      <vt:lpstr>5 Divisionen für die ganzheitliche Beratung unserer Kunden</vt:lpstr>
      <vt:lpstr>Lorem ipsum dolor sit amet</vt:lpstr>
      <vt:lpstr>Lorem ipsum dolor sit amet</vt:lpstr>
      <vt:lpstr>Lorem ipsum dolor sit amet</vt:lpstr>
      <vt:lpstr>Duis autem vel eum iriure dolor in hendrerit in vulputate velit esse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Samples Route C</dc:title>
  <dc:creator>Heike Berger</dc:creator>
  <cp:keywords>dark 001</cp:keywords>
  <cp:lastModifiedBy>Sylvia Skarbek</cp:lastModifiedBy>
  <cp:revision>118</cp:revision>
  <dcterms:created xsi:type="dcterms:W3CDTF">2024-04-25T11:51:49Z</dcterms:created>
  <dcterms:modified xsi:type="dcterms:W3CDTF">2026-05-08T07:20:26Z</dcterms:modified>
  <cp:category>2026-05-12</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Route_C_valantic_2026_dark:7</vt:lpwstr>
  </property>
  <property fmtid="{D5CDD505-2E9C-101B-9397-08002B2CF9AE}" pid="3" name="ClassificationContentMarkingHeaderText">
    <vt:lpwstr>This information is for internal use and trusted partners</vt:lpwstr>
  </property>
</Properties>
</file>